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3"/>
  </p:notesMasterIdLst>
  <p:sldIdLst>
    <p:sldId id="519" r:id="rId2"/>
    <p:sldId id="779" r:id="rId3"/>
    <p:sldId id="354" r:id="rId4"/>
    <p:sldId id="794" r:id="rId5"/>
    <p:sldId id="796" r:id="rId6"/>
    <p:sldId id="795" r:id="rId7"/>
    <p:sldId id="797" r:id="rId8"/>
    <p:sldId id="798" r:id="rId9"/>
    <p:sldId id="799" r:id="rId10"/>
    <p:sldId id="800" r:id="rId11"/>
    <p:sldId id="79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FE9"/>
    <a:srgbClr val="FF99CC"/>
    <a:srgbClr val="FF0066"/>
    <a:srgbClr val="ED49E1"/>
    <a:srgbClr val="ED49ED"/>
    <a:srgbClr val="D9829C"/>
    <a:srgbClr val="B482DA"/>
    <a:srgbClr val="A86ED4"/>
    <a:srgbClr val="E9D7F3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40231D82-FD4F-40E3-98C7-17B9025D1EDB}"/>
  </pc:docChgLst>
  <pc:docChgLst>
    <pc:chgData userId="4df855aef7cffa4d" providerId="LiveId" clId="{70CE4279-F025-4F29-8C27-1886A5503A59}"/>
    <pc:docChg chg="addSld delSld modSld">
      <pc:chgData name="" userId="4df855aef7cffa4d" providerId="LiveId" clId="{70CE4279-F025-4F29-8C27-1886A5503A59}" dt="2024-02-03T07:36:17.301" v="126" actId="1076"/>
      <pc:docMkLst>
        <pc:docMk/>
      </pc:docMkLst>
      <pc:sldChg chg="del">
        <pc:chgData name="" userId="4df855aef7cffa4d" providerId="LiveId" clId="{70CE4279-F025-4F29-8C27-1886A5503A59}" dt="2024-02-02T08:33:35.078" v="108" actId="2696"/>
        <pc:sldMkLst>
          <pc:docMk/>
          <pc:sldMk cId="2838530973" sldId="506"/>
        </pc:sldMkLst>
      </pc:sldChg>
      <pc:sldChg chg="modSp add">
        <pc:chgData name="" userId="4df855aef7cffa4d" providerId="LiveId" clId="{70CE4279-F025-4F29-8C27-1886A5503A59}" dt="2024-02-03T07:36:17.301" v="126" actId="1076"/>
        <pc:sldMkLst>
          <pc:docMk/>
          <pc:sldMk cId="849079194" sldId="519"/>
        </pc:sldMkLst>
        <pc:spChg chg="mod">
          <ac:chgData name="" userId="4df855aef7cffa4d" providerId="LiveId" clId="{70CE4279-F025-4F29-8C27-1886A5503A59}" dt="2024-02-03T07:36:17.301" v="126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70CE4279-F025-4F29-8C27-1886A5503A59}" dt="2024-02-02T08:32:51.208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70CE4279-F025-4F29-8C27-1886A5503A59}" dt="2024-02-03T07:36:12.537" v="125" actId="1076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2024/2/3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ekainorekisi.com/glossary/%e9%be%8d%e9%96%80%e7%9f%b3%e7%aa%9f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233344"/>
            <a:ext cx="114187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魏晋南北朝の文化②</a:t>
            </a:r>
            <a:endParaRPr lang="en-US" altLang="ja-JP" sz="6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zh-TW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清談、仏教、道教、</a:t>
            </a:r>
            <a:endParaRPr lang="en-US" altLang="zh-TW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zh-TW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南朝文化</a:t>
            </a:r>
            <a:endParaRPr lang="ja-JP" altLang="en-US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924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魏晋南北朝④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95744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魏晋南北朝時代に仏教や道教が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盛んになったのはなぜか？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726774B-04B6-47BE-BC00-F417B64A3D2C}"/>
              </a:ext>
            </a:extLst>
          </p:cNvPr>
          <p:cNvSpPr/>
          <p:nvPr/>
        </p:nvSpPr>
        <p:spPr>
          <a:xfrm>
            <a:off x="5091901" y="3891517"/>
            <a:ext cx="4503306" cy="259589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仏教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7FEA30E-E2CD-46D6-89BB-7F8186256024}"/>
              </a:ext>
            </a:extLst>
          </p:cNvPr>
          <p:cNvSpPr/>
          <p:nvPr/>
        </p:nvSpPr>
        <p:spPr>
          <a:xfrm>
            <a:off x="345142" y="370587"/>
            <a:ext cx="3822821" cy="259589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神仙思想</a:t>
            </a:r>
            <a:endParaRPr kumimoji="1" lang="ja-JP" altLang="en-US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8762D6B-A1A7-47F0-8F5A-B3BCED4BA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846" y="1115248"/>
            <a:ext cx="1380591" cy="147754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4FD583-E3D9-4500-B711-7A429546B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37" y="1115248"/>
            <a:ext cx="1477543" cy="1477543"/>
          </a:xfrm>
          <a:prstGeom prst="rect">
            <a:avLst/>
          </a:prstGeom>
        </p:spPr>
      </p:pic>
      <p:sp>
        <p:nvSpPr>
          <p:cNvPr id="5" name="加算記号 4">
            <a:extLst>
              <a:ext uri="{FF2B5EF4-FFF2-40B4-BE49-F238E27FC236}">
                <a16:creationId xmlns:a16="http://schemas.microsoft.com/office/drawing/2014/main" id="{A4AFD1DB-D791-4757-9420-AE670BF684F3}"/>
              </a:ext>
            </a:extLst>
          </p:cNvPr>
          <p:cNvSpPr/>
          <p:nvPr/>
        </p:nvSpPr>
        <p:spPr>
          <a:xfrm>
            <a:off x="1748235" y="2902688"/>
            <a:ext cx="1016634" cy="1052624"/>
          </a:xfrm>
          <a:prstGeom prst="mathPl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A7F7F4-25E7-46BB-8F59-518D0675B341}"/>
              </a:ext>
            </a:extLst>
          </p:cNvPr>
          <p:cNvSpPr/>
          <p:nvPr/>
        </p:nvSpPr>
        <p:spPr>
          <a:xfrm>
            <a:off x="345142" y="3891517"/>
            <a:ext cx="4503306" cy="259589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道家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398ACF8-AE5D-49ED-831F-8361C2C6A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97" y="4241613"/>
            <a:ext cx="4205820" cy="195949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B4140D3-4E04-48EA-9678-C3AB73D47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925" y="4764939"/>
            <a:ext cx="1337443" cy="154172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A796961-C936-4D70-996B-16645A907031}"/>
              </a:ext>
            </a:extLst>
          </p:cNvPr>
          <p:cNvSpPr txBox="1"/>
          <p:nvPr/>
        </p:nvSpPr>
        <p:spPr>
          <a:xfrm>
            <a:off x="6661368" y="5189465"/>
            <a:ext cx="267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慈悲、救済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4" name="フレーム 23">
            <a:extLst>
              <a:ext uri="{FF2B5EF4-FFF2-40B4-BE49-F238E27FC236}">
                <a16:creationId xmlns:a16="http://schemas.microsoft.com/office/drawing/2014/main" id="{DC0386C0-FD7F-4DA0-8D17-C908E578E24A}"/>
              </a:ext>
            </a:extLst>
          </p:cNvPr>
          <p:cNvSpPr/>
          <p:nvPr/>
        </p:nvSpPr>
        <p:spPr>
          <a:xfrm>
            <a:off x="170121" y="148856"/>
            <a:ext cx="9771321" cy="6581553"/>
          </a:xfrm>
          <a:prstGeom prst="frame">
            <a:avLst>
              <a:gd name="adj1" fmla="val 13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次の値と等しい 24">
            <a:extLst>
              <a:ext uri="{FF2B5EF4-FFF2-40B4-BE49-F238E27FC236}">
                <a16:creationId xmlns:a16="http://schemas.microsoft.com/office/drawing/2014/main" id="{D7D74528-5C9D-461A-AE30-52CBFFF12BD6}"/>
              </a:ext>
            </a:extLst>
          </p:cNvPr>
          <p:cNvSpPr/>
          <p:nvPr/>
        </p:nvSpPr>
        <p:spPr>
          <a:xfrm>
            <a:off x="9458280" y="2833576"/>
            <a:ext cx="1016634" cy="1190847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DF7D6A3-63D7-4C61-9499-89213DD7497C}"/>
              </a:ext>
            </a:extLst>
          </p:cNvPr>
          <p:cNvSpPr txBox="1"/>
          <p:nvPr/>
        </p:nvSpPr>
        <p:spPr>
          <a:xfrm>
            <a:off x="10512837" y="2377803"/>
            <a:ext cx="11483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道教</a:t>
            </a:r>
          </a:p>
        </p:txBody>
      </p:sp>
      <p:sp>
        <p:nvSpPr>
          <p:cNvPr id="27" name="吹き出し: 左矢印 26">
            <a:extLst>
              <a:ext uri="{FF2B5EF4-FFF2-40B4-BE49-F238E27FC236}">
                <a16:creationId xmlns:a16="http://schemas.microsoft.com/office/drawing/2014/main" id="{B6C9F1BC-3A60-4883-BDBE-6E39A8C23783}"/>
              </a:ext>
            </a:extLst>
          </p:cNvPr>
          <p:cNvSpPr/>
          <p:nvPr/>
        </p:nvSpPr>
        <p:spPr>
          <a:xfrm>
            <a:off x="2728749" y="470432"/>
            <a:ext cx="2327032" cy="5016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636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民間信仰</a:t>
            </a:r>
          </a:p>
        </p:txBody>
      </p:sp>
    </p:spTree>
    <p:extLst>
      <p:ext uri="{BB962C8B-B14F-4D97-AF65-F5344CB8AC3E}">
        <p14:creationId xmlns:p14="http://schemas.microsoft.com/office/powerpoint/2010/main" val="375054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58819"/>
            <a:ext cx="11721818" cy="6635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1" y="81209"/>
            <a:ext cx="52938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魏晋南北朝時代の文化②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6A4B7D-B0CE-429C-9B40-6BD381039FD0}"/>
              </a:ext>
            </a:extLst>
          </p:cNvPr>
          <p:cNvSpPr txBox="1"/>
          <p:nvPr/>
        </p:nvSpPr>
        <p:spPr>
          <a:xfrm>
            <a:off x="235091" y="795356"/>
            <a:ext cx="1731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清談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B34439-5A60-47CE-842D-066A091949D5}"/>
              </a:ext>
            </a:extLst>
          </p:cNvPr>
          <p:cNvSpPr txBox="1"/>
          <p:nvPr/>
        </p:nvSpPr>
        <p:spPr>
          <a:xfrm>
            <a:off x="1775715" y="795356"/>
            <a:ext cx="1002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現実から逃避して、自由に様々な物事について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議論し合うこと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F003BD3-38AB-40FA-AF46-253E3CEFB220}"/>
              </a:ext>
            </a:extLst>
          </p:cNvPr>
          <p:cNvSpPr txBox="1"/>
          <p:nvPr/>
        </p:nvSpPr>
        <p:spPr>
          <a:xfrm>
            <a:off x="235087" y="1807684"/>
            <a:ext cx="393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・仏教の布教、研究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2080BDA-6A9E-42DD-885A-63D3C772F5A8}"/>
              </a:ext>
            </a:extLst>
          </p:cNvPr>
          <p:cNvSpPr txBox="1"/>
          <p:nvPr/>
        </p:nvSpPr>
        <p:spPr>
          <a:xfrm>
            <a:off x="1101057" y="2316291"/>
            <a:ext cx="944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仏図澄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華北で布教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ED84C4F-B902-42D4-BFC2-CFE7C139749D}"/>
              </a:ext>
            </a:extLst>
          </p:cNvPr>
          <p:cNvSpPr txBox="1"/>
          <p:nvPr/>
        </p:nvSpPr>
        <p:spPr>
          <a:xfrm>
            <a:off x="6096000" y="2316723"/>
            <a:ext cx="514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鳩摩羅什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仏典を翻訳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C85F4CB-B9AB-4E92-9CE3-6848941AE622}"/>
              </a:ext>
            </a:extLst>
          </p:cNvPr>
          <p:cNvSpPr txBox="1"/>
          <p:nvPr/>
        </p:nvSpPr>
        <p:spPr>
          <a:xfrm>
            <a:off x="235086" y="3368793"/>
            <a:ext cx="393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・石窟寺院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911E6A5-1444-455B-BE3B-C3E8A6EA128B}"/>
              </a:ext>
            </a:extLst>
          </p:cNvPr>
          <p:cNvSpPr txBox="1"/>
          <p:nvPr/>
        </p:nvSpPr>
        <p:spPr>
          <a:xfrm>
            <a:off x="2679398" y="3368793"/>
            <a:ext cx="944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敦煌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西からの玄関口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7F0297C-C01F-4BE7-A0FB-00A96A8FC8CB}"/>
              </a:ext>
            </a:extLst>
          </p:cNvPr>
          <p:cNvSpPr txBox="1"/>
          <p:nvPr/>
        </p:nvSpPr>
        <p:spPr>
          <a:xfrm>
            <a:off x="2679397" y="3850166"/>
            <a:ext cx="944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雲崗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ガンダーラ美術の影響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562E7F5-C812-4415-8960-4796F418581F}"/>
              </a:ext>
            </a:extLst>
          </p:cNvPr>
          <p:cNvSpPr txBox="1"/>
          <p:nvPr/>
        </p:nvSpPr>
        <p:spPr>
          <a:xfrm>
            <a:off x="2679397" y="4376403"/>
            <a:ext cx="944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竜門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漢化政策の影響で中国独自様式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12584AC-D23B-42A2-9A65-05946C43412D}"/>
              </a:ext>
            </a:extLst>
          </p:cNvPr>
          <p:cNvSpPr txBox="1"/>
          <p:nvPr/>
        </p:nvSpPr>
        <p:spPr>
          <a:xfrm>
            <a:off x="235080" y="4957544"/>
            <a:ext cx="9610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道教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の成立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神仙思想に道家や仏教の考え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A3483B7-A975-4D98-9313-4EC38D7ABE20}"/>
              </a:ext>
            </a:extLst>
          </p:cNvPr>
          <p:cNvSpPr txBox="1"/>
          <p:nvPr/>
        </p:nvSpPr>
        <p:spPr>
          <a:xfrm>
            <a:off x="1101057" y="2806436"/>
            <a:ext cx="944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法顕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インドで仏典研究、著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仏国記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4E4285B-B817-49A4-B47C-DCA19D3A0939}"/>
              </a:ext>
            </a:extLst>
          </p:cNvPr>
          <p:cNvSpPr txBox="1"/>
          <p:nvPr/>
        </p:nvSpPr>
        <p:spPr>
          <a:xfrm>
            <a:off x="235086" y="5538110"/>
            <a:ext cx="11721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六朝文化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文学：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陶淵明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昭明太子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文選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</a:p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絵画：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顧愷之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女史箴図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書：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王羲之</a:t>
            </a:r>
            <a:endParaRPr lang="en-US" altLang="ja-JP" sz="3200" b="1" dirty="0">
              <a:solidFill>
                <a:srgbClr val="00B0F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293978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8907694" y="5608852"/>
            <a:ext cx="1828800" cy="66177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20BE67C-076F-4F6B-BC18-BD2C8A283A29}"/>
              </a:ext>
            </a:extLst>
          </p:cNvPr>
          <p:cNvSpPr/>
          <p:nvPr/>
        </p:nvSpPr>
        <p:spPr>
          <a:xfrm>
            <a:off x="1030741" y="3587"/>
            <a:ext cx="10027119" cy="685800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</a:t>
            </a:r>
            <a:endParaRPr lang="en-US" altLang="ja-JP" sz="5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00371E8-4061-4950-807F-A51895B4CB43}"/>
              </a:ext>
            </a:extLst>
          </p:cNvPr>
          <p:cNvSpPr/>
          <p:nvPr/>
        </p:nvSpPr>
        <p:spPr>
          <a:xfrm>
            <a:off x="6010381" y="3918082"/>
            <a:ext cx="4741365" cy="28047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南朝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3F8C91-D653-4C8E-A55A-4D840093EDB8}"/>
              </a:ext>
            </a:extLst>
          </p:cNvPr>
          <p:cNvSpPr/>
          <p:nvPr/>
        </p:nvSpPr>
        <p:spPr>
          <a:xfrm>
            <a:off x="6314260" y="135172"/>
            <a:ext cx="4437486" cy="3647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北朝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BD9650-B401-44F1-9214-89F956A252A3}"/>
              </a:ext>
            </a:extLst>
          </p:cNvPr>
          <p:cNvSpPr/>
          <p:nvPr/>
        </p:nvSpPr>
        <p:spPr>
          <a:xfrm>
            <a:off x="86287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B967921-905E-4AD8-B04A-8786039D99CF}"/>
              </a:ext>
            </a:extLst>
          </p:cNvPr>
          <p:cNvSpPr/>
          <p:nvPr/>
        </p:nvSpPr>
        <p:spPr>
          <a:xfrm>
            <a:off x="11222284" y="716196"/>
            <a:ext cx="834886" cy="8047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FED40852-30C0-4189-8031-7E918B0C8360}"/>
              </a:ext>
            </a:extLst>
          </p:cNvPr>
          <p:cNvSpPr/>
          <p:nvPr/>
        </p:nvSpPr>
        <p:spPr>
          <a:xfrm>
            <a:off x="993593" y="3077155"/>
            <a:ext cx="552946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CE8BB441-E26D-4D8C-A13F-A466FA4DA718}"/>
              </a:ext>
            </a:extLst>
          </p:cNvPr>
          <p:cNvSpPr/>
          <p:nvPr/>
        </p:nvSpPr>
        <p:spPr>
          <a:xfrm>
            <a:off x="5776428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5202CF86-BD02-43FA-9DFD-CC538D6749CD}"/>
              </a:ext>
            </a:extLst>
          </p:cNvPr>
          <p:cNvSpPr/>
          <p:nvPr/>
        </p:nvSpPr>
        <p:spPr>
          <a:xfrm>
            <a:off x="10455578" y="831559"/>
            <a:ext cx="70568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2D79183C-0F81-4368-966B-8CB1BB84AA5B}"/>
              </a:ext>
            </a:extLst>
          </p:cNvPr>
          <p:cNvSpPr/>
          <p:nvPr/>
        </p:nvSpPr>
        <p:spPr>
          <a:xfrm>
            <a:off x="5758555" y="1700083"/>
            <a:ext cx="58833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E88807D-E075-4B31-949D-81B1DEDB07C6}"/>
              </a:ext>
            </a:extLst>
          </p:cNvPr>
          <p:cNvSpPr/>
          <p:nvPr/>
        </p:nvSpPr>
        <p:spPr>
          <a:xfrm>
            <a:off x="3009568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EDDF21-DD71-4557-8F62-790082917127}"/>
              </a:ext>
            </a:extLst>
          </p:cNvPr>
          <p:cNvSpPr/>
          <p:nvPr/>
        </p:nvSpPr>
        <p:spPr>
          <a:xfrm>
            <a:off x="4893820" y="940966"/>
            <a:ext cx="840654" cy="2747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五胡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十六国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6BFF547-F1B9-41E8-8648-02ECB8D5CC18}"/>
              </a:ext>
            </a:extLst>
          </p:cNvPr>
          <p:cNvSpPr/>
          <p:nvPr/>
        </p:nvSpPr>
        <p:spPr>
          <a:xfrm>
            <a:off x="4899588" y="5100430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東晋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659760D-8B30-42F0-8DD4-8BB903D78EB1}"/>
              </a:ext>
            </a:extLst>
          </p:cNvPr>
          <p:cNvSpPr/>
          <p:nvPr/>
        </p:nvSpPr>
        <p:spPr>
          <a:xfrm>
            <a:off x="1583686" y="2067867"/>
            <a:ext cx="834886" cy="2722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三国時代</a:t>
            </a:r>
            <a:endParaRPr kumimoji="1" lang="ja-JP" altLang="en-US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F8B2B9F-D10E-44A6-B277-D0C0DAF19F5E}"/>
              </a:ext>
            </a:extLst>
          </p:cNvPr>
          <p:cNvSpPr/>
          <p:nvPr/>
        </p:nvSpPr>
        <p:spPr>
          <a:xfrm rot="20335642">
            <a:off x="3940875" y="2455589"/>
            <a:ext cx="91605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270C6D5A-E0E4-49DE-87A5-55089C3F8CF9}"/>
              </a:ext>
            </a:extLst>
          </p:cNvPr>
          <p:cNvSpPr/>
          <p:nvPr/>
        </p:nvSpPr>
        <p:spPr>
          <a:xfrm rot="1739173">
            <a:off x="3899933" y="3663753"/>
            <a:ext cx="871874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1573F938-6090-4B4F-A337-FDA74C1997DD}"/>
              </a:ext>
            </a:extLst>
          </p:cNvPr>
          <p:cNvSpPr/>
          <p:nvPr/>
        </p:nvSpPr>
        <p:spPr>
          <a:xfrm>
            <a:off x="2512606" y="3090456"/>
            <a:ext cx="46516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D8342BC-6BCE-4198-93D8-DC9EE40B02E6}"/>
              </a:ext>
            </a:extLst>
          </p:cNvPr>
          <p:cNvSpPr/>
          <p:nvPr/>
        </p:nvSpPr>
        <p:spPr>
          <a:xfrm>
            <a:off x="6394688" y="1252977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2F2075F-6DD5-489A-B3B1-7B592168CC5C}"/>
              </a:ext>
            </a:extLst>
          </p:cNvPr>
          <p:cNvSpPr/>
          <p:nvPr/>
        </p:nvSpPr>
        <p:spPr>
          <a:xfrm>
            <a:off x="8028416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西魏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3D095B-165E-4ADB-82B6-4EA0D2E82F88}"/>
              </a:ext>
            </a:extLst>
          </p:cNvPr>
          <p:cNvSpPr/>
          <p:nvPr/>
        </p:nvSpPr>
        <p:spPr>
          <a:xfrm>
            <a:off x="8028416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東魏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2B7C0B-65AA-4DFC-9EC3-AC36A13720E6}"/>
              </a:ext>
            </a:extLst>
          </p:cNvPr>
          <p:cNvSpPr/>
          <p:nvPr/>
        </p:nvSpPr>
        <p:spPr>
          <a:xfrm>
            <a:off x="9566450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北周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6189BC2-7782-4ACC-933F-103A735364D4}"/>
              </a:ext>
            </a:extLst>
          </p:cNvPr>
          <p:cNvSpPr/>
          <p:nvPr/>
        </p:nvSpPr>
        <p:spPr>
          <a:xfrm>
            <a:off x="9566450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北斉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47DEB4E-4F2C-4338-A67E-F9437B6D1F25}"/>
              </a:ext>
            </a:extLst>
          </p:cNvPr>
          <p:cNvSpPr/>
          <p:nvPr/>
        </p:nvSpPr>
        <p:spPr>
          <a:xfrm>
            <a:off x="6096397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宋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E6403C0-FA05-4FC5-9094-D412228DE1E3}"/>
              </a:ext>
            </a:extLst>
          </p:cNvPr>
          <p:cNvSpPr/>
          <p:nvPr/>
        </p:nvSpPr>
        <p:spPr>
          <a:xfrm>
            <a:off x="7291012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3A03F84-AC7C-48E6-B90C-3E4E3E8FC1BC}"/>
              </a:ext>
            </a:extLst>
          </p:cNvPr>
          <p:cNvSpPr/>
          <p:nvPr/>
        </p:nvSpPr>
        <p:spPr>
          <a:xfrm>
            <a:off x="8485627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梁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8BB5A1-8080-4FAA-95D3-2B59B84F4FBB}"/>
              </a:ext>
            </a:extLst>
          </p:cNvPr>
          <p:cNvSpPr/>
          <p:nvPr/>
        </p:nvSpPr>
        <p:spPr>
          <a:xfrm>
            <a:off x="9679283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陳</a:t>
            </a: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D510B71F-A9D9-42EF-A1C9-61B065B8CCDF}"/>
              </a:ext>
            </a:extLst>
          </p:cNvPr>
          <p:cNvSpPr/>
          <p:nvPr/>
        </p:nvSpPr>
        <p:spPr>
          <a:xfrm>
            <a:off x="6971043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8EC972D7-31D2-4EDB-9CBE-60A6DD9116C5}"/>
              </a:ext>
            </a:extLst>
          </p:cNvPr>
          <p:cNvSpPr/>
          <p:nvPr/>
        </p:nvSpPr>
        <p:spPr>
          <a:xfrm>
            <a:off x="8171831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E25CD74C-DBCA-4A4B-845A-791C9B96A7AB}"/>
              </a:ext>
            </a:extLst>
          </p:cNvPr>
          <p:cNvSpPr/>
          <p:nvPr/>
        </p:nvSpPr>
        <p:spPr>
          <a:xfrm>
            <a:off x="9361508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F38FF881-759F-444E-9E53-DDC91C8DD1D2}"/>
              </a:ext>
            </a:extLst>
          </p:cNvPr>
          <p:cNvSpPr/>
          <p:nvPr/>
        </p:nvSpPr>
        <p:spPr>
          <a:xfrm rot="20332336">
            <a:off x="7308539" y="1265757"/>
            <a:ext cx="730677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F6B5F837-0D36-42DA-B775-50D82EBACC36}"/>
              </a:ext>
            </a:extLst>
          </p:cNvPr>
          <p:cNvSpPr/>
          <p:nvPr/>
        </p:nvSpPr>
        <p:spPr>
          <a:xfrm rot="1689049">
            <a:off x="7315038" y="2070336"/>
            <a:ext cx="73248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82EAAF89-0AAB-42C7-8E6E-D46D8B6D665B}"/>
              </a:ext>
            </a:extLst>
          </p:cNvPr>
          <p:cNvSpPr/>
          <p:nvPr/>
        </p:nvSpPr>
        <p:spPr>
          <a:xfrm>
            <a:off x="8891112" y="831559"/>
            <a:ext cx="62109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CFFCE146-7CEE-4EB6-8723-FA201E3CAD63}"/>
              </a:ext>
            </a:extLst>
          </p:cNvPr>
          <p:cNvSpPr/>
          <p:nvPr/>
        </p:nvSpPr>
        <p:spPr>
          <a:xfrm>
            <a:off x="8933607" y="2584607"/>
            <a:ext cx="57860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フレーム 1">
            <a:extLst>
              <a:ext uri="{FF2B5EF4-FFF2-40B4-BE49-F238E27FC236}">
                <a16:creationId xmlns:a16="http://schemas.microsoft.com/office/drawing/2014/main" id="{EA6763C8-59B2-48D9-805E-9789126CED62}"/>
              </a:ext>
            </a:extLst>
          </p:cNvPr>
          <p:cNvSpPr/>
          <p:nvPr/>
        </p:nvSpPr>
        <p:spPr>
          <a:xfrm>
            <a:off x="1030741" y="-1"/>
            <a:ext cx="10027119" cy="6854413"/>
          </a:xfrm>
          <a:prstGeom prst="frame">
            <a:avLst>
              <a:gd name="adj1" fmla="val 14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8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B24B836-3821-40F5-A784-CB3F36BB1D64}"/>
              </a:ext>
            </a:extLst>
          </p:cNvPr>
          <p:cNvSpPr/>
          <p:nvPr/>
        </p:nvSpPr>
        <p:spPr>
          <a:xfrm>
            <a:off x="6748133" y="2639507"/>
            <a:ext cx="5285215" cy="339178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清談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0D3205-7C1A-47D0-8BC7-7916765EB9F0}"/>
              </a:ext>
            </a:extLst>
          </p:cNvPr>
          <p:cNvSpPr/>
          <p:nvPr/>
        </p:nvSpPr>
        <p:spPr>
          <a:xfrm>
            <a:off x="158652" y="154170"/>
            <a:ext cx="4859915" cy="586374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魏晋南北朝時代</a:t>
            </a:r>
          </a:p>
        </p:txBody>
      </p:sp>
      <p:sp>
        <p:nvSpPr>
          <p:cNvPr id="5" name="吹き出し: 上矢印 4">
            <a:extLst>
              <a:ext uri="{FF2B5EF4-FFF2-40B4-BE49-F238E27FC236}">
                <a16:creationId xmlns:a16="http://schemas.microsoft.com/office/drawing/2014/main" id="{54AB879E-6894-4959-BEE4-A78B6159D48A}"/>
              </a:ext>
            </a:extLst>
          </p:cNvPr>
          <p:cNvSpPr/>
          <p:nvPr/>
        </p:nvSpPr>
        <p:spPr>
          <a:xfrm>
            <a:off x="297711" y="840090"/>
            <a:ext cx="3668233" cy="1771046"/>
          </a:xfrm>
          <a:prstGeom prst="upArrowCallou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国々が興亡するカオス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2E9D5-6816-4703-9FE5-33A50FE2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529" y="1771345"/>
            <a:ext cx="1900828" cy="17710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D9DD110-C861-4264-8753-8FC18B225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0" y="3710764"/>
            <a:ext cx="1556487" cy="164273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C7525C0-24E8-49DE-A89B-75453DC07096}"/>
              </a:ext>
            </a:extLst>
          </p:cNvPr>
          <p:cNvSpPr/>
          <p:nvPr/>
        </p:nvSpPr>
        <p:spPr>
          <a:xfrm>
            <a:off x="3241615" y="5081034"/>
            <a:ext cx="1448656" cy="592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知識人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FC9AACF4-D6A2-4FF1-8F33-690AE740FC0B}"/>
              </a:ext>
            </a:extLst>
          </p:cNvPr>
          <p:cNvSpPr/>
          <p:nvPr/>
        </p:nvSpPr>
        <p:spPr>
          <a:xfrm>
            <a:off x="425300" y="3114554"/>
            <a:ext cx="2488020" cy="1642730"/>
          </a:xfrm>
          <a:prstGeom prst="wedgeRectCallout">
            <a:avLst>
              <a:gd name="adj1" fmla="val 63479"/>
              <a:gd name="adj2" fmla="val 2195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もう政治に関わるのは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こりごりだ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DD907E92-DFDA-41A4-8A83-80A6F92D54F4}"/>
              </a:ext>
            </a:extLst>
          </p:cNvPr>
          <p:cNvSpPr/>
          <p:nvPr/>
        </p:nvSpPr>
        <p:spPr>
          <a:xfrm>
            <a:off x="4670054" y="3798423"/>
            <a:ext cx="2652458" cy="1467411"/>
          </a:xfrm>
          <a:prstGeom prst="rightArrow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現実逃避</a:t>
            </a:r>
          </a:p>
        </p:txBody>
      </p:sp>
      <p:sp>
        <p:nvSpPr>
          <p:cNvPr id="13" name="吹き出し: 左矢印 12">
            <a:extLst>
              <a:ext uri="{FF2B5EF4-FFF2-40B4-BE49-F238E27FC236}">
                <a16:creationId xmlns:a16="http://schemas.microsoft.com/office/drawing/2014/main" id="{03CF16D1-1ED0-4C2D-B439-53913EC868E5}"/>
              </a:ext>
            </a:extLst>
          </p:cNvPr>
          <p:cNvSpPr/>
          <p:nvPr/>
        </p:nvSpPr>
        <p:spPr>
          <a:xfrm>
            <a:off x="8910411" y="3710764"/>
            <a:ext cx="2925583" cy="1476297"/>
          </a:xfrm>
          <a:prstGeom prst="leftArrowCallout">
            <a:avLst>
              <a:gd name="adj1" fmla="val 25362"/>
              <a:gd name="adj2" fmla="val 23522"/>
              <a:gd name="adj3" fmla="val 24911"/>
              <a:gd name="adj4" fmla="val 7890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世の中に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ついて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自由に議論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F16128F-98D1-42E7-926C-EDDCEB067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032" y="3600367"/>
            <a:ext cx="1869394" cy="164273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60EE41D-224F-4F12-A4B6-8CB2C237D293}"/>
              </a:ext>
            </a:extLst>
          </p:cNvPr>
          <p:cNvSpPr/>
          <p:nvPr/>
        </p:nvSpPr>
        <p:spPr>
          <a:xfrm>
            <a:off x="7264401" y="5001263"/>
            <a:ext cx="1448656" cy="592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知識人</a:t>
            </a:r>
          </a:p>
        </p:txBody>
      </p:sp>
    </p:spTree>
    <p:extLst>
      <p:ext uri="{BB962C8B-B14F-4D97-AF65-F5344CB8AC3E}">
        <p14:creationId xmlns:p14="http://schemas.microsoft.com/office/powerpoint/2010/main" val="2749672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58877D0-746C-4A36-A3E0-8775DEE2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34" y="101540"/>
            <a:ext cx="11544532" cy="6654919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1ED6236D-52FB-46D8-8E32-D68796BB66B9}"/>
              </a:ext>
            </a:extLst>
          </p:cNvPr>
          <p:cNvSpPr/>
          <p:nvPr/>
        </p:nvSpPr>
        <p:spPr>
          <a:xfrm>
            <a:off x="10239154" y="1212112"/>
            <a:ext cx="1414130" cy="733646"/>
          </a:xfrm>
          <a:prstGeom prst="wedgeRectCallout">
            <a:avLst>
              <a:gd name="adj1" fmla="val -20833"/>
              <a:gd name="adj2" fmla="val 101630"/>
            </a:avLst>
          </a:prstGeom>
          <a:solidFill>
            <a:srgbClr val="FF99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法顕</a:t>
            </a:r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D945DF47-40F2-4DBA-854A-AC2E0BBF687F}"/>
              </a:ext>
            </a:extLst>
          </p:cNvPr>
          <p:cNvSpPr/>
          <p:nvPr/>
        </p:nvSpPr>
        <p:spPr>
          <a:xfrm>
            <a:off x="6573190" y="1780849"/>
            <a:ext cx="4508783" cy="4778977"/>
          </a:xfrm>
          <a:custGeom>
            <a:avLst/>
            <a:gdLst>
              <a:gd name="connsiteX0" fmla="*/ 2960424 w 4508783"/>
              <a:gd name="connsiteY0" fmla="*/ 723812 h 4778977"/>
              <a:gd name="connsiteX1" fmla="*/ 2857057 w 4508783"/>
              <a:gd name="connsiteY1" fmla="*/ 692007 h 4778977"/>
              <a:gd name="connsiteX2" fmla="*/ 2841154 w 4508783"/>
              <a:gd name="connsiteY2" fmla="*/ 660201 h 4778977"/>
              <a:gd name="connsiteX3" fmla="*/ 2801398 w 4508783"/>
              <a:gd name="connsiteY3" fmla="*/ 620445 h 4778977"/>
              <a:gd name="connsiteX4" fmla="*/ 2793447 w 4508783"/>
              <a:gd name="connsiteY4" fmla="*/ 596591 h 4778977"/>
              <a:gd name="connsiteX5" fmla="*/ 2737787 w 4508783"/>
              <a:gd name="connsiteY5" fmla="*/ 564786 h 4778977"/>
              <a:gd name="connsiteX6" fmla="*/ 2650323 w 4508783"/>
              <a:gd name="connsiteY6" fmla="*/ 548883 h 4778977"/>
              <a:gd name="connsiteX7" fmla="*/ 2626469 w 4508783"/>
              <a:gd name="connsiteY7" fmla="*/ 540932 h 4778977"/>
              <a:gd name="connsiteX8" fmla="*/ 2594664 w 4508783"/>
              <a:gd name="connsiteY8" fmla="*/ 532981 h 4778977"/>
              <a:gd name="connsiteX9" fmla="*/ 2515151 w 4508783"/>
              <a:gd name="connsiteY9" fmla="*/ 485273 h 4778977"/>
              <a:gd name="connsiteX10" fmla="*/ 2459492 w 4508783"/>
              <a:gd name="connsiteY10" fmla="*/ 453468 h 4778977"/>
              <a:gd name="connsiteX11" fmla="*/ 2411784 w 4508783"/>
              <a:gd name="connsiteY11" fmla="*/ 413711 h 4778977"/>
              <a:gd name="connsiteX12" fmla="*/ 2356125 w 4508783"/>
              <a:gd name="connsiteY12" fmla="*/ 381906 h 4778977"/>
              <a:gd name="connsiteX13" fmla="*/ 2340222 w 4508783"/>
              <a:gd name="connsiteY13" fmla="*/ 358052 h 4778977"/>
              <a:gd name="connsiteX14" fmla="*/ 2292514 w 4508783"/>
              <a:gd name="connsiteY14" fmla="*/ 334198 h 4778977"/>
              <a:gd name="connsiteX15" fmla="*/ 2252758 w 4508783"/>
              <a:gd name="connsiteY15" fmla="*/ 302393 h 4778977"/>
              <a:gd name="connsiteX16" fmla="*/ 2173245 w 4508783"/>
              <a:gd name="connsiteY16" fmla="*/ 270588 h 4778977"/>
              <a:gd name="connsiteX17" fmla="*/ 2125537 w 4508783"/>
              <a:gd name="connsiteY17" fmla="*/ 254685 h 4778977"/>
              <a:gd name="connsiteX18" fmla="*/ 2101683 w 4508783"/>
              <a:gd name="connsiteY18" fmla="*/ 246734 h 4778977"/>
              <a:gd name="connsiteX19" fmla="*/ 2069878 w 4508783"/>
              <a:gd name="connsiteY19" fmla="*/ 238782 h 4778977"/>
              <a:gd name="connsiteX20" fmla="*/ 1982413 w 4508783"/>
              <a:gd name="connsiteY20" fmla="*/ 222880 h 4778977"/>
              <a:gd name="connsiteX21" fmla="*/ 1926754 w 4508783"/>
              <a:gd name="connsiteY21" fmla="*/ 206977 h 4778977"/>
              <a:gd name="connsiteX22" fmla="*/ 1894949 w 4508783"/>
              <a:gd name="connsiteY22" fmla="*/ 199026 h 4778977"/>
              <a:gd name="connsiteX23" fmla="*/ 1839290 w 4508783"/>
              <a:gd name="connsiteY23" fmla="*/ 183123 h 4778977"/>
              <a:gd name="connsiteX24" fmla="*/ 1775680 w 4508783"/>
              <a:gd name="connsiteY24" fmla="*/ 151318 h 4778977"/>
              <a:gd name="connsiteX25" fmla="*/ 1727972 w 4508783"/>
              <a:gd name="connsiteY25" fmla="*/ 135415 h 4778977"/>
              <a:gd name="connsiteX26" fmla="*/ 1680264 w 4508783"/>
              <a:gd name="connsiteY26" fmla="*/ 103610 h 4778977"/>
              <a:gd name="connsiteX27" fmla="*/ 1664361 w 4508783"/>
              <a:gd name="connsiteY27" fmla="*/ 79756 h 4778977"/>
              <a:gd name="connsiteX28" fmla="*/ 1640507 w 4508783"/>
              <a:gd name="connsiteY28" fmla="*/ 63854 h 4778977"/>
              <a:gd name="connsiteX29" fmla="*/ 1608702 w 4508783"/>
              <a:gd name="connsiteY29" fmla="*/ 32048 h 4778977"/>
              <a:gd name="connsiteX30" fmla="*/ 1584848 w 4508783"/>
              <a:gd name="connsiteY30" fmla="*/ 8194 h 4778977"/>
              <a:gd name="connsiteX31" fmla="*/ 1505335 w 4508783"/>
              <a:gd name="connsiteY31" fmla="*/ 8194 h 4778977"/>
              <a:gd name="connsiteX32" fmla="*/ 1433773 w 4508783"/>
              <a:gd name="connsiteY32" fmla="*/ 32048 h 4778977"/>
              <a:gd name="connsiteX33" fmla="*/ 1386066 w 4508783"/>
              <a:gd name="connsiteY33" fmla="*/ 55902 h 4778977"/>
              <a:gd name="connsiteX34" fmla="*/ 1346309 w 4508783"/>
              <a:gd name="connsiteY34" fmla="*/ 103610 h 4778977"/>
              <a:gd name="connsiteX35" fmla="*/ 1322455 w 4508783"/>
              <a:gd name="connsiteY35" fmla="*/ 151318 h 4778977"/>
              <a:gd name="connsiteX36" fmla="*/ 1290650 w 4508783"/>
              <a:gd name="connsiteY36" fmla="*/ 159269 h 4778977"/>
              <a:gd name="connsiteX37" fmla="*/ 1234991 w 4508783"/>
              <a:gd name="connsiteY37" fmla="*/ 199026 h 4778977"/>
              <a:gd name="connsiteX38" fmla="*/ 1211137 w 4508783"/>
              <a:gd name="connsiteY38" fmla="*/ 206977 h 4778977"/>
              <a:gd name="connsiteX39" fmla="*/ 1155478 w 4508783"/>
              <a:gd name="connsiteY39" fmla="*/ 270588 h 4778977"/>
              <a:gd name="connsiteX40" fmla="*/ 1139575 w 4508783"/>
              <a:gd name="connsiteY40" fmla="*/ 294441 h 4778977"/>
              <a:gd name="connsiteX41" fmla="*/ 1123673 w 4508783"/>
              <a:gd name="connsiteY41" fmla="*/ 350101 h 4778977"/>
              <a:gd name="connsiteX42" fmla="*/ 1115721 w 4508783"/>
              <a:gd name="connsiteY42" fmla="*/ 373954 h 4778977"/>
              <a:gd name="connsiteX43" fmla="*/ 1083916 w 4508783"/>
              <a:gd name="connsiteY43" fmla="*/ 421662 h 4778977"/>
              <a:gd name="connsiteX44" fmla="*/ 1052111 w 4508783"/>
              <a:gd name="connsiteY44" fmla="*/ 429614 h 4778977"/>
              <a:gd name="connsiteX45" fmla="*/ 1036208 w 4508783"/>
              <a:gd name="connsiteY45" fmla="*/ 405760 h 4778977"/>
              <a:gd name="connsiteX46" fmla="*/ 980549 w 4508783"/>
              <a:gd name="connsiteY46" fmla="*/ 381906 h 4778977"/>
              <a:gd name="connsiteX47" fmla="*/ 956695 w 4508783"/>
              <a:gd name="connsiteY47" fmla="*/ 366003 h 4778977"/>
              <a:gd name="connsiteX48" fmla="*/ 924890 w 4508783"/>
              <a:gd name="connsiteY48" fmla="*/ 358052 h 4778977"/>
              <a:gd name="connsiteX49" fmla="*/ 901036 w 4508783"/>
              <a:gd name="connsiteY49" fmla="*/ 350101 h 4778977"/>
              <a:gd name="connsiteX50" fmla="*/ 789718 w 4508783"/>
              <a:gd name="connsiteY50" fmla="*/ 366003 h 4778977"/>
              <a:gd name="connsiteX51" fmla="*/ 765864 w 4508783"/>
              <a:gd name="connsiteY51" fmla="*/ 381906 h 4778977"/>
              <a:gd name="connsiteX52" fmla="*/ 734059 w 4508783"/>
              <a:gd name="connsiteY52" fmla="*/ 397808 h 4778977"/>
              <a:gd name="connsiteX53" fmla="*/ 686351 w 4508783"/>
              <a:gd name="connsiteY53" fmla="*/ 429614 h 4778977"/>
              <a:gd name="connsiteX54" fmla="*/ 654546 w 4508783"/>
              <a:gd name="connsiteY54" fmla="*/ 477321 h 4778977"/>
              <a:gd name="connsiteX55" fmla="*/ 622740 w 4508783"/>
              <a:gd name="connsiteY55" fmla="*/ 532981 h 4778977"/>
              <a:gd name="connsiteX56" fmla="*/ 575033 w 4508783"/>
              <a:gd name="connsiteY56" fmla="*/ 596591 h 4778977"/>
              <a:gd name="connsiteX57" fmla="*/ 368299 w 4508783"/>
              <a:gd name="connsiteY57" fmla="*/ 604542 h 4778977"/>
              <a:gd name="connsiteX58" fmla="*/ 320591 w 4508783"/>
              <a:gd name="connsiteY58" fmla="*/ 636348 h 4778977"/>
              <a:gd name="connsiteX59" fmla="*/ 264932 w 4508783"/>
              <a:gd name="connsiteY59" fmla="*/ 692007 h 4778977"/>
              <a:gd name="connsiteX60" fmla="*/ 209273 w 4508783"/>
              <a:gd name="connsiteY60" fmla="*/ 723812 h 4778977"/>
              <a:gd name="connsiteX61" fmla="*/ 185419 w 4508783"/>
              <a:gd name="connsiteY61" fmla="*/ 739714 h 4778977"/>
              <a:gd name="connsiteX62" fmla="*/ 90003 w 4508783"/>
              <a:gd name="connsiteY62" fmla="*/ 747666 h 4778977"/>
              <a:gd name="connsiteX63" fmla="*/ 66149 w 4508783"/>
              <a:gd name="connsiteY63" fmla="*/ 763568 h 4778977"/>
              <a:gd name="connsiteX64" fmla="*/ 18441 w 4508783"/>
              <a:gd name="connsiteY64" fmla="*/ 779471 h 4778977"/>
              <a:gd name="connsiteX65" fmla="*/ 10490 w 4508783"/>
              <a:gd name="connsiteY65" fmla="*/ 898741 h 4778977"/>
              <a:gd name="connsiteX66" fmla="*/ 34344 w 4508783"/>
              <a:gd name="connsiteY66" fmla="*/ 922594 h 4778977"/>
              <a:gd name="connsiteX67" fmla="*/ 82052 w 4508783"/>
              <a:gd name="connsiteY67" fmla="*/ 938497 h 4778977"/>
              <a:gd name="connsiteX68" fmla="*/ 177467 w 4508783"/>
              <a:gd name="connsiteY68" fmla="*/ 930546 h 4778977"/>
              <a:gd name="connsiteX69" fmla="*/ 201321 w 4508783"/>
              <a:gd name="connsiteY69" fmla="*/ 906692 h 4778977"/>
              <a:gd name="connsiteX70" fmla="*/ 249029 w 4508783"/>
              <a:gd name="connsiteY70" fmla="*/ 890789 h 4778977"/>
              <a:gd name="connsiteX71" fmla="*/ 272883 w 4508783"/>
              <a:gd name="connsiteY71" fmla="*/ 882838 h 4778977"/>
              <a:gd name="connsiteX72" fmla="*/ 344445 w 4508783"/>
              <a:gd name="connsiteY72" fmla="*/ 866935 h 4778977"/>
              <a:gd name="connsiteX73" fmla="*/ 384201 w 4508783"/>
              <a:gd name="connsiteY73" fmla="*/ 954400 h 4778977"/>
              <a:gd name="connsiteX74" fmla="*/ 416007 w 4508783"/>
              <a:gd name="connsiteY74" fmla="*/ 1002108 h 4778977"/>
              <a:gd name="connsiteX75" fmla="*/ 423958 w 4508783"/>
              <a:gd name="connsiteY75" fmla="*/ 1033913 h 4778977"/>
              <a:gd name="connsiteX76" fmla="*/ 431909 w 4508783"/>
              <a:gd name="connsiteY76" fmla="*/ 1089572 h 4778977"/>
              <a:gd name="connsiteX77" fmla="*/ 463714 w 4508783"/>
              <a:gd name="connsiteY77" fmla="*/ 1137280 h 4778977"/>
              <a:gd name="connsiteX78" fmla="*/ 471666 w 4508783"/>
              <a:gd name="connsiteY78" fmla="*/ 1161134 h 4778977"/>
              <a:gd name="connsiteX79" fmla="*/ 495520 w 4508783"/>
              <a:gd name="connsiteY79" fmla="*/ 1296306 h 4778977"/>
              <a:gd name="connsiteX80" fmla="*/ 527325 w 4508783"/>
              <a:gd name="connsiteY80" fmla="*/ 1344014 h 4778977"/>
              <a:gd name="connsiteX81" fmla="*/ 559130 w 4508783"/>
              <a:gd name="connsiteY81" fmla="*/ 1391721 h 4778977"/>
              <a:gd name="connsiteX82" fmla="*/ 606838 w 4508783"/>
              <a:gd name="connsiteY82" fmla="*/ 1415575 h 4778977"/>
              <a:gd name="connsiteX83" fmla="*/ 662497 w 4508783"/>
              <a:gd name="connsiteY83" fmla="*/ 1471234 h 4778977"/>
              <a:gd name="connsiteX84" fmla="*/ 678400 w 4508783"/>
              <a:gd name="connsiteY84" fmla="*/ 1495088 h 4778977"/>
              <a:gd name="connsiteX85" fmla="*/ 726107 w 4508783"/>
              <a:gd name="connsiteY85" fmla="*/ 1510991 h 4778977"/>
              <a:gd name="connsiteX86" fmla="*/ 901036 w 4508783"/>
              <a:gd name="connsiteY86" fmla="*/ 1526894 h 4778977"/>
              <a:gd name="connsiteX87" fmla="*/ 932841 w 4508783"/>
              <a:gd name="connsiteY87" fmla="*/ 1534845 h 4778977"/>
              <a:gd name="connsiteX88" fmla="*/ 980549 w 4508783"/>
              <a:gd name="connsiteY88" fmla="*/ 1518942 h 4778977"/>
              <a:gd name="connsiteX89" fmla="*/ 1036208 w 4508783"/>
              <a:gd name="connsiteY89" fmla="*/ 1526894 h 4778977"/>
              <a:gd name="connsiteX90" fmla="*/ 1052111 w 4508783"/>
              <a:gd name="connsiteY90" fmla="*/ 1574601 h 4778977"/>
              <a:gd name="connsiteX91" fmla="*/ 1075965 w 4508783"/>
              <a:gd name="connsiteY91" fmla="*/ 1590504 h 4778977"/>
              <a:gd name="connsiteX92" fmla="*/ 1147527 w 4508783"/>
              <a:gd name="connsiteY92" fmla="*/ 1622309 h 4778977"/>
              <a:gd name="connsiteX93" fmla="*/ 1187283 w 4508783"/>
              <a:gd name="connsiteY93" fmla="*/ 1717725 h 4778977"/>
              <a:gd name="connsiteX94" fmla="*/ 1227040 w 4508783"/>
              <a:gd name="connsiteY94" fmla="*/ 1789287 h 4778977"/>
              <a:gd name="connsiteX95" fmla="*/ 1338358 w 4508783"/>
              <a:gd name="connsiteY95" fmla="*/ 1821092 h 4778977"/>
              <a:gd name="connsiteX96" fmla="*/ 1386066 w 4508783"/>
              <a:gd name="connsiteY96" fmla="*/ 1844946 h 4778977"/>
              <a:gd name="connsiteX97" fmla="*/ 1401968 w 4508783"/>
              <a:gd name="connsiteY97" fmla="*/ 1868800 h 4778977"/>
              <a:gd name="connsiteX98" fmla="*/ 1449676 w 4508783"/>
              <a:gd name="connsiteY98" fmla="*/ 1884702 h 4778977"/>
              <a:gd name="connsiteX99" fmla="*/ 1513287 w 4508783"/>
              <a:gd name="connsiteY99" fmla="*/ 1940361 h 4778977"/>
              <a:gd name="connsiteX100" fmla="*/ 1521238 w 4508783"/>
              <a:gd name="connsiteY100" fmla="*/ 1964215 h 4778977"/>
              <a:gd name="connsiteX101" fmla="*/ 1545092 w 4508783"/>
              <a:gd name="connsiteY101" fmla="*/ 1988069 h 4778977"/>
              <a:gd name="connsiteX102" fmla="*/ 1553043 w 4508783"/>
              <a:gd name="connsiteY102" fmla="*/ 2035777 h 4778977"/>
              <a:gd name="connsiteX103" fmla="*/ 1576897 w 4508783"/>
              <a:gd name="connsiteY103" fmla="*/ 2083485 h 4778977"/>
              <a:gd name="connsiteX104" fmla="*/ 1584848 w 4508783"/>
              <a:gd name="connsiteY104" fmla="*/ 2234560 h 4778977"/>
              <a:gd name="connsiteX105" fmla="*/ 1576897 w 4508783"/>
              <a:gd name="connsiteY105" fmla="*/ 2282268 h 4778977"/>
              <a:gd name="connsiteX106" fmla="*/ 1553043 w 4508783"/>
              <a:gd name="connsiteY106" fmla="*/ 2306121 h 4778977"/>
              <a:gd name="connsiteX107" fmla="*/ 1545092 w 4508783"/>
              <a:gd name="connsiteY107" fmla="*/ 2329975 h 4778977"/>
              <a:gd name="connsiteX108" fmla="*/ 1537140 w 4508783"/>
              <a:gd name="connsiteY108" fmla="*/ 2361781 h 4778977"/>
              <a:gd name="connsiteX109" fmla="*/ 1489433 w 4508783"/>
              <a:gd name="connsiteY109" fmla="*/ 2385634 h 4778977"/>
              <a:gd name="connsiteX110" fmla="*/ 1473530 w 4508783"/>
              <a:gd name="connsiteY110" fmla="*/ 2441294 h 4778977"/>
              <a:gd name="connsiteX111" fmla="*/ 1449676 w 4508783"/>
              <a:gd name="connsiteY111" fmla="*/ 2449245 h 4778977"/>
              <a:gd name="connsiteX112" fmla="*/ 1425822 w 4508783"/>
              <a:gd name="connsiteY112" fmla="*/ 2473099 h 4778977"/>
              <a:gd name="connsiteX113" fmla="*/ 1409920 w 4508783"/>
              <a:gd name="connsiteY113" fmla="*/ 2504904 h 4778977"/>
              <a:gd name="connsiteX114" fmla="*/ 1401968 w 4508783"/>
              <a:gd name="connsiteY114" fmla="*/ 2528758 h 4778977"/>
              <a:gd name="connsiteX115" fmla="*/ 1354260 w 4508783"/>
              <a:gd name="connsiteY115" fmla="*/ 2568514 h 4778977"/>
              <a:gd name="connsiteX116" fmla="*/ 1330407 w 4508783"/>
              <a:gd name="connsiteY116" fmla="*/ 2592368 h 4778977"/>
              <a:gd name="connsiteX117" fmla="*/ 1322455 w 4508783"/>
              <a:gd name="connsiteY117" fmla="*/ 2616222 h 4778977"/>
              <a:gd name="connsiteX118" fmla="*/ 1298601 w 4508783"/>
              <a:gd name="connsiteY118" fmla="*/ 2632125 h 4778977"/>
              <a:gd name="connsiteX119" fmla="*/ 1274747 w 4508783"/>
              <a:gd name="connsiteY119" fmla="*/ 2655979 h 4778977"/>
              <a:gd name="connsiteX120" fmla="*/ 1234991 w 4508783"/>
              <a:gd name="connsiteY120" fmla="*/ 2695735 h 4778977"/>
              <a:gd name="connsiteX121" fmla="*/ 1187283 w 4508783"/>
              <a:gd name="connsiteY121" fmla="*/ 2727541 h 4778977"/>
              <a:gd name="connsiteX122" fmla="*/ 1163429 w 4508783"/>
              <a:gd name="connsiteY122" fmla="*/ 2751394 h 4778977"/>
              <a:gd name="connsiteX123" fmla="*/ 1139575 w 4508783"/>
              <a:gd name="connsiteY123" fmla="*/ 2767297 h 4778977"/>
              <a:gd name="connsiteX124" fmla="*/ 1123673 w 4508783"/>
              <a:gd name="connsiteY124" fmla="*/ 2791151 h 4778977"/>
              <a:gd name="connsiteX125" fmla="*/ 1115721 w 4508783"/>
              <a:gd name="connsiteY125" fmla="*/ 2838859 h 4778977"/>
              <a:gd name="connsiteX126" fmla="*/ 1068013 w 4508783"/>
              <a:gd name="connsiteY126" fmla="*/ 2870664 h 4778977"/>
              <a:gd name="connsiteX127" fmla="*/ 1052111 w 4508783"/>
              <a:gd name="connsiteY127" fmla="*/ 2902469 h 4778977"/>
              <a:gd name="connsiteX128" fmla="*/ 1036208 w 4508783"/>
              <a:gd name="connsiteY128" fmla="*/ 2926323 h 4778977"/>
              <a:gd name="connsiteX129" fmla="*/ 1028257 w 4508783"/>
              <a:gd name="connsiteY129" fmla="*/ 2981982 h 4778977"/>
              <a:gd name="connsiteX130" fmla="*/ 1004403 w 4508783"/>
              <a:gd name="connsiteY130" fmla="*/ 2997885 h 4778977"/>
              <a:gd name="connsiteX131" fmla="*/ 980549 w 4508783"/>
              <a:gd name="connsiteY131" fmla="*/ 3021739 h 4778977"/>
              <a:gd name="connsiteX132" fmla="*/ 972598 w 4508783"/>
              <a:gd name="connsiteY132" fmla="*/ 3045593 h 4778977"/>
              <a:gd name="connsiteX133" fmla="*/ 956695 w 4508783"/>
              <a:gd name="connsiteY133" fmla="*/ 3109203 h 4778977"/>
              <a:gd name="connsiteX134" fmla="*/ 916939 w 4508783"/>
              <a:gd name="connsiteY134" fmla="*/ 3156911 h 4778977"/>
              <a:gd name="connsiteX135" fmla="*/ 869231 w 4508783"/>
              <a:gd name="connsiteY135" fmla="*/ 3204619 h 4778977"/>
              <a:gd name="connsiteX136" fmla="*/ 845377 w 4508783"/>
              <a:gd name="connsiteY136" fmla="*/ 3268229 h 4778977"/>
              <a:gd name="connsiteX137" fmla="*/ 837426 w 4508783"/>
              <a:gd name="connsiteY137" fmla="*/ 3292083 h 4778977"/>
              <a:gd name="connsiteX138" fmla="*/ 805620 w 4508783"/>
              <a:gd name="connsiteY138" fmla="*/ 3339791 h 4778977"/>
              <a:gd name="connsiteX139" fmla="*/ 789718 w 4508783"/>
              <a:gd name="connsiteY139" fmla="*/ 3395450 h 4778977"/>
              <a:gd name="connsiteX140" fmla="*/ 805620 w 4508783"/>
              <a:gd name="connsiteY140" fmla="*/ 3506768 h 4778977"/>
              <a:gd name="connsiteX141" fmla="*/ 877182 w 4508783"/>
              <a:gd name="connsiteY141" fmla="*/ 3546525 h 4778977"/>
              <a:gd name="connsiteX142" fmla="*/ 1075965 w 4508783"/>
              <a:gd name="connsiteY142" fmla="*/ 3554476 h 4778977"/>
              <a:gd name="connsiteX143" fmla="*/ 1155478 w 4508783"/>
              <a:gd name="connsiteY143" fmla="*/ 3570379 h 4778977"/>
              <a:gd name="connsiteX144" fmla="*/ 1179332 w 4508783"/>
              <a:gd name="connsiteY144" fmla="*/ 3586281 h 4778977"/>
              <a:gd name="connsiteX145" fmla="*/ 1250893 w 4508783"/>
              <a:gd name="connsiteY145" fmla="*/ 3594233 h 4778977"/>
              <a:gd name="connsiteX146" fmla="*/ 1417871 w 4508783"/>
              <a:gd name="connsiteY146" fmla="*/ 3602184 h 4778977"/>
              <a:gd name="connsiteX147" fmla="*/ 1473530 w 4508783"/>
              <a:gd name="connsiteY147" fmla="*/ 3618087 h 4778977"/>
              <a:gd name="connsiteX148" fmla="*/ 1521238 w 4508783"/>
              <a:gd name="connsiteY148" fmla="*/ 3641941 h 4778977"/>
              <a:gd name="connsiteX149" fmla="*/ 1656410 w 4508783"/>
              <a:gd name="connsiteY149" fmla="*/ 3673746 h 4778977"/>
              <a:gd name="connsiteX150" fmla="*/ 1688215 w 4508783"/>
              <a:gd name="connsiteY150" fmla="*/ 3681697 h 4778977"/>
              <a:gd name="connsiteX151" fmla="*/ 1712069 w 4508783"/>
              <a:gd name="connsiteY151" fmla="*/ 3689648 h 4778977"/>
              <a:gd name="connsiteX152" fmla="*/ 1942657 w 4508783"/>
              <a:gd name="connsiteY152" fmla="*/ 3673746 h 4778977"/>
              <a:gd name="connsiteX153" fmla="*/ 2069878 w 4508783"/>
              <a:gd name="connsiteY153" fmla="*/ 3681697 h 4778977"/>
              <a:gd name="connsiteX154" fmla="*/ 2085780 w 4508783"/>
              <a:gd name="connsiteY154" fmla="*/ 3729405 h 4778977"/>
              <a:gd name="connsiteX155" fmla="*/ 2109634 w 4508783"/>
              <a:gd name="connsiteY155" fmla="*/ 3745308 h 4778977"/>
              <a:gd name="connsiteX156" fmla="*/ 2236855 w 4508783"/>
              <a:gd name="connsiteY156" fmla="*/ 3761210 h 4778977"/>
              <a:gd name="connsiteX157" fmla="*/ 2260709 w 4508783"/>
              <a:gd name="connsiteY157" fmla="*/ 3808918 h 4778977"/>
              <a:gd name="connsiteX158" fmla="*/ 2284563 w 4508783"/>
              <a:gd name="connsiteY158" fmla="*/ 3816869 h 4778977"/>
              <a:gd name="connsiteX159" fmla="*/ 2356125 w 4508783"/>
              <a:gd name="connsiteY159" fmla="*/ 3856626 h 4778977"/>
              <a:gd name="connsiteX160" fmla="*/ 2387930 w 4508783"/>
              <a:gd name="connsiteY160" fmla="*/ 3864577 h 4778977"/>
              <a:gd name="connsiteX161" fmla="*/ 2419735 w 4508783"/>
              <a:gd name="connsiteY161" fmla="*/ 3880480 h 4778977"/>
              <a:gd name="connsiteX162" fmla="*/ 2467443 w 4508783"/>
              <a:gd name="connsiteY162" fmla="*/ 3912285 h 4778977"/>
              <a:gd name="connsiteX163" fmla="*/ 2483346 w 4508783"/>
              <a:gd name="connsiteY163" fmla="*/ 3936139 h 4778977"/>
              <a:gd name="connsiteX164" fmla="*/ 2531053 w 4508783"/>
              <a:gd name="connsiteY164" fmla="*/ 3952041 h 4778977"/>
              <a:gd name="connsiteX165" fmla="*/ 2562859 w 4508783"/>
              <a:gd name="connsiteY165" fmla="*/ 3967944 h 4778977"/>
              <a:gd name="connsiteX166" fmla="*/ 2642372 w 4508783"/>
              <a:gd name="connsiteY166" fmla="*/ 4031554 h 4778977"/>
              <a:gd name="connsiteX167" fmla="*/ 2674177 w 4508783"/>
              <a:gd name="connsiteY167" fmla="*/ 4079262 h 4778977"/>
              <a:gd name="connsiteX168" fmla="*/ 2690080 w 4508783"/>
              <a:gd name="connsiteY168" fmla="*/ 4103116 h 4778977"/>
              <a:gd name="connsiteX169" fmla="*/ 2698031 w 4508783"/>
              <a:gd name="connsiteY169" fmla="*/ 4182629 h 4778977"/>
              <a:gd name="connsiteX170" fmla="*/ 2729836 w 4508783"/>
              <a:gd name="connsiteY170" fmla="*/ 4190581 h 4778977"/>
              <a:gd name="connsiteX171" fmla="*/ 2753690 w 4508783"/>
              <a:gd name="connsiteY171" fmla="*/ 4206483 h 4778977"/>
              <a:gd name="connsiteX172" fmla="*/ 2769593 w 4508783"/>
              <a:gd name="connsiteY172" fmla="*/ 4230337 h 4778977"/>
              <a:gd name="connsiteX173" fmla="*/ 2777544 w 4508783"/>
              <a:gd name="connsiteY173" fmla="*/ 4254191 h 4778977"/>
              <a:gd name="connsiteX174" fmla="*/ 2801398 w 4508783"/>
              <a:gd name="connsiteY174" fmla="*/ 4270094 h 4778977"/>
              <a:gd name="connsiteX175" fmla="*/ 2841154 w 4508783"/>
              <a:gd name="connsiteY175" fmla="*/ 4341655 h 4778977"/>
              <a:gd name="connsiteX176" fmla="*/ 2880911 w 4508783"/>
              <a:gd name="connsiteY176" fmla="*/ 4381412 h 4778977"/>
              <a:gd name="connsiteX177" fmla="*/ 2944521 w 4508783"/>
              <a:gd name="connsiteY177" fmla="*/ 4397314 h 4778977"/>
              <a:gd name="connsiteX178" fmla="*/ 2984278 w 4508783"/>
              <a:gd name="connsiteY178" fmla="*/ 4437071 h 4778977"/>
              <a:gd name="connsiteX179" fmla="*/ 3000180 w 4508783"/>
              <a:gd name="connsiteY179" fmla="*/ 4508633 h 4778977"/>
              <a:gd name="connsiteX180" fmla="*/ 3024034 w 4508783"/>
              <a:gd name="connsiteY180" fmla="*/ 4540438 h 4778977"/>
              <a:gd name="connsiteX181" fmla="*/ 3039937 w 4508783"/>
              <a:gd name="connsiteY181" fmla="*/ 4564292 h 4778977"/>
              <a:gd name="connsiteX182" fmla="*/ 3071742 w 4508783"/>
              <a:gd name="connsiteY182" fmla="*/ 4580194 h 4778977"/>
              <a:gd name="connsiteX183" fmla="*/ 3103547 w 4508783"/>
              <a:gd name="connsiteY183" fmla="*/ 4651756 h 4778977"/>
              <a:gd name="connsiteX184" fmla="*/ 3127401 w 4508783"/>
              <a:gd name="connsiteY184" fmla="*/ 4707415 h 4778977"/>
              <a:gd name="connsiteX185" fmla="*/ 3143304 w 4508783"/>
              <a:gd name="connsiteY185" fmla="*/ 4755123 h 4778977"/>
              <a:gd name="connsiteX186" fmla="*/ 3151255 w 4508783"/>
              <a:gd name="connsiteY186" fmla="*/ 4778977 h 4778977"/>
              <a:gd name="connsiteX187" fmla="*/ 3175109 w 4508783"/>
              <a:gd name="connsiteY187" fmla="*/ 4715367 h 4778977"/>
              <a:gd name="connsiteX188" fmla="*/ 3183060 w 4508783"/>
              <a:gd name="connsiteY188" fmla="*/ 4691513 h 4778977"/>
              <a:gd name="connsiteX189" fmla="*/ 3191012 w 4508783"/>
              <a:gd name="connsiteY189" fmla="*/ 4635854 h 4778977"/>
              <a:gd name="connsiteX190" fmla="*/ 3214866 w 4508783"/>
              <a:gd name="connsiteY190" fmla="*/ 4564292 h 4778977"/>
              <a:gd name="connsiteX191" fmla="*/ 3238720 w 4508783"/>
              <a:gd name="connsiteY191" fmla="*/ 4548389 h 4778977"/>
              <a:gd name="connsiteX192" fmla="*/ 3262573 w 4508783"/>
              <a:gd name="connsiteY192" fmla="*/ 4476828 h 4778977"/>
              <a:gd name="connsiteX193" fmla="*/ 3270525 w 4508783"/>
              <a:gd name="connsiteY193" fmla="*/ 4452974 h 4778977"/>
              <a:gd name="connsiteX194" fmla="*/ 3318233 w 4508783"/>
              <a:gd name="connsiteY194" fmla="*/ 4405266 h 4778977"/>
              <a:gd name="connsiteX195" fmla="*/ 3334135 w 4508783"/>
              <a:gd name="connsiteY195" fmla="*/ 4341655 h 4778977"/>
              <a:gd name="connsiteX196" fmla="*/ 3350038 w 4508783"/>
              <a:gd name="connsiteY196" fmla="*/ 4317801 h 4778977"/>
              <a:gd name="connsiteX197" fmla="*/ 3365940 w 4508783"/>
              <a:gd name="connsiteY197" fmla="*/ 4246240 h 4778977"/>
              <a:gd name="connsiteX198" fmla="*/ 3373892 w 4508783"/>
              <a:gd name="connsiteY198" fmla="*/ 4222386 h 4778977"/>
              <a:gd name="connsiteX199" fmla="*/ 3389794 w 4508783"/>
              <a:gd name="connsiteY199" fmla="*/ 3975895 h 4778977"/>
              <a:gd name="connsiteX200" fmla="*/ 3413648 w 4508783"/>
              <a:gd name="connsiteY200" fmla="*/ 3967944 h 4778977"/>
              <a:gd name="connsiteX201" fmla="*/ 3421600 w 4508783"/>
              <a:gd name="connsiteY201" fmla="*/ 3944090 h 4778977"/>
              <a:gd name="connsiteX202" fmla="*/ 3437502 w 4508783"/>
              <a:gd name="connsiteY202" fmla="*/ 3920236 h 4778977"/>
              <a:gd name="connsiteX203" fmla="*/ 3445453 w 4508783"/>
              <a:gd name="connsiteY203" fmla="*/ 3888431 h 4778977"/>
              <a:gd name="connsiteX204" fmla="*/ 3453405 w 4508783"/>
              <a:gd name="connsiteY204" fmla="*/ 3721454 h 4778977"/>
              <a:gd name="connsiteX205" fmla="*/ 3477259 w 4508783"/>
              <a:gd name="connsiteY205" fmla="*/ 3705551 h 4778977"/>
              <a:gd name="connsiteX206" fmla="*/ 3524967 w 4508783"/>
              <a:gd name="connsiteY206" fmla="*/ 3665794 h 4778977"/>
              <a:gd name="connsiteX207" fmla="*/ 3532918 w 4508783"/>
              <a:gd name="connsiteY207" fmla="*/ 3641941 h 4778977"/>
              <a:gd name="connsiteX208" fmla="*/ 3556772 w 4508783"/>
              <a:gd name="connsiteY208" fmla="*/ 3626038 h 4778977"/>
              <a:gd name="connsiteX209" fmla="*/ 3596528 w 4508783"/>
              <a:gd name="connsiteY209" fmla="*/ 3562428 h 4778977"/>
              <a:gd name="connsiteX210" fmla="*/ 3612431 w 4508783"/>
              <a:gd name="connsiteY210" fmla="*/ 3538574 h 4778977"/>
              <a:gd name="connsiteX211" fmla="*/ 3636285 w 4508783"/>
              <a:gd name="connsiteY211" fmla="*/ 3514720 h 4778977"/>
              <a:gd name="connsiteX212" fmla="*/ 3660139 w 4508783"/>
              <a:gd name="connsiteY212" fmla="*/ 3427255 h 4778977"/>
              <a:gd name="connsiteX213" fmla="*/ 3676041 w 4508783"/>
              <a:gd name="connsiteY213" fmla="*/ 3379548 h 4778977"/>
              <a:gd name="connsiteX214" fmla="*/ 3715798 w 4508783"/>
              <a:gd name="connsiteY214" fmla="*/ 3331840 h 4778977"/>
              <a:gd name="connsiteX215" fmla="*/ 3739652 w 4508783"/>
              <a:gd name="connsiteY215" fmla="*/ 3284132 h 4778977"/>
              <a:gd name="connsiteX216" fmla="*/ 3763506 w 4508783"/>
              <a:gd name="connsiteY216" fmla="*/ 3276181 h 4778977"/>
              <a:gd name="connsiteX217" fmla="*/ 3771457 w 4508783"/>
              <a:gd name="connsiteY217" fmla="*/ 3148960 h 4778977"/>
              <a:gd name="connsiteX218" fmla="*/ 3795311 w 4508783"/>
              <a:gd name="connsiteY218" fmla="*/ 3133057 h 4778977"/>
              <a:gd name="connsiteX219" fmla="*/ 3819165 w 4508783"/>
              <a:gd name="connsiteY219" fmla="*/ 3085349 h 4778977"/>
              <a:gd name="connsiteX220" fmla="*/ 3850970 w 4508783"/>
              <a:gd name="connsiteY220" fmla="*/ 2902469 h 4778977"/>
              <a:gd name="connsiteX221" fmla="*/ 3882775 w 4508783"/>
              <a:gd name="connsiteY221" fmla="*/ 2830908 h 4778977"/>
              <a:gd name="connsiteX222" fmla="*/ 3938434 w 4508783"/>
              <a:gd name="connsiteY222" fmla="*/ 2703687 h 4778977"/>
              <a:gd name="connsiteX223" fmla="*/ 4009996 w 4508783"/>
              <a:gd name="connsiteY223" fmla="*/ 2441294 h 4778977"/>
              <a:gd name="connsiteX224" fmla="*/ 4033850 w 4508783"/>
              <a:gd name="connsiteY224" fmla="*/ 2425391 h 4778977"/>
              <a:gd name="connsiteX225" fmla="*/ 4065655 w 4508783"/>
              <a:gd name="connsiteY225" fmla="*/ 2314073 h 4778977"/>
              <a:gd name="connsiteX226" fmla="*/ 4097460 w 4508783"/>
              <a:gd name="connsiteY226" fmla="*/ 2298170 h 4778977"/>
              <a:gd name="connsiteX227" fmla="*/ 4121314 w 4508783"/>
              <a:gd name="connsiteY227" fmla="*/ 2250462 h 4778977"/>
              <a:gd name="connsiteX228" fmla="*/ 4137217 w 4508783"/>
              <a:gd name="connsiteY228" fmla="*/ 2194803 h 4778977"/>
              <a:gd name="connsiteX229" fmla="*/ 4153120 w 4508783"/>
              <a:gd name="connsiteY229" fmla="*/ 2170949 h 4778977"/>
              <a:gd name="connsiteX230" fmla="*/ 4169022 w 4508783"/>
              <a:gd name="connsiteY230" fmla="*/ 2123241 h 4778977"/>
              <a:gd name="connsiteX231" fmla="*/ 4184925 w 4508783"/>
              <a:gd name="connsiteY231" fmla="*/ 2059631 h 4778977"/>
              <a:gd name="connsiteX232" fmla="*/ 4200827 w 4508783"/>
              <a:gd name="connsiteY232" fmla="*/ 1964215 h 4778977"/>
              <a:gd name="connsiteX233" fmla="*/ 4216730 w 4508783"/>
              <a:gd name="connsiteY233" fmla="*/ 1916508 h 4778977"/>
              <a:gd name="connsiteX234" fmla="*/ 4272389 w 4508783"/>
              <a:gd name="connsiteY234" fmla="*/ 1773384 h 4778977"/>
              <a:gd name="connsiteX235" fmla="*/ 4296243 w 4508783"/>
              <a:gd name="connsiteY235" fmla="*/ 1757481 h 4778977"/>
              <a:gd name="connsiteX236" fmla="*/ 4336000 w 4508783"/>
              <a:gd name="connsiteY236" fmla="*/ 1717725 h 4778977"/>
              <a:gd name="connsiteX237" fmla="*/ 4375756 w 4508783"/>
              <a:gd name="connsiteY237" fmla="*/ 1677968 h 4778977"/>
              <a:gd name="connsiteX238" fmla="*/ 4399610 w 4508783"/>
              <a:gd name="connsiteY238" fmla="*/ 1606407 h 4778977"/>
              <a:gd name="connsiteX239" fmla="*/ 4423464 w 4508783"/>
              <a:gd name="connsiteY239" fmla="*/ 1550748 h 4778977"/>
              <a:gd name="connsiteX240" fmla="*/ 4455269 w 4508783"/>
              <a:gd name="connsiteY240" fmla="*/ 1526894 h 4778977"/>
              <a:gd name="connsiteX241" fmla="*/ 4463220 w 4508783"/>
              <a:gd name="connsiteY241" fmla="*/ 1503040 h 4778977"/>
              <a:gd name="connsiteX242" fmla="*/ 4479123 w 4508783"/>
              <a:gd name="connsiteY242" fmla="*/ 1479186 h 4778977"/>
              <a:gd name="connsiteX243" fmla="*/ 4495026 w 4508783"/>
              <a:gd name="connsiteY243" fmla="*/ 1431478 h 4778977"/>
              <a:gd name="connsiteX244" fmla="*/ 4495026 w 4508783"/>
              <a:gd name="connsiteY244" fmla="*/ 1018010 h 4778977"/>
              <a:gd name="connsiteX245" fmla="*/ 4455269 w 4508783"/>
              <a:gd name="connsiteY245" fmla="*/ 986205 h 4778977"/>
              <a:gd name="connsiteX246" fmla="*/ 4431415 w 4508783"/>
              <a:gd name="connsiteY246" fmla="*/ 898741 h 4778977"/>
              <a:gd name="connsiteX247" fmla="*/ 4407561 w 4508783"/>
              <a:gd name="connsiteY247" fmla="*/ 890789 h 4778977"/>
              <a:gd name="connsiteX248" fmla="*/ 4383707 w 4508783"/>
              <a:gd name="connsiteY248" fmla="*/ 874887 h 4778977"/>
              <a:gd name="connsiteX249" fmla="*/ 4375756 w 4508783"/>
              <a:gd name="connsiteY249" fmla="*/ 851033 h 4778977"/>
              <a:gd name="connsiteX250" fmla="*/ 4351902 w 4508783"/>
              <a:gd name="connsiteY250" fmla="*/ 795374 h 4778977"/>
              <a:gd name="connsiteX251" fmla="*/ 4304194 w 4508783"/>
              <a:gd name="connsiteY251" fmla="*/ 763568 h 4778977"/>
              <a:gd name="connsiteX252" fmla="*/ 4296243 w 4508783"/>
              <a:gd name="connsiteY252" fmla="*/ 739714 h 4778977"/>
              <a:gd name="connsiteX253" fmla="*/ 4248535 w 4508783"/>
              <a:gd name="connsiteY253" fmla="*/ 715861 h 4778977"/>
              <a:gd name="connsiteX254" fmla="*/ 4208779 w 4508783"/>
              <a:gd name="connsiteY254" fmla="*/ 676104 h 4778977"/>
              <a:gd name="connsiteX255" fmla="*/ 4184925 w 4508783"/>
              <a:gd name="connsiteY255" fmla="*/ 660201 h 4778977"/>
              <a:gd name="connsiteX256" fmla="*/ 4161071 w 4508783"/>
              <a:gd name="connsiteY256" fmla="*/ 636348 h 4778977"/>
              <a:gd name="connsiteX257" fmla="*/ 4153120 w 4508783"/>
              <a:gd name="connsiteY257" fmla="*/ 612494 h 4778977"/>
              <a:gd name="connsiteX258" fmla="*/ 4105412 w 4508783"/>
              <a:gd name="connsiteY258" fmla="*/ 596591 h 4778977"/>
              <a:gd name="connsiteX259" fmla="*/ 4057704 w 4508783"/>
              <a:gd name="connsiteY259" fmla="*/ 572737 h 4778977"/>
              <a:gd name="connsiteX260" fmla="*/ 3954337 w 4508783"/>
              <a:gd name="connsiteY260" fmla="*/ 596591 h 4778977"/>
              <a:gd name="connsiteX261" fmla="*/ 3922532 w 4508783"/>
              <a:gd name="connsiteY261" fmla="*/ 604542 h 4778977"/>
              <a:gd name="connsiteX262" fmla="*/ 3898678 w 4508783"/>
              <a:gd name="connsiteY262" fmla="*/ 620445 h 4778977"/>
              <a:gd name="connsiteX263" fmla="*/ 3827116 w 4508783"/>
              <a:gd name="connsiteY263" fmla="*/ 644299 h 4778977"/>
              <a:gd name="connsiteX264" fmla="*/ 3803262 w 4508783"/>
              <a:gd name="connsiteY264" fmla="*/ 652250 h 4778977"/>
              <a:gd name="connsiteX265" fmla="*/ 3771457 w 4508783"/>
              <a:gd name="connsiteY265" fmla="*/ 668153 h 4778977"/>
              <a:gd name="connsiteX266" fmla="*/ 3731700 w 4508783"/>
              <a:gd name="connsiteY266" fmla="*/ 676104 h 4778977"/>
              <a:gd name="connsiteX267" fmla="*/ 3699895 w 4508783"/>
              <a:gd name="connsiteY267" fmla="*/ 684055 h 4778977"/>
              <a:gd name="connsiteX268" fmla="*/ 3652187 w 4508783"/>
              <a:gd name="connsiteY268" fmla="*/ 699958 h 4778977"/>
              <a:gd name="connsiteX269" fmla="*/ 3628333 w 4508783"/>
              <a:gd name="connsiteY269" fmla="*/ 707909 h 4778977"/>
              <a:gd name="connsiteX270" fmla="*/ 3405697 w 4508783"/>
              <a:gd name="connsiteY270" fmla="*/ 723812 h 4778977"/>
              <a:gd name="connsiteX271" fmla="*/ 3373892 w 4508783"/>
              <a:gd name="connsiteY271" fmla="*/ 731763 h 4778977"/>
              <a:gd name="connsiteX272" fmla="*/ 3350038 w 4508783"/>
              <a:gd name="connsiteY272" fmla="*/ 739714 h 4778977"/>
              <a:gd name="connsiteX273" fmla="*/ 3230768 w 4508783"/>
              <a:gd name="connsiteY273" fmla="*/ 747666 h 4778977"/>
              <a:gd name="connsiteX274" fmla="*/ 3175109 w 4508783"/>
              <a:gd name="connsiteY274" fmla="*/ 779471 h 4778977"/>
              <a:gd name="connsiteX275" fmla="*/ 3143304 w 4508783"/>
              <a:gd name="connsiteY275" fmla="*/ 771520 h 4778977"/>
              <a:gd name="connsiteX276" fmla="*/ 3095596 w 4508783"/>
              <a:gd name="connsiteY276" fmla="*/ 755617 h 4778977"/>
              <a:gd name="connsiteX277" fmla="*/ 2960424 w 4508783"/>
              <a:gd name="connsiteY277" fmla="*/ 723812 h 477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4508783" h="4778977">
                <a:moveTo>
                  <a:pt x="2960424" y="723812"/>
                </a:moveTo>
                <a:cubicBezTo>
                  <a:pt x="2920668" y="713210"/>
                  <a:pt x="2888586" y="723537"/>
                  <a:pt x="2857057" y="692007"/>
                </a:cubicBezTo>
                <a:cubicBezTo>
                  <a:pt x="2848675" y="683625"/>
                  <a:pt x="2847035" y="670493"/>
                  <a:pt x="2841154" y="660201"/>
                </a:cubicBezTo>
                <a:cubicBezTo>
                  <a:pt x="2824844" y="631659"/>
                  <a:pt x="2828310" y="638386"/>
                  <a:pt x="2801398" y="620445"/>
                </a:cubicBezTo>
                <a:cubicBezTo>
                  <a:pt x="2798748" y="612494"/>
                  <a:pt x="2798813" y="603030"/>
                  <a:pt x="2793447" y="596591"/>
                </a:cubicBezTo>
                <a:cubicBezTo>
                  <a:pt x="2778230" y="578330"/>
                  <a:pt x="2759481" y="570210"/>
                  <a:pt x="2737787" y="564786"/>
                </a:cubicBezTo>
                <a:cubicBezTo>
                  <a:pt x="2679887" y="550311"/>
                  <a:pt x="2714147" y="563066"/>
                  <a:pt x="2650323" y="548883"/>
                </a:cubicBezTo>
                <a:cubicBezTo>
                  <a:pt x="2642141" y="547065"/>
                  <a:pt x="2634528" y="543234"/>
                  <a:pt x="2626469" y="540932"/>
                </a:cubicBezTo>
                <a:cubicBezTo>
                  <a:pt x="2615962" y="537930"/>
                  <a:pt x="2605266" y="535631"/>
                  <a:pt x="2594664" y="532981"/>
                </a:cubicBezTo>
                <a:cubicBezTo>
                  <a:pt x="2477955" y="455173"/>
                  <a:pt x="2600727" y="534173"/>
                  <a:pt x="2515151" y="485273"/>
                </a:cubicBezTo>
                <a:cubicBezTo>
                  <a:pt x="2436480" y="440319"/>
                  <a:pt x="2555602" y="501522"/>
                  <a:pt x="2459492" y="453468"/>
                </a:cubicBezTo>
                <a:cubicBezTo>
                  <a:pt x="2428141" y="406442"/>
                  <a:pt x="2463142" y="450396"/>
                  <a:pt x="2411784" y="413711"/>
                </a:cubicBezTo>
                <a:cubicBezTo>
                  <a:pt x="2360770" y="377272"/>
                  <a:pt x="2417725" y="397305"/>
                  <a:pt x="2356125" y="381906"/>
                </a:cubicBezTo>
                <a:cubicBezTo>
                  <a:pt x="2350824" y="373955"/>
                  <a:pt x="2346979" y="364809"/>
                  <a:pt x="2340222" y="358052"/>
                </a:cubicBezTo>
                <a:cubicBezTo>
                  <a:pt x="2324807" y="342637"/>
                  <a:pt x="2311916" y="340665"/>
                  <a:pt x="2292514" y="334198"/>
                </a:cubicBezTo>
                <a:cubicBezTo>
                  <a:pt x="2246943" y="265839"/>
                  <a:pt x="2307622" y="346283"/>
                  <a:pt x="2252758" y="302393"/>
                </a:cubicBezTo>
                <a:cubicBezTo>
                  <a:pt x="2196218" y="257162"/>
                  <a:pt x="2310699" y="287769"/>
                  <a:pt x="2173245" y="270588"/>
                </a:cubicBezTo>
                <a:lnTo>
                  <a:pt x="2125537" y="254685"/>
                </a:lnTo>
                <a:cubicBezTo>
                  <a:pt x="2117586" y="252035"/>
                  <a:pt x="2109814" y="248767"/>
                  <a:pt x="2101683" y="246734"/>
                </a:cubicBezTo>
                <a:cubicBezTo>
                  <a:pt x="2091081" y="244083"/>
                  <a:pt x="2080546" y="241153"/>
                  <a:pt x="2069878" y="238782"/>
                </a:cubicBezTo>
                <a:cubicBezTo>
                  <a:pt x="1993135" y="221728"/>
                  <a:pt x="2068714" y="240141"/>
                  <a:pt x="1982413" y="222880"/>
                </a:cubicBezTo>
                <a:cubicBezTo>
                  <a:pt x="1940995" y="214596"/>
                  <a:pt x="1962112" y="217079"/>
                  <a:pt x="1926754" y="206977"/>
                </a:cubicBezTo>
                <a:cubicBezTo>
                  <a:pt x="1916247" y="203975"/>
                  <a:pt x="1905456" y="202028"/>
                  <a:pt x="1894949" y="199026"/>
                </a:cubicBezTo>
                <a:cubicBezTo>
                  <a:pt x="1815100" y="176211"/>
                  <a:pt x="1938716" y="207979"/>
                  <a:pt x="1839290" y="183123"/>
                </a:cubicBezTo>
                <a:cubicBezTo>
                  <a:pt x="1807468" y="161909"/>
                  <a:pt x="1818472" y="166879"/>
                  <a:pt x="1775680" y="151318"/>
                </a:cubicBezTo>
                <a:cubicBezTo>
                  <a:pt x="1759926" y="145589"/>
                  <a:pt x="1741920" y="144713"/>
                  <a:pt x="1727972" y="135415"/>
                </a:cubicBezTo>
                <a:lnTo>
                  <a:pt x="1680264" y="103610"/>
                </a:lnTo>
                <a:cubicBezTo>
                  <a:pt x="1674963" y="95659"/>
                  <a:pt x="1671118" y="86513"/>
                  <a:pt x="1664361" y="79756"/>
                </a:cubicBezTo>
                <a:cubicBezTo>
                  <a:pt x="1657604" y="72999"/>
                  <a:pt x="1646477" y="71316"/>
                  <a:pt x="1640507" y="63854"/>
                </a:cubicBezTo>
                <a:cubicBezTo>
                  <a:pt x="1609664" y="25301"/>
                  <a:pt x="1660749" y="49398"/>
                  <a:pt x="1608702" y="32048"/>
                </a:cubicBezTo>
                <a:cubicBezTo>
                  <a:pt x="1600751" y="24097"/>
                  <a:pt x="1594204" y="14431"/>
                  <a:pt x="1584848" y="8194"/>
                </a:cubicBezTo>
                <a:cubicBezTo>
                  <a:pt x="1560885" y="-7781"/>
                  <a:pt x="1529780" y="3749"/>
                  <a:pt x="1505335" y="8194"/>
                </a:cubicBezTo>
                <a:cubicBezTo>
                  <a:pt x="1470860" y="14462"/>
                  <a:pt x="1469078" y="18808"/>
                  <a:pt x="1433773" y="32048"/>
                </a:cubicBezTo>
                <a:cubicBezTo>
                  <a:pt x="1407697" y="41827"/>
                  <a:pt x="1409091" y="36714"/>
                  <a:pt x="1386066" y="55902"/>
                </a:cubicBezTo>
                <a:cubicBezTo>
                  <a:pt x="1363108" y="75033"/>
                  <a:pt x="1361945" y="80156"/>
                  <a:pt x="1346309" y="103610"/>
                </a:cubicBezTo>
                <a:cubicBezTo>
                  <a:pt x="1341773" y="117218"/>
                  <a:pt x="1335668" y="142510"/>
                  <a:pt x="1322455" y="151318"/>
                </a:cubicBezTo>
                <a:cubicBezTo>
                  <a:pt x="1313362" y="157380"/>
                  <a:pt x="1301252" y="156619"/>
                  <a:pt x="1290650" y="159269"/>
                </a:cubicBezTo>
                <a:cubicBezTo>
                  <a:pt x="1277398" y="199026"/>
                  <a:pt x="1290650" y="180473"/>
                  <a:pt x="1234991" y="199026"/>
                </a:cubicBezTo>
                <a:lnTo>
                  <a:pt x="1211137" y="206977"/>
                </a:lnTo>
                <a:cubicBezTo>
                  <a:pt x="1171380" y="233482"/>
                  <a:pt x="1192586" y="214928"/>
                  <a:pt x="1155478" y="270588"/>
                </a:cubicBezTo>
                <a:lnTo>
                  <a:pt x="1139575" y="294441"/>
                </a:lnTo>
                <a:cubicBezTo>
                  <a:pt x="1120503" y="351660"/>
                  <a:pt x="1143652" y="280178"/>
                  <a:pt x="1123673" y="350101"/>
                </a:cubicBezTo>
                <a:cubicBezTo>
                  <a:pt x="1121370" y="358160"/>
                  <a:pt x="1119791" y="366628"/>
                  <a:pt x="1115721" y="373954"/>
                </a:cubicBezTo>
                <a:cubicBezTo>
                  <a:pt x="1106439" y="390661"/>
                  <a:pt x="1102458" y="417026"/>
                  <a:pt x="1083916" y="421662"/>
                </a:cubicBezTo>
                <a:lnTo>
                  <a:pt x="1052111" y="429614"/>
                </a:lnTo>
                <a:cubicBezTo>
                  <a:pt x="1046810" y="421663"/>
                  <a:pt x="1043549" y="411878"/>
                  <a:pt x="1036208" y="405760"/>
                </a:cubicBezTo>
                <a:cubicBezTo>
                  <a:pt x="1023106" y="394841"/>
                  <a:pt x="997122" y="387430"/>
                  <a:pt x="980549" y="381906"/>
                </a:cubicBezTo>
                <a:cubicBezTo>
                  <a:pt x="972598" y="376605"/>
                  <a:pt x="965479" y="369767"/>
                  <a:pt x="956695" y="366003"/>
                </a:cubicBezTo>
                <a:cubicBezTo>
                  <a:pt x="946651" y="361698"/>
                  <a:pt x="935397" y="361054"/>
                  <a:pt x="924890" y="358052"/>
                </a:cubicBezTo>
                <a:cubicBezTo>
                  <a:pt x="916831" y="355750"/>
                  <a:pt x="908987" y="352751"/>
                  <a:pt x="901036" y="350101"/>
                </a:cubicBezTo>
                <a:cubicBezTo>
                  <a:pt x="878696" y="352132"/>
                  <a:pt x="820310" y="350707"/>
                  <a:pt x="789718" y="366003"/>
                </a:cubicBezTo>
                <a:cubicBezTo>
                  <a:pt x="781171" y="370277"/>
                  <a:pt x="774161" y="377165"/>
                  <a:pt x="765864" y="381906"/>
                </a:cubicBezTo>
                <a:cubicBezTo>
                  <a:pt x="755573" y="387787"/>
                  <a:pt x="744223" y="391710"/>
                  <a:pt x="734059" y="397808"/>
                </a:cubicBezTo>
                <a:cubicBezTo>
                  <a:pt x="717670" y="407641"/>
                  <a:pt x="686351" y="429614"/>
                  <a:pt x="686351" y="429614"/>
                </a:cubicBezTo>
                <a:lnTo>
                  <a:pt x="654546" y="477321"/>
                </a:lnTo>
                <a:cubicBezTo>
                  <a:pt x="640201" y="498838"/>
                  <a:pt x="632829" y="507759"/>
                  <a:pt x="622740" y="532981"/>
                </a:cubicBezTo>
                <a:cubicBezTo>
                  <a:pt x="610026" y="564766"/>
                  <a:pt x="616926" y="592402"/>
                  <a:pt x="575033" y="596591"/>
                </a:cubicBezTo>
                <a:cubicBezTo>
                  <a:pt x="506413" y="603453"/>
                  <a:pt x="437210" y="601892"/>
                  <a:pt x="368299" y="604542"/>
                </a:cubicBezTo>
                <a:cubicBezTo>
                  <a:pt x="352396" y="615144"/>
                  <a:pt x="331193" y="620445"/>
                  <a:pt x="320591" y="636348"/>
                </a:cubicBezTo>
                <a:cubicBezTo>
                  <a:pt x="284137" y="691029"/>
                  <a:pt x="306917" y="678011"/>
                  <a:pt x="264932" y="692007"/>
                </a:cubicBezTo>
                <a:cubicBezTo>
                  <a:pt x="219616" y="737323"/>
                  <a:pt x="265334" y="699787"/>
                  <a:pt x="209273" y="723812"/>
                </a:cubicBezTo>
                <a:cubicBezTo>
                  <a:pt x="200489" y="727576"/>
                  <a:pt x="194790" y="737840"/>
                  <a:pt x="185419" y="739714"/>
                </a:cubicBezTo>
                <a:cubicBezTo>
                  <a:pt x="154123" y="745973"/>
                  <a:pt x="121808" y="745015"/>
                  <a:pt x="90003" y="747666"/>
                </a:cubicBezTo>
                <a:cubicBezTo>
                  <a:pt x="82052" y="752967"/>
                  <a:pt x="74882" y="759687"/>
                  <a:pt x="66149" y="763568"/>
                </a:cubicBezTo>
                <a:cubicBezTo>
                  <a:pt x="50831" y="770376"/>
                  <a:pt x="18441" y="779471"/>
                  <a:pt x="18441" y="779471"/>
                </a:cubicBezTo>
                <a:cubicBezTo>
                  <a:pt x="1796" y="829408"/>
                  <a:pt x="-9115" y="839927"/>
                  <a:pt x="10490" y="898741"/>
                </a:cubicBezTo>
                <a:cubicBezTo>
                  <a:pt x="14046" y="909409"/>
                  <a:pt x="24514" y="917133"/>
                  <a:pt x="34344" y="922594"/>
                </a:cubicBezTo>
                <a:cubicBezTo>
                  <a:pt x="48997" y="930735"/>
                  <a:pt x="82052" y="938497"/>
                  <a:pt x="82052" y="938497"/>
                </a:cubicBezTo>
                <a:cubicBezTo>
                  <a:pt x="113857" y="935847"/>
                  <a:pt x="146629" y="938769"/>
                  <a:pt x="177467" y="930546"/>
                </a:cubicBezTo>
                <a:cubicBezTo>
                  <a:pt x="188332" y="927649"/>
                  <a:pt x="191491" y="912153"/>
                  <a:pt x="201321" y="906692"/>
                </a:cubicBezTo>
                <a:cubicBezTo>
                  <a:pt x="215974" y="898551"/>
                  <a:pt x="233126" y="896090"/>
                  <a:pt x="249029" y="890789"/>
                </a:cubicBezTo>
                <a:cubicBezTo>
                  <a:pt x="256980" y="888139"/>
                  <a:pt x="264664" y="884482"/>
                  <a:pt x="272883" y="882838"/>
                </a:cubicBezTo>
                <a:cubicBezTo>
                  <a:pt x="323356" y="872744"/>
                  <a:pt x="299529" y="878165"/>
                  <a:pt x="344445" y="866935"/>
                </a:cubicBezTo>
                <a:cubicBezTo>
                  <a:pt x="408693" y="899060"/>
                  <a:pt x="352715" y="859944"/>
                  <a:pt x="384201" y="954400"/>
                </a:cubicBezTo>
                <a:cubicBezTo>
                  <a:pt x="390245" y="972532"/>
                  <a:pt x="416007" y="1002108"/>
                  <a:pt x="416007" y="1002108"/>
                </a:cubicBezTo>
                <a:cubicBezTo>
                  <a:pt x="418657" y="1012710"/>
                  <a:pt x="422003" y="1023161"/>
                  <a:pt x="423958" y="1033913"/>
                </a:cubicBezTo>
                <a:cubicBezTo>
                  <a:pt x="427310" y="1052352"/>
                  <a:pt x="425181" y="1072080"/>
                  <a:pt x="431909" y="1089572"/>
                </a:cubicBezTo>
                <a:cubicBezTo>
                  <a:pt x="438770" y="1107411"/>
                  <a:pt x="457670" y="1119148"/>
                  <a:pt x="463714" y="1137280"/>
                </a:cubicBezTo>
                <a:lnTo>
                  <a:pt x="471666" y="1161134"/>
                </a:lnTo>
                <a:cubicBezTo>
                  <a:pt x="476081" y="1205289"/>
                  <a:pt x="476251" y="1254557"/>
                  <a:pt x="495520" y="1296306"/>
                </a:cubicBezTo>
                <a:cubicBezTo>
                  <a:pt x="503529" y="1313659"/>
                  <a:pt x="516723" y="1328111"/>
                  <a:pt x="527325" y="1344014"/>
                </a:cubicBezTo>
                <a:cubicBezTo>
                  <a:pt x="527326" y="1344016"/>
                  <a:pt x="559127" y="1391720"/>
                  <a:pt x="559130" y="1391721"/>
                </a:cubicBezTo>
                <a:cubicBezTo>
                  <a:pt x="592050" y="1402695"/>
                  <a:pt x="576010" y="1395024"/>
                  <a:pt x="606838" y="1415575"/>
                </a:cubicBezTo>
                <a:cubicBezTo>
                  <a:pt x="643292" y="1470257"/>
                  <a:pt x="620511" y="1457239"/>
                  <a:pt x="662497" y="1471234"/>
                </a:cubicBezTo>
                <a:cubicBezTo>
                  <a:pt x="667798" y="1479185"/>
                  <a:pt x="670296" y="1490023"/>
                  <a:pt x="678400" y="1495088"/>
                </a:cubicBezTo>
                <a:cubicBezTo>
                  <a:pt x="692615" y="1503972"/>
                  <a:pt x="710205" y="1505690"/>
                  <a:pt x="726107" y="1510991"/>
                </a:cubicBezTo>
                <a:cubicBezTo>
                  <a:pt x="797797" y="1534888"/>
                  <a:pt x="741620" y="1518503"/>
                  <a:pt x="901036" y="1526894"/>
                </a:cubicBezTo>
                <a:cubicBezTo>
                  <a:pt x="911638" y="1529544"/>
                  <a:pt x="921967" y="1535932"/>
                  <a:pt x="932841" y="1534845"/>
                </a:cubicBezTo>
                <a:cubicBezTo>
                  <a:pt x="949521" y="1533177"/>
                  <a:pt x="980549" y="1518942"/>
                  <a:pt x="980549" y="1518942"/>
                </a:cubicBezTo>
                <a:cubicBezTo>
                  <a:pt x="999102" y="1521593"/>
                  <a:pt x="1021414" y="1515388"/>
                  <a:pt x="1036208" y="1526894"/>
                </a:cubicBezTo>
                <a:cubicBezTo>
                  <a:pt x="1049440" y="1537185"/>
                  <a:pt x="1038164" y="1565303"/>
                  <a:pt x="1052111" y="1574601"/>
                </a:cubicBezTo>
                <a:cubicBezTo>
                  <a:pt x="1060062" y="1579902"/>
                  <a:pt x="1067232" y="1586623"/>
                  <a:pt x="1075965" y="1590504"/>
                </a:cubicBezTo>
                <a:cubicBezTo>
                  <a:pt x="1161131" y="1628356"/>
                  <a:pt x="1093539" y="1586319"/>
                  <a:pt x="1147527" y="1622309"/>
                </a:cubicBezTo>
                <a:cubicBezTo>
                  <a:pt x="1165303" y="1711193"/>
                  <a:pt x="1140940" y="1686829"/>
                  <a:pt x="1187283" y="1717725"/>
                </a:cubicBezTo>
                <a:cubicBezTo>
                  <a:pt x="1194012" y="1737912"/>
                  <a:pt x="1207154" y="1784316"/>
                  <a:pt x="1227040" y="1789287"/>
                </a:cubicBezTo>
                <a:cubicBezTo>
                  <a:pt x="1235527" y="1791409"/>
                  <a:pt x="1324666" y="1811965"/>
                  <a:pt x="1338358" y="1821092"/>
                </a:cubicBezTo>
                <a:cubicBezTo>
                  <a:pt x="1369186" y="1841643"/>
                  <a:pt x="1353146" y="1833972"/>
                  <a:pt x="1386066" y="1844946"/>
                </a:cubicBezTo>
                <a:cubicBezTo>
                  <a:pt x="1391367" y="1852897"/>
                  <a:pt x="1393864" y="1863735"/>
                  <a:pt x="1401968" y="1868800"/>
                </a:cubicBezTo>
                <a:cubicBezTo>
                  <a:pt x="1416183" y="1877684"/>
                  <a:pt x="1449676" y="1884702"/>
                  <a:pt x="1449676" y="1884702"/>
                </a:cubicBezTo>
                <a:cubicBezTo>
                  <a:pt x="1505335" y="1921809"/>
                  <a:pt x="1486782" y="1900606"/>
                  <a:pt x="1513287" y="1940361"/>
                </a:cubicBezTo>
                <a:cubicBezTo>
                  <a:pt x="1515937" y="1948312"/>
                  <a:pt x="1516589" y="1957241"/>
                  <a:pt x="1521238" y="1964215"/>
                </a:cubicBezTo>
                <a:cubicBezTo>
                  <a:pt x="1527475" y="1973571"/>
                  <a:pt x="1540525" y="1977793"/>
                  <a:pt x="1545092" y="1988069"/>
                </a:cubicBezTo>
                <a:cubicBezTo>
                  <a:pt x="1551640" y="2002802"/>
                  <a:pt x="1549546" y="2020039"/>
                  <a:pt x="1553043" y="2035777"/>
                </a:cubicBezTo>
                <a:cubicBezTo>
                  <a:pt x="1558530" y="2060468"/>
                  <a:pt x="1562600" y="2062040"/>
                  <a:pt x="1576897" y="2083485"/>
                </a:cubicBezTo>
                <a:cubicBezTo>
                  <a:pt x="1579547" y="2133843"/>
                  <a:pt x="1584848" y="2184132"/>
                  <a:pt x="1584848" y="2234560"/>
                </a:cubicBezTo>
                <a:cubicBezTo>
                  <a:pt x="1584848" y="2250682"/>
                  <a:pt x="1583445" y="2267536"/>
                  <a:pt x="1576897" y="2282268"/>
                </a:cubicBezTo>
                <a:cubicBezTo>
                  <a:pt x="1572330" y="2292543"/>
                  <a:pt x="1560994" y="2298170"/>
                  <a:pt x="1553043" y="2306121"/>
                </a:cubicBezTo>
                <a:cubicBezTo>
                  <a:pt x="1550393" y="2314072"/>
                  <a:pt x="1547395" y="2321916"/>
                  <a:pt x="1545092" y="2329975"/>
                </a:cubicBezTo>
                <a:cubicBezTo>
                  <a:pt x="1542090" y="2340483"/>
                  <a:pt x="1543202" y="2352688"/>
                  <a:pt x="1537140" y="2361781"/>
                </a:cubicBezTo>
                <a:cubicBezTo>
                  <a:pt x="1528332" y="2374993"/>
                  <a:pt x="1503040" y="2381099"/>
                  <a:pt x="1489433" y="2385634"/>
                </a:cubicBezTo>
                <a:cubicBezTo>
                  <a:pt x="1489365" y="2385907"/>
                  <a:pt x="1477331" y="2437493"/>
                  <a:pt x="1473530" y="2441294"/>
                </a:cubicBezTo>
                <a:cubicBezTo>
                  <a:pt x="1467603" y="2447221"/>
                  <a:pt x="1457627" y="2446595"/>
                  <a:pt x="1449676" y="2449245"/>
                </a:cubicBezTo>
                <a:cubicBezTo>
                  <a:pt x="1441725" y="2457196"/>
                  <a:pt x="1432358" y="2463949"/>
                  <a:pt x="1425822" y="2473099"/>
                </a:cubicBezTo>
                <a:cubicBezTo>
                  <a:pt x="1418933" y="2482744"/>
                  <a:pt x="1414589" y="2494009"/>
                  <a:pt x="1409920" y="2504904"/>
                </a:cubicBezTo>
                <a:cubicBezTo>
                  <a:pt x="1406618" y="2512608"/>
                  <a:pt x="1406617" y="2521784"/>
                  <a:pt x="1401968" y="2528758"/>
                </a:cubicBezTo>
                <a:cubicBezTo>
                  <a:pt x="1384543" y="2554895"/>
                  <a:pt x="1376265" y="2550177"/>
                  <a:pt x="1354260" y="2568514"/>
                </a:cubicBezTo>
                <a:cubicBezTo>
                  <a:pt x="1345622" y="2575713"/>
                  <a:pt x="1338358" y="2584417"/>
                  <a:pt x="1330407" y="2592368"/>
                </a:cubicBezTo>
                <a:cubicBezTo>
                  <a:pt x="1327756" y="2600319"/>
                  <a:pt x="1327691" y="2609677"/>
                  <a:pt x="1322455" y="2616222"/>
                </a:cubicBezTo>
                <a:cubicBezTo>
                  <a:pt x="1316485" y="2623684"/>
                  <a:pt x="1305942" y="2626007"/>
                  <a:pt x="1298601" y="2632125"/>
                </a:cubicBezTo>
                <a:cubicBezTo>
                  <a:pt x="1289962" y="2639324"/>
                  <a:pt x="1282698" y="2648028"/>
                  <a:pt x="1274747" y="2655979"/>
                </a:cubicBezTo>
                <a:cubicBezTo>
                  <a:pt x="1260443" y="2698894"/>
                  <a:pt x="1277977" y="2665031"/>
                  <a:pt x="1234991" y="2695735"/>
                </a:cubicBezTo>
                <a:cubicBezTo>
                  <a:pt x="1182872" y="2732962"/>
                  <a:pt x="1238455" y="2710482"/>
                  <a:pt x="1187283" y="2727541"/>
                </a:cubicBezTo>
                <a:cubicBezTo>
                  <a:pt x="1179332" y="2735492"/>
                  <a:pt x="1172067" y="2744195"/>
                  <a:pt x="1163429" y="2751394"/>
                </a:cubicBezTo>
                <a:cubicBezTo>
                  <a:pt x="1156088" y="2757512"/>
                  <a:pt x="1146332" y="2760540"/>
                  <a:pt x="1139575" y="2767297"/>
                </a:cubicBezTo>
                <a:cubicBezTo>
                  <a:pt x="1132818" y="2774054"/>
                  <a:pt x="1128974" y="2783200"/>
                  <a:pt x="1123673" y="2791151"/>
                </a:cubicBezTo>
                <a:cubicBezTo>
                  <a:pt x="1121022" y="2807054"/>
                  <a:pt x="1124966" y="2825651"/>
                  <a:pt x="1115721" y="2838859"/>
                </a:cubicBezTo>
                <a:cubicBezTo>
                  <a:pt x="1104761" y="2854517"/>
                  <a:pt x="1068013" y="2870664"/>
                  <a:pt x="1068013" y="2870664"/>
                </a:cubicBezTo>
                <a:cubicBezTo>
                  <a:pt x="1062712" y="2881266"/>
                  <a:pt x="1057992" y="2892178"/>
                  <a:pt x="1052111" y="2902469"/>
                </a:cubicBezTo>
                <a:cubicBezTo>
                  <a:pt x="1047370" y="2910766"/>
                  <a:pt x="1038954" y="2917170"/>
                  <a:pt x="1036208" y="2926323"/>
                </a:cubicBezTo>
                <a:cubicBezTo>
                  <a:pt x="1030823" y="2944274"/>
                  <a:pt x="1035869" y="2964856"/>
                  <a:pt x="1028257" y="2981982"/>
                </a:cubicBezTo>
                <a:cubicBezTo>
                  <a:pt x="1024376" y="2990715"/>
                  <a:pt x="1011744" y="2991767"/>
                  <a:pt x="1004403" y="2997885"/>
                </a:cubicBezTo>
                <a:cubicBezTo>
                  <a:pt x="995764" y="3005084"/>
                  <a:pt x="988500" y="3013788"/>
                  <a:pt x="980549" y="3021739"/>
                </a:cubicBezTo>
                <a:cubicBezTo>
                  <a:pt x="977899" y="3029690"/>
                  <a:pt x="974631" y="3037462"/>
                  <a:pt x="972598" y="3045593"/>
                </a:cubicBezTo>
                <a:cubicBezTo>
                  <a:pt x="968060" y="3063747"/>
                  <a:pt x="965785" y="3091023"/>
                  <a:pt x="956695" y="3109203"/>
                </a:cubicBezTo>
                <a:cubicBezTo>
                  <a:pt x="941888" y="3138818"/>
                  <a:pt x="938923" y="3130531"/>
                  <a:pt x="916939" y="3156911"/>
                </a:cubicBezTo>
                <a:cubicBezTo>
                  <a:pt x="878183" y="3203418"/>
                  <a:pt x="930179" y="3158908"/>
                  <a:pt x="869231" y="3204619"/>
                </a:cubicBezTo>
                <a:cubicBezTo>
                  <a:pt x="853891" y="3281323"/>
                  <a:pt x="872677" y="3213630"/>
                  <a:pt x="845377" y="3268229"/>
                </a:cubicBezTo>
                <a:cubicBezTo>
                  <a:pt x="841629" y="3275726"/>
                  <a:pt x="841496" y="3284756"/>
                  <a:pt x="837426" y="3292083"/>
                </a:cubicBezTo>
                <a:cubicBezTo>
                  <a:pt x="828144" y="3308791"/>
                  <a:pt x="805620" y="3339791"/>
                  <a:pt x="805620" y="3339791"/>
                </a:cubicBezTo>
                <a:cubicBezTo>
                  <a:pt x="802235" y="3349946"/>
                  <a:pt x="789243" y="3386893"/>
                  <a:pt x="789718" y="3395450"/>
                </a:cubicBezTo>
                <a:cubicBezTo>
                  <a:pt x="791797" y="3432875"/>
                  <a:pt x="790397" y="3472516"/>
                  <a:pt x="805620" y="3506768"/>
                </a:cubicBezTo>
                <a:cubicBezTo>
                  <a:pt x="809051" y="3514488"/>
                  <a:pt x="857671" y="3545131"/>
                  <a:pt x="877182" y="3546525"/>
                </a:cubicBezTo>
                <a:cubicBezTo>
                  <a:pt x="943327" y="3551249"/>
                  <a:pt x="1009704" y="3551826"/>
                  <a:pt x="1075965" y="3554476"/>
                </a:cubicBezTo>
                <a:cubicBezTo>
                  <a:pt x="1096474" y="3557406"/>
                  <a:pt x="1133274" y="3559278"/>
                  <a:pt x="1155478" y="3570379"/>
                </a:cubicBezTo>
                <a:cubicBezTo>
                  <a:pt x="1164025" y="3574653"/>
                  <a:pt x="1170061" y="3583963"/>
                  <a:pt x="1179332" y="3586281"/>
                </a:cubicBezTo>
                <a:cubicBezTo>
                  <a:pt x="1202616" y="3592102"/>
                  <a:pt x="1226946" y="3592636"/>
                  <a:pt x="1250893" y="3594233"/>
                </a:cubicBezTo>
                <a:cubicBezTo>
                  <a:pt x="1306492" y="3597940"/>
                  <a:pt x="1362212" y="3599534"/>
                  <a:pt x="1417871" y="3602184"/>
                </a:cubicBezTo>
                <a:cubicBezTo>
                  <a:pt x="1428068" y="3604733"/>
                  <a:pt x="1462118" y="3612381"/>
                  <a:pt x="1473530" y="3618087"/>
                </a:cubicBezTo>
                <a:cubicBezTo>
                  <a:pt x="1512392" y="3637518"/>
                  <a:pt x="1481272" y="3631949"/>
                  <a:pt x="1521238" y="3641941"/>
                </a:cubicBezTo>
                <a:cubicBezTo>
                  <a:pt x="1566144" y="3653168"/>
                  <a:pt x="1611381" y="3663025"/>
                  <a:pt x="1656410" y="3673746"/>
                </a:cubicBezTo>
                <a:cubicBezTo>
                  <a:pt x="1667041" y="3676277"/>
                  <a:pt x="1677848" y="3678241"/>
                  <a:pt x="1688215" y="3681697"/>
                </a:cubicBezTo>
                <a:lnTo>
                  <a:pt x="1712069" y="3689648"/>
                </a:lnTo>
                <a:cubicBezTo>
                  <a:pt x="1803460" y="3678225"/>
                  <a:pt x="1826078" y="3673746"/>
                  <a:pt x="1942657" y="3673746"/>
                </a:cubicBezTo>
                <a:cubicBezTo>
                  <a:pt x="1985147" y="3673746"/>
                  <a:pt x="2027471" y="3679047"/>
                  <a:pt x="2069878" y="3681697"/>
                </a:cubicBezTo>
                <a:cubicBezTo>
                  <a:pt x="2075179" y="3697600"/>
                  <a:pt x="2071833" y="3720107"/>
                  <a:pt x="2085780" y="3729405"/>
                </a:cubicBezTo>
                <a:cubicBezTo>
                  <a:pt x="2093731" y="3734706"/>
                  <a:pt x="2101087" y="3741034"/>
                  <a:pt x="2109634" y="3745308"/>
                </a:cubicBezTo>
                <a:cubicBezTo>
                  <a:pt x="2143958" y="3762470"/>
                  <a:pt x="2217133" y="3759693"/>
                  <a:pt x="2236855" y="3761210"/>
                </a:cubicBezTo>
                <a:cubicBezTo>
                  <a:pt x="2242093" y="3776922"/>
                  <a:pt x="2246698" y="3797709"/>
                  <a:pt x="2260709" y="3808918"/>
                </a:cubicBezTo>
                <a:cubicBezTo>
                  <a:pt x="2267254" y="3814154"/>
                  <a:pt x="2276612" y="3814219"/>
                  <a:pt x="2284563" y="3816869"/>
                </a:cubicBezTo>
                <a:cubicBezTo>
                  <a:pt x="2327272" y="3845341"/>
                  <a:pt x="2319390" y="3846130"/>
                  <a:pt x="2356125" y="3856626"/>
                </a:cubicBezTo>
                <a:cubicBezTo>
                  <a:pt x="2366632" y="3859628"/>
                  <a:pt x="2377328" y="3861927"/>
                  <a:pt x="2387930" y="3864577"/>
                </a:cubicBezTo>
                <a:cubicBezTo>
                  <a:pt x="2398532" y="3869878"/>
                  <a:pt x="2409571" y="3874382"/>
                  <a:pt x="2419735" y="3880480"/>
                </a:cubicBezTo>
                <a:cubicBezTo>
                  <a:pt x="2436124" y="3890313"/>
                  <a:pt x="2467443" y="3912285"/>
                  <a:pt x="2467443" y="3912285"/>
                </a:cubicBezTo>
                <a:cubicBezTo>
                  <a:pt x="2472744" y="3920236"/>
                  <a:pt x="2475242" y="3931074"/>
                  <a:pt x="2483346" y="3936139"/>
                </a:cubicBezTo>
                <a:cubicBezTo>
                  <a:pt x="2497561" y="3945023"/>
                  <a:pt x="2516060" y="3944545"/>
                  <a:pt x="2531053" y="3952041"/>
                </a:cubicBezTo>
                <a:lnTo>
                  <a:pt x="2562859" y="3967944"/>
                </a:lnTo>
                <a:cubicBezTo>
                  <a:pt x="2578862" y="4079967"/>
                  <a:pt x="2546219" y="3979779"/>
                  <a:pt x="2642372" y="4031554"/>
                </a:cubicBezTo>
                <a:cubicBezTo>
                  <a:pt x="2659200" y="4040615"/>
                  <a:pt x="2663575" y="4063359"/>
                  <a:pt x="2674177" y="4079262"/>
                </a:cubicBezTo>
                <a:lnTo>
                  <a:pt x="2690080" y="4103116"/>
                </a:lnTo>
                <a:cubicBezTo>
                  <a:pt x="2692730" y="4129620"/>
                  <a:pt x="2687009" y="4158380"/>
                  <a:pt x="2698031" y="4182629"/>
                </a:cubicBezTo>
                <a:cubicBezTo>
                  <a:pt x="2702553" y="4192578"/>
                  <a:pt x="2719792" y="4186276"/>
                  <a:pt x="2729836" y="4190581"/>
                </a:cubicBezTo>
                <a:cubicBezTo>
                  <a:pt x="2738620" y="4194345"/>
                  <a:pt x="2745739" y="4201182"/>
                  <a:pt x="2753690" y="4206483"/>
                </a:cubicBezTo>
                <a:cubicBezTo>
                  <a:pt x="2758991" y="4214434"/>
                  <a:pt x="2765319" y="4221790"/>
                  <a:pt x="2769593" y="4230337"/>
                </a:cubicBezTo>
                <a:cubicBezTo>
                  <a:pt x="2773341" y="4237834"/>
                  <a:pt x="2772308" y="4247646"/>
                  <a:pt x="2777544" y="4254191"/>
                </a:cubicBezTo>
                <a:cubicBezTo>
                  <a:pt x="2783514" y="4261653"/>
                  <a:pt x="2793447" y="4264793"/>
                  <a:pt x="2801398" y="4270094"/>
                </a:cubicBezTo>
                <a:cubicBezTo>
                  <a:pt x="2815393" y="4312079"/>
                  <a:pt x="2804700" y="4286975"/>
                  <a:pt x="2841154" y="4341655"/>
                </a:cubicBezTo>
                <a:cubicBezTo>
                  <a:pt x="2857056" y="4365508"/>
                  <a:pt x="2854407" y="4368160"/>
                  <a:pt x="2880911" y="4381412"/>
                </a:cubicBezTo>
                <a:cubicBezTo>
                  <a:pt x="2897210" y="4389561"/>
                  <a:pt x="2929402" y="4394290"/>
                  <a:pt x="2944521" y="4397314"/>
                </a:cubicBezTo>
                <a:cubicBezTo>
                  <a:pt x="2963957" y="4410272"/>
                  <a:pt x="2975443" y="4413512"/>
                  <a:pt x="2984278" y="4437071"/>
                </a:cubicBezTo>
                <a:cubicBezTo>
                  <a:pt x="2988042" y="4447109"/>
                  <a:pt x="2994070" y="4496412"/>
                  <a:pt x="3000180" y="4508633"/>
                </a:cubicBezTo>
                <a:cubicBezTo>
                  <a:pt x="3006107" y="4520486"/>
                  <a:pt x="3016331" y="4529654"/>
                  <a:pt x="3024034" y="4540438"/>
                </a:cubicBezTo>
                <a:cubicBezTo>
                  <a:pt x="3029589" y="4548214"/>
                  <a:pt x="3032596" y="4558174"/>
                  <a:pt x="3039937" y="4564292"/>
                </a:cubicBezTo>
                <a:cubicBezTo>
                  <a:pt x="3049043" y="4571880"/>
                  <a:pt x="3061140" y="4574893"/>
                  <a:pt x="3071742" y="4580194"/>
                </a:cubicBezTo>
                <a:cubicBezTo>
                  <a:pt x="3090667" y="4636968"/>
                  <a:pt x="3078347" y="4613954"/>
                  <a:pt x="3103547" y="4651756"/>
                </a:cubicBezTo>
                <a:cubicBezTo>
                  <a:pt x="3124583" y="4735892"/>
                  <a:pt x="3096023" y="4636813"/>
                  <a:pt x="3127401" y="4707415"/>
                </a:cubicBezTo>
                <a:cubicBezTo>
                  <a:pt x="3134209" y="4722733"/>
                  <a:pt x="3138003" y="4739220"/>
                  <a:pt x="3143304" y="4755123"/>
                </a:cubicBezTo>
                <a:lnTo>
                  <a:pt x="3151255" y="4778977"/>
                </a:lnTo>
                <a:cubicBezTo>
                  <a:pt x="3169310" y="4724816"/>
                  <a:pt x="3146576" y="4791457"/>
                  <a:pt x="3175109" y="4715367"/>
                </a:cubicBezTo>
                <a:cubicBezTo>
                  <a:pt x="3178052" y="4707519"/>
                  <a:pt x="3180410" y="4699464"/>
                  <a:pt x="3183060" y="4691513"/>
                </a:cubicBezTo>
                <a:cubicBezTo>
                  <a:pt x="3185711" y="4672960"/>
                  <a:pt x="3188162" y="4654377"/>
                  <a:pt x="3191012" y="4635854"/>
                </a:cubicBezTo>
                <a:cubicBezTo>
                  <a:pt x="3195859" y="4604352"/>
                  <a:pt x="3192791" y="4586367"/>
                  <a:pt x="3214866" y="4564292"/>
                </a:cubicBezTo>
                <a:cubicBezTo>
                  <a:pt x="3221623" y="4557535"/>
                  <a:pt x="3230769" y="4553690"/>
                  <a:pt x="3238720" y="4548389"/>
                </a:cubicBezTo>
                <a:lnTo>
                  <a:pt x="3262573" y="4476828"/>
                </a:lnTo>
                <a:cubicBezTo>
                  <a:pt x="3265224" y="4468877"/>
                  <a:pt x="3263820" y="4458003"/>
                  <a:pt x="3270525" y="4452974"/>
                </a:cubicBezTo>
                <a:cubicBezTo>
                  <a:pt x="3309975" y="4423386"/>
                  <a:pt x="3294979" y="4440146"/>
                  <a:pt x="3318233" y="4405266"/>
                </a:cubicBezTo>
                <a:cubicBezTo>
                  <a:pt x="3321257" y="4390146"/>
                  <a:pt x="3325985" y="4357954"/>
                  <a:pt x="3334135" y="4341655"/>
                </a:cubicBezTo>
                <a:cubicBezTo>
                  <a:pt x="3338409" y="4333108"/>
                  <a:pt x="3344737" y="4325752"/>
                  <a:pt x="3350038" y="4317801"/>
                </a:cubicBezTo>
                <a:cubicBezTo>
                  <a:pt x="3367938" y="4264100"/>
                  <a:pt x="3347280" y="4330210"/>
                  <a:pt x="3365940" y="4246240"/>
                </a:cubicBezTo>
                <a:cubicBezTo>
                  <a:pt x="3367758" y="4238058"/>
                  <a:pt x="3371241" y="4230337"/>
                  <a:pt x="3373892" y="4222386"/>
                </a:cubicBezTo>
                <a:cubicBezTo>
                  <a:pt x="3379193" y="4140222"/>
                  <a:pt x="3377084" y="4057242"/>
                  <a:pt x="3389794" y="3975895"/>
                </a:cubicBezTo>
                <a:cubicBezTo>
                  <a:pt x="3391088" y="3967614"/>
                  <a:pt x="3407721" y="3973870"/>
                  <a:pt x="3413648" y="3967944"/>
                </a:cubicBezTo>
                <a:cubicBezTo>
                  <a:pt x="3419575" y="3962017"/>
                  <a:pt x="3417852" y="3951587"/>
                  <a:pt x="3421600" y="3944090"/>
                </a:cubicBezTo>
                <a:cubicBezTo>
                  <a:pt x="3425874" y="3935543"/>
                  <a:pt x="3432201" y="3928187"/>
                  <a:pt x="3437502" y="3920236"/>
                </a:cubicBezTo>
                <a:cubicBezTo>
                  <a:pt x="3440152" y="3909634"/>
                  <a:pt x="3444582" y="3899324"/>
                  <a:pt x="3445453" y="3888431"/>
                </a:cubicBezTo>
                <a:cubicBezTo>
                  <a:pt x="3449897" y="3832886"/>
                  <a:pt x="3443857" y="3776352"/>
                  <a:pt x="3453405" y="3721454"/>
                </a:cubicBezTo>
                <a:cubicBezTo>
                  <a:pt x="3455042" y="3712039"/>
                  <a:pt x="3469308" y="3710852"/>
                  <a:pt x="3477259" y="3705551"/>
                </a:cubicBezTo>
                <a:cubicBezTo>
                  <a:pt x="3495306" y="3651408"/>
                  <a:pt x="3467921" y="3713331"/>
                  <a:pt x="3524967" y="3665794"/>
                </a:cubicBezTo>
                <a:cubicBezTo>
                  <a:pt x="3531406" y="3660429"/>
                  <a:pt x="3527682" y="3648486"/>
                  <a:pt x="3532918" y="3641941"/>
                </a:cubicBezTo>
                <a:cubicBezTo>
                  <a:pt x="3538888" y="3634479"/>
                  <a:pt x="3548821" y="3631339"/>
                  <a:pt x="3556772" y="3626038"/>
                </a:cubicBezTo>
                <a:cubicBezTo>
                  <a:pt x="3575696" y="3569264"/>
                  <a:pt x="3558726" y="3587628"/>
                  <a:pt x="3596528" y="3562428"/>
                </a:cubicBezTo>
                <a:cubicBezTo>
                  <a:pt x="3601829" y="3554477"/>
                  <a:pt x="3606313" y="3545915"/>
                  <a:pt x="3612431" y="3538574"/>
                </a:cubicBezTo>
                <a:cubicBezTo>
                  <a:pt x="3619630" y="3529935"/>
                  <a:pt x="3630824" y="3524550"/>
                  <a:pt x="3636285" y="3514720"/>
                </a:cubicBezTo>
                <a:cubicBezTo>
                  <a:pt x="3653445" y="3483832"/>
                  <a:pt x="3651331" y="3459551"/>
                  <a:pt x="3660139" y="3427255"/>
                </a:cubicBezTo>
                <a:cubicBezTo>
                  <a:pt x="3664550" y="3411083"/>
                  <a:pt x="3664188" y="3391401"/>
                  <a:pt x="3676041" y="3379548"/>
                </a:cubicBezTo>
                <a:cubicBezTo>
                  <a:pt x="3706652" y="3348937"/>
                  <a:pt x="3693657" y="3365050"/>
                  <a:pt x="3715798" y="3331840"/>
                </a:cubicBezTo>
                <a:cubicBezTo>
                  <a:pt x="3721036" y="3316125"/>
                  <a:pt x="3725639" y="3295343"/>
                  <a:pt x="3739652" y="3284132"/>
                </a:cubicBezTo>
                <a:cubicBezTo>
                  <a:pt x="3746197" y="3278896"/>
                  <a:pt x="3755555" y="3278831"/>
                  <a:pt x="3763506" y="3276181"/>
                </a:cubicBezTo>
                <a:cubicBezTo>
                  <a:pt x="3766156" y="3233774"/>
                  <a:pt x="3762240" y="3190438"/>
                  <a:pt x="3771457" y="3148960"/>
                </a:cubicBezTo>
                <a:cubicBezTo>
                  <a:pt x="3773530" y="3139631"/>
                  <a:pt x="3788554" y="3139814"/>
                  <a:pt x="3795311" y="3133057"/>
                </a:cubicBezTo>
                <a:cubicBezTo>
                  <a:pt x="3806861" y="3121507"/>
                  <a:pt x="3816086" y="3101360"/>
                  <a:pt x="3819165" y="3085349"/>
                </a:cubicBezTo>
                <a:cubicBezTo>
                  <a:pt x="3830850" y="3024587"/>
                  <a:pt x="3838434" y="2963061"/>
                  <a:pt x="3850970" y="2902469"/>
                </a:cubicBezTo>
                <a:cubicBezTo>
                  <a:pt x="3867073" y="2824637"/>
                  <a:pt x="3859183" y="2880713"/>
                  <a:pt x="3882775" y="2830908"/>
                </a:cubicBezTo>
                <a:cubicBezTo>
                  <a:pt x="3902590" y="2789076"/>
                  <a:pt x="3919881" y="2746094"/>
                  <a:pt x="3938434" y="2703687"/>
                </a:cubicBezTo>
                <a:cubicBezTo>
                  <a:pt x="3957515" y="2608290"/>
                  <a:pt x="3965567" y="2562464"/>
                  <a:pt x="4009996" y="2441294"/>
                </a:cubicBezTo>
                <a:cubicBezTo>
                  <a:pt x="4013286" y="2432322"/>
                  <a:pt x="4025899" y="2430692"/>
                  <a:pt x="4033850" y="2425391"/>
                </a:cubicBezTo>
                <a:cubicBezTo>
                  <a:pt x="4037136" y="2407321"/>
                  <a:pt x="4037936" y="2337172"/>
                  <a:pt x="4065655" y="2314073"/>
                </a:cubicBezTo>
                <a:cubicBezTo>
                  <a:pt x="4074761" y="2306485"/>
                  <a:pt x="4086858" y="2303471"/>
                  <a:pt x="4097460" y="2298170"/>
                </a:cubicBezTo>
                <a:cubicBezTo>
                  <a:pt x="4117448" y="2238212"/>
                  <a:pt x="4090486" y="2312118"/>
                  <a:pt x="4121314" y="2250462"/>
                </a:cubicBezTo>
                <a:cubicBezTo>
                  <a:pt x="4136797" y="2219496"/>
                  <a:pt x="4121920" y="2230495"/>
                  <a:pt x="4137217" y="2194803"/>
                </a:cubicBezTo>
                <a:cubicBezTo>
                  <a:pt x="4140981" y="2186019"/>
                  <a:pt x="4147819" y="2178900"/>
                  <a:pt x="4153120" y="2170949"/>
                </a:cubicBezTo>
                <a:cubicBezTo>
                  <a:pt x="4158421" y="2155046"/>
                  <a:pt x="4165735" y="2139678"/>
                  <a:pt x="4169022" y="2123241"/>
                </a:cubicBezTo>
                <a:cubicBezTo>
                  <a:pt x="4178617" y="2075266"/>
                  <a:pt x="4172699" y="2096306"/>
                  <a:pt x="4184925" y="2059631"/>
                </a:cubicBezTo>
                <a:cubicBezTo>
                  <a:pt x="4190226" y="2027826"/>
                  <a:pt x="4193832" y="1995691"/>
                  <a:pt x="4200827" y="1964215"/>
                </a:cubicBezTo>
                <a:cubicBezTo>
                  <a:pt x="4204463" y="1947852"/>
                  <a:pt x="4216730" y="1916508"/>
                  <a:pt x="4216730" y="1916508"/>
                </a:cubicBezTo>
                <a:cubicBezTo>
                  <a:pt x="4226582" y="1768721"/>
                  <a:pt x="4188722" y="1819866"/>
                  <a:pt x="4272389" y="1773384"/>
                </a:cubicBezTo>
                <a:cubicBezTo>
                  <a:pt x="4280743" y="1768743"/>
                  <a:pt x="4288292" y="1762782"/>
                  <a:pt x="4296243" y="1757481"/>
                </a:cubicBezTo>
                <a:cubicBezTo>
                  <a:pt x="4338656" y="1693866"/>
                  <a:pt x="4282986" y="1770741"/>
                  <a:pt x="4336000" y="1717725"/>
                </a:cubicBezTo>
                <a:cubicBezTo>
                  <a:pt x="4389008" y="1664715"/>
                  <a:pt x="4312145" y="1720376"/>
                  <a:pt x="4375756" y="1677968"/>
                </a:cubicBezTo>
                <a:lnTo>
                  <a:pt x="4399610" y="1606407"/>
                </a:lnTo>
                <a:cubicBezTo>
                  <a:pt x="4404994" y="1590255"/>
                  <a:pt x="4412744" y="1563255"/>
                  <a:pt x="4423464" y="1550748"/>
                </a:cubicBezTo>
                <a:cubicBezTo>
                  <a:pt x="4432088" y="1540686"/>
                  <a:pt x="4444667" y="1534845"/>
                  <a:pt x="4455269" y="1526894"/>
                </a:cubicBezTo>
                <a:cubicBezTo>
                  <a:pt x="4457919" y="1518943"/>
                  <a:pt x="4459472" y="1510537"/>
                  <a:pt x="4463220" y="1503040"/>
                </a:cubicBezTo>
                <a:cubicBezTo>
                  <a:pt x="4467494" y="1494493"/>
                  <a:pt x="4475242" y="1487919"/>
                  <a:pt x="4479123" y="1479186"/>
                </a:cubicBezTo>
                <a:cubicBezTo>
                  <a:pt x="4485931" y="1463868"/>
                  <a:pt x="4495026" y="1431478"/>
                  <a:pt x="4495026" y="1431478"/>
                </a:cubicBezTo>
                <a:cubicBezTo>
                  <a:pt x="4513529" y="1264947"/>
                  <a:pt x="4513210" y="1296831"/>
                  <a:pt x="4495026" y="1018010"/>
                </a:cubicBezTo>
                <a:cubicBezTo>
                  <a:pt x="4493428" y="993500"/>
                  <a:pt x="4471566" y="991637"/>
                  <a:pt x="4455269" y="986205"/>
                </a:cubicBezTo>
                <a:cubicBezTo>
                  <a:pt x="4451668" y="964596"/>
                  <a:pt x="4447378" y="917896"/>
                  <a:pt x="4431415" y="898741"/>
                </a:cubicBezTo>
                <a:cubicBezTo>
                  <a:pt x="4426049" y="892302"/>
                  <a:pt x="4415058" y="894537"/>
                  <a:pt x="4407561" y="890789"/>
                </a:cubicBezTo>
                <a:cubicBezTo>
                  <a:pt x="4399014" y="886515"/>
                  <a:pt x="4391658" y="880188"/>
                  <a:pt x="4383707" y="874887"/>
                </a:cubicBezTo>
                <a:cubicBezTo>
                  <a:pt x="4381057" y="866936"/>
                  <a:pt x="4378058" y="859092"/>
                  <a:pt x="4375756" y="851033"/>
                </a:cubicBezTo>
                <a:cubicBezTo>
                  <a:pt x="4369511" y="829175"/>
                  <a:pt x="4370348" y="811514"/>
                  <a:pt x="4351902" y="795374"/>
                </a:cubicBezTo>
                <a:cubicBezTo>
                  <a:pt x="4337518" y="782788"/>
                  <a:pt x="4304194" y="763568"/>
                  <a:pt x="4304194" y="763568"/>
                </a:cubicBezTo>
                <a:cubicBezTo>
                  <a:pt x="4301544" y="755617"/>
                  <a:pt x="4301479" y="746259"/>
                  <a:pt x="4296243" y="739714"/>
                </a:cubicBezTo>
                <a:cubicBezTo>
                  <a:pt x="4285033" y="725702"/>
                  <a:pt x="4264248" y="721099"/>
                  <a:pt x="4248535" y="715861"/>
                </a:cubicBezTo>
                <a:cubicBezTo>
                  <a:pt x="4184924" y="673453"/>
                  <a:pt x="4261787" y="729114"/>
                  <a:pt x="4208779" y="676104"/>
                </a:cubicBezTo>
                <a:cubicBezTo>
                  <a:pt x="4202022" y="669347"/>
                  <a:pt x="4192266" y="666319"/>
                  <a:pt x="4184925" y="660201"/>
                </a:cubicBezTo>
                <a:cubicBezTo>
                  <a:pt x="4176287" y="653002"/>
                  <a:pt x="4169022" y="644299"/>
                  <a:pt x="4161071" y="636348"/>
                </a:cubicBezTo>
                <a:cubicBezTo>
                  <a:pt x="4158421" y="628397"/>
                  <a:pt x="4159940" y="617366"/>
                  <a:pt x="4153120" y="612494"/>
                </a:cubicBezTo>
                <a:cubicBezTo>
                  <a:pt x="4139480" y="602751"/>
                  <a:pt x="4105412" y="596591"/>
                  <a:pt x="4105412" y="596591"/>
                </a:cubicBezTo>
                <a:cubicBezTo>
                  <a:pt x="4095292" y="589844"/>
                  <a:pt x="4072462" y="571602"/>
                  <a:pt x="4057704" y="572737"/>
                </a:cubicBezTo>
                <a:cubicBezTo>
                  <a:pt x="3985286" y="578308"/>
                  <a:pt x="3999085" y="583806"/>
                  <a:pt x="3954337" y="596591"/>
                </a:cubicBezTo>
                <a:cubicBezTo>
                  <a:pt x="3943830" y="599593"/>
                  <a:pt x="3933134" y="601892"/>
                  <a:pt x="3922532" y="604542"/>
                </a:cubicBezTo>
                <a:cubicBezTo>
                  <a:pt x="3914581" y="609843"/>
                  <a:pt x="3907411" y="616564"/>
                  <a:pt x="3898678" y="620445"/>
                </a:cubicBezTo>
                <a:cubicBezTo>
                  <a:pt x="3898668" y="620450"/>
                  <a:pt x="3839049" y="640322"/>
                  <a:pt x="3827116" y="644299"/>
                </a:cubicBezTo>
                <a:cubicBezTo>
                  <a:pt x="3819165" y="646949"/>
                  <a:pt x="3810759" y="648502"/>
                  <a:pt x="3803262" y="652250"/>
                </a:cubicBezTo>
                <a:cubicBezTo>
                  <a:pt x="3792660" y="657551"/>
                  <a:pt x="3782702" y="664405"/>
                  <a:pt x="3771457" y="668153"/>
                </a:cubicBezTo>
                <a:cubicBezTo>
                  <a:pt x="3758636" y="672427"/>
                  <a:pt x="3744893" y="673172"/>
                  <a:pt x="3731700" y="676104"/>
                </a:cubicBezTo>
                <a:cubicBezTo>
                  <a:pt x="3721032" y="678475"/>
                  <a:pt x="3710362" y="680915"/>
                  <a:pt x="3699895" y="684055"/>
                </a:cubicBezTo>
                <a:cubicBezTo>
                  <a:pt x="3683839" y="688872"/>
                  <a:pt x="3668090" y="694657"/>
                  <a:pt x="3652187" y="699958"/>
                </a:cubicBezTo>
                <a:cubicBezTo>
                  <a:pt x="3644236" y="702608"/>
                  <a:pt x="3636680" y="707150"/>
                  <a:pt x="3628333" y="707909"/>
                </a:cubicBezTo>
                <a:cubicBezTo>
                  <a:pt x="3495919" y="719948"/>
                  <a:pt x="3570093" y="714142"/>
                  <a:pt x="3405697" y="723812"/>
                </a:cubicBezTo>
                <a:cubicBezTo>
                  <a:pt x="3395095" y="726462"/>
                  <a:pt x="3384399" y="728761"/>
                  <a:pt x="3373892" y="731763"/>
                </a:cubicBezTo>
                <a:cubicBezTo>
                  <a:pt x="3365833" y="734065"/>
                  <a:pt x="3358368" y="738788"/>
                  <a:pt x="3350038" y="739714"/>
                </a:cubicBezTo>
                <a:cubicBezTo>
                  <a:pt x="3310437" y="744114"/>
                  <a:pt x="3270525" y="745015"/>
                  <a:pt x="3230768" y="747666"/>
                </a:cubicBezTo>
                <a:cubicBezTo>
                  <a:pt x="3217854" y="757351"/>
                  <a:pt x="3195347" y="779471"/>
                  <a:pt x="3175109" y="779471"/>
                </a:cubicBezTo>
                <a:cubicBezTo>
                  <a:pt x="3164181" y="779471"/>
                  <a:pt x="3153771" y="774660"/>
                  <a:pt x="3143304" y="771520"/>
                </a:cubicBezTo>
                <a:cubicBezTo>
                  <a:pt x="3127248" y="766703"/>
                  <a:pt x="3095596" y="755617"/>
                  <a:pt x="3095596" y="755617"/>
                </a:cubicBezTo>
                <a:cubicBezTo>
                  <a:pt x="3049689" y="725012"/>
                  <a:pt x="3000180" y="734414"/>
                  <a:pt x="2960424" y="723812"/>
                </a:cubicBezTo>
                <a:close/>
              </a:path>
            </a:pathLst>
          </a:custGeom>
          <a:noFill/>
          <a:ln w="76200">
            <a:solidFill>
              <a:srgbClr val="E91F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62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D4DD142-306C-46F4-8C59-1B9350987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65" y="861237"/>
            <a:ext cx="11924668" cy="513552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68574E-CB0A-4803-8EBA-633CE1A6BB65}"/>
              </a:ext>
            </a:extLst>
          </p:cNvPr>
          <p:cNvSpPr txBox="1"/>
          <p:nvPr/>
        </p:nvSpPr>
        <p:spPr>
          <a:xfrm>
            <a:off x="8399939" y="5996763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8473B318-4C16-4D91-9CFB-7E5427C26703}"/>
              </a:ext>
            </a:extLst>
          </p:cNvPr>
          <p:cNvSpPr/>
          <p:nvPr/>
        </p:nvSpPr>
        <p:spPr>
          <a:xfrm>
            <a:off x="6321056" y="4019108"/>
            <a:ext cx="207335" cy="19138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5A56A17E-68FA-4D17-A77A-BD30F49591B6}"/>
              </a:ext>
            </a:extLst>
          </p:cNvPr>
          <p:cNvSpPr/>
          <p:nvPr/>
        </p:nvSpPr>
        <p:spPr>
          <a:xfrm>
            <a:off x="4056321" y="4019108"/>
            <a:ext cx="1818167" cy="1095940"/>
          </a:xfrm>
          <a:prstGeom prst="wedgeRectCallout">
            <a:avLst>
              <a:gd name="adj1" fmla="val 73421"/>
              <a:gd name="adj2" fmla="val -372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クチャ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</a:t>
            </a:r>
            <a:r>
              <a:rPr lang="ja-JP" altLang="en-US" sz="3200" b="1" dirty="0"/>
              <a:t>亀茲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706322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D4DD142-306C-46F4-8C59-1B9350987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65" y="861237"/>
            <a:ext cx="11924668" cy="513552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68574E-CB0A-4803-8EBA-633CE1A6BB65}"/>
              </a:ext>
            </a:extLst>
          </p:cNvPr>
          <p:cNvSpPr txBox="1"/>
          <p:nvPr/>
        </p:nvSpPr>
        <p:spPr>
          <a:xfrm>
            <a:off x="8399939" y="5996763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8473B318-4C16-4D91-9CFB-7E5427C26703}"/>
              </a:ext>
            </a:extLst>
          </p:cNvPr>
          <p:cNvSpPr/>
          <p:nvPr/>
        </p:nvSpPr>
        <p:spPr>
          <a:xfrm>
            <a:off x="6321056" y="4019108"/>
            <a:ext cx="207335" cy="19138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5A56A17E-68FA-4D17-A77A-BD30F49591B6}"/>
              </a:ext>
            </a:extLst>
          </p:cNvPr>
          <p:cNvSpPr/>
          <p:nvPr/>
        </p:nvSpPr>
        <p:spPr>
          <a:xfrm>
            <a:off x="4056321" y="4019108"/>
            <a:ext cx="1818167" cy="1095940"/>
          </a:xfrm>
          <a:prstGeom prst="wedgeRectCallout">
            <a:avLst>
              <a:gd name="adj1" fmla="val 73421"/>
              <a:gd name="adj2" fmla="val -372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クチャ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</a:t>
            </a:r>
            <a:r>
              <a:rPr lang="ja-JP" altLang="en-US" sz="3200" b="1" dirty="0"/>
              <a:t>亀茲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1438962-7351-4B1A-8C4E-C8240A6DC087}"/>
              </a:ext>
            </a:extLst>
          </p:cNvPr>
          <p:cNvSpPr/>
          <p:nvPr/>
        </p:nvSpPr>
        <p:spPr>
          <a:xfrm>
            <a:off x="7522535" y="4210494"/>
            <a:ext cx="207335" cy="19138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DCD086C5-AD5F-4183-B0B1-0AEEBD84AC8D}"/>
              </a:ext>
            </a:extLst>
          </p:cNvPr>
          <p:cNvSpPr/>
          <p:nvPr/>
        </p:nvSpPr>
        <p:spPr>
          <a:xfrm>
            <a:off x="6632565" y="4641506"/>
            <a:ext cx="1283374" cy="718091"/>
          </a:xfrm>
          <a:prstGeom prst="wedgeRectCallout">
            <a:avLst>
              <a:gd name="adj1" fmla="val 27222"/>
              <a:gd name="adj2" fmla="val -78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敦煌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013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9536379-5CFD-484A-973E-98204832C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144" y="107325"/>
            <a:ext cx="7155712" cy="6643349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AFC58129-D584-4C98-BD2E-D32BC63B08D3}"/>
              </a:ext>
            </a:extLst>
          </p:cNvPr>
          <p:cNvSpPr/>
          <p:nvPr/>
        </p:nvSpPr>
        <p:spPr>
          <a:xfrm>
            <a:off x="2886739" y="1020726"/>
            <a:ext cx="207335" cy="19138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50CD0293-50E4-430E-AFE1-106130ED0824}"/>
              </a:ext>
            </a:extLst>
          </p:cNvPr>
          <p:cNvSpPr/>
          <p:nvPr/>
        </p:nvSpPr>
        <p:spPr>
          <a:xfrm>
            <a:off x="1234770" y="661680"/>
            <a:ext cx="1283374" cy="718091"/>
          </a:xfrm>
          <a:prstGeom prst="wedgeRectCallout">
            <a:avLst>
              <a:gd name="adj1" fmla="val 75274"/>
              <a:gd name="adj2" fmla="val 145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敦煌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838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E0B2DB8-BA07-4DB4-998E-877EF5B05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97085"/>
            <a:ext cx="5814680" cy="436101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03D409-8751-4190-8256-425BEE1452D5}"/>
              </a:ext>
            </a:extLst>
          </p:cNvPr>
          <p:cNvSpPr txBox="1"/>
          <p:nvPr/>
        </p:nvSpPr>
        <p:spPr>
          <a:xfrm>
            <a:off x="6443330" y="6258095"/>
            <a:ext cx="545625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ja-JP" altLang="en-US" sz="1600" dirty="0">
                <a:hlinkClick r:id="rId3"/>
              </a:rPr>
              <a:t>出典：龍門石窟 </a:t>
            </a:r>
            <a:r>
              <a:rPr lang="en-US" altLang="ja-JP" sz="1600" dirty="0">
                <a:hlinkClick r:id="rId3"/>
              </a:rPr>
              <a:t>| </a:t>
            </a:r>
            <a:r>
              <a:rPr lang="ja-JP" altLang="en-US" sz="1600" dirty="0">
                <a:hlinkClick r:id="rId3"/>
              </a:rPr>
              <a:t>世界の歴史</a:t>
            </a:r>
            <a:r>
              <a:rPr lang="ja-JP" altLang="en-US" sz="1600" dirty="0" err="1">
                <a:hlinkClick r:id="rId3"/>
              </a:rPr>
              <a:t>まっぷ</a:t>
            </a:r>
            <a:r>
              <a:rPr lang="ja-JP" altLang="en-US" sz="1600" dirty="0">
                <a:hlinkClick r:id="rId3"/>
              </a:rPr>
              <a:t> </a:t>
            </a:r>
            <a:r>
              <a:rPr lang="en-US" altLang="ja-JP" sz="1600" dirty="0">
                <a:hlinkClick r:id="rId3"/>
              </a:rPr>
              <a:t>(sekainorekisi.com)</a:t>
            </a:r>
            <a:endParaRPr kumimoji="1" lang="ja-JP" altLang="en-US" sz="1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26094FB-17B1-4E4D-A4D6-A6D0A9698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19" y="1897086"/>
            <a:ext cx="5643208" cy="436100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0C47B4-869A-40CD-98E6-5406443FC90C}"/>
              </a:ext>
            </a:extLst>
          </p:cNvPr>
          <p:cNvSpPr txBox="1"/>
          <p:nvPr/>
        </p:nvSpPr>
        <p:spPr>
          <a:xfrm>
            <a:off x="2282783" y="6258095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777B103B-BDF4-4DCC-A1D6-ABF7FE6E743B}"/>
              </a:ext>
            </a:extLst>
          </p:cNvPr>
          <p:cNvSpPr/>
          <p:nvPr/>
        </p:nvSpPr>
        <p:spPr>
          <a:xfrm>
            <a:off x="638944" y="1473108"/>
            <a:ext cx="4950157" cy="648585"/>
          </a:xfrm>
          <a:prstGeom prst="wedgeRectCallout">
            <a:avLst>
              <a:gd name="adj1" fmla="val -9550"/>
              <a:gd name="adj2" fmla="val 1168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ハッキリとした顔</a:t>
            </a:r>
            <a:r>
              <a:rPr kumimoji="1" lang="ja-JP" altLang="en-US" sz="3600" dirty="0" err="1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だち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吹き出し: 下矢印 6">
            <a:extLst>
              <a:ext uri="{FF2B5EF4-FFF2-40B4-BE49-F238E27FC236}">
                <a16:creationId xmlns:a16="http://schemas.microsoft.com/office/drawing/2014/main" id="{C45EE208-5B88-4ED1-8583-D34F4E05875E}"/>
              </a:ext>
            </a:extLst>
          </p:cNvPr>
          <p:cNvSpPr/>
          <p:nvPr/>
        </p:nvSpPr>
        <p:spPr>
          <a:xfrm>
            <a:off x="638944" y="599905"/>
            <a:ext cx="4332744" cy="826183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ガンダーラ美術の影響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F05F2B98-4284-4752-862C-320ABB0A1A04}"/>
              </a:ext>
            </a:extLst>
          </p:cNvPr>
          <p:cNvSpPr/>
          <p:nvPr/>
        </p:nvSpPr>
        <p:spPr>
          <a:xfrm>
            <a:off x="6518354" y="1426088"/>
            <a:ext cx="4332744" cy="648585"/>
          </a:xfrm>
          <a:prstGeom prst="wedgeRectCallout">
            <a:avLst>
              <a:gd name="adj1" fmla="val 35432"/>
              <a:gd name="adj2" fmla="val 1053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純アジア風の顔立ち</a:t>
            </a:r>
          </a:p>
        </p:txBody>
      </p:sp>
      <p:sp>
        <p:nvSpPr>
          <p:cNvPr id="9" name="吹き出し: 下矢印 8">
            <a:extLst>
              <a:ext uri="{FF2B5EF4-FFF2-40B4-BE49-F238E27FC236}">
                <a16:creationId xmlns:a16="http://schemas.microsoft.com/office/drawing/2014/main" id="{12696650-FE25-4384-8772-F6511F17B7E2}"/>
              </a:ext>
            </a:extLst>
          </p:cNvPr>
          <p:cNvSpPr/>
          <p:nvPr/>
        </p:nvSpPr>
        <p:spPr>
          <a:xfrm>
            <a:off x="7012676" y="599904"/>
            <a:ext cx="3344099" cy="826183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漢化政策の影響</a:t>
            </a:r>
          </a:p>
        </p:txBody>
      </p:sp>
    </p:spTree>
    <p:extLst>
      <p:ext uri="{BB962C8B-B14F-4D97-AF65-F5344CB8AC3E}">
        <p14:creationId xmlns:p14="http://schemas.microsoft.com/office/powerpoint/2010/main" val="339858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</TotalTime>
  <Words>331</Words>
  <Application>Microsoft Office PowerPoint</Application>
  <PresentationFormat>ワイド画面</PresentationFormat>
  <Paragraphs>76</Paragraphs>
  <Slides>11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7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909</cp:revision>
  <dcterms:created xsi:type="dcterms:W3CDTF">2019-06-25T21:59:19Z</dcterms:created>
  <dcterms:modified xsi:type="dcterms:W3CDTF">2024-02-03T07:36:26Z</dcterms:modified>
</cp:coreProperties>
</file>