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"/>
  </p:notesMasterIdLst>
  <p:sldIdLst>
    <p:sldId id="421" r:id="rId2"/>
    <p:sldId id="508" r:id="rId3"/>
    <p:sldId id="416" r:id="rId4"/>
    <p:sldId id="451" r:id="rId5"/>
    <p:sldId id="496" r:id="rId6"/>
    <p:sldId id="4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9E1"/>
    <a:srgbClr val="FF0066"/>
    <a:srgbClr val="E91FE9"/>
    <a:srgbClr val="ED49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76" y="4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桑田 康一郎" userId="4df855aef7cffa4d" providerId="LiveId" clId="{0EA57833-A6CF-4A9D-B25B-6411955D583D}"/>
  </pc:docChgLst>
  <pc:docChgLst>
    <pc:chgData name="桑田 康一郎" userId="4df855aef7cffa4d" providerId="LiveId" clId="{50EB13AB-2622-8240-9109-486DCBB177F4}"/>
  </pc:docChgLst>
  <pc:docChgLst>
    <pc:chgData name="康一郎 桑田" userId="4df855aef7cffa4d" providerId="LiveId" clId="{50EB13AB-2622-8240-9109-486DCBB177F4}"/>
  </pc:docChgLst>
  <pc:docChgLst>
    <pc:chgData userId="4df855aef7cffa4d" providerId="LiveId" clId="{9C1591EB-B18B-4FD4-9809-8BCACF89C3FE}"/>
    <pc:docChg chg="undo addSld delSld modSld">
      <pc:chgData name="" userId="4df855aef7cffa4d" providerId="LiveId" clId="{9C1591EB-B18B-4FD4-9809-8BCACF89C3FE}" dt="2024-02-02T06:28:39.650" v="110" actId="1076"/>
      <pc:docMkLst>
        <pc:docMk/>
      </pc:docMkLst>
      <pc:sldChg chg="modSp add">
        <pc:chgData name="" userId="4df855aef7cffa4d" providerId="LiveId" clId="{9C1591EB-B18B-4FD4-9809-8BCACF89C3FE}" dt="2024-02-02T06:28:39.650" v="110" actId="1076"/>
        <pc:sldMkLst>
          <pc:docMk/>
          <pc:sldMk cId="849079194" sldId="421"/>
        </pc:sldMkLst>
        <pc:spChg chg="mod">
          <ac:chgData name="" userId="4df855aef7cffa4d" providerId="LiveId" clId="{9C1591EB-B18B-4FD4-9809-8BCACF89C3FE}" dt="2024-02-02T06:28:25.092" v="105" actId="1076"/>
          <ac:spMkLst>
            <pc:docMk/>
            <pc:sldMk cId="849079194" sldId="421"/>
            <ac:spMk id="3" creationId="{69A88164-861B-44C5-80D9-C6730456F4BF}"/>
          </ac:spMkLst>
        </pc:spChg>
        <pc:spChg chg="mod">
          <ac:chgData name="" userId="4df855aef7cffa4d" providerId="LiveId" clId="{9C1591EB-B18B-4FD4-9809-8BCACF89C3FE}" dt="2024-02-02T06:28:39.650" v="110" actId="1076"/>
          <ac:spMkLst>
            <pc:docMk/>
            <pc:sldMk cId="849079194" sldId="421"/>
            <ac:spMk id="4" creationId="{786C4F06-5C97-A9FD-97A2-6FD685FC7DE3}"/>
          </ac:spMkLst>
        </pc:spChg>
        <pc:spChg chg="mod">
          <ac:chgData name="" userId="4df855aef7cffa4d" providerId="LiveId" clId="{9C1591EB-B18B-4FD4-9809-8BCACF89C3FE}" dt="2024-02-02T06:28:23.084" v="104" actId="1076"/>
          <ac:spMkLst>
            <pc:docMk/>
            <pc:sldMk cId="849079194" sldId="421"/>
            <ac:spMk id="15" creationId="{D331BBE2-F504-E13A-0227-C3B79A3F427F}"/>
          </ac:spMkLst>
        </pc:spChg>
        <pc:picChg chg="mod">
          <ac:chgData name="" userId="4df855aef7cffa4d" providerId="LiveId" clId="{9C1591EB-B18B-4FD4-9809-8BCACF89C3FE}" dt="2024-02-02T06:28:37.094" v="109" actId="1076"/>
          <ac:picMkLst>
            <pc:docMk/>
            <pc:sldMk cId="849079194" sldId="421"/>
            <ac:picMk id="10" creationId="{DE2E433B-D99B-FC72-551E-62AC8242DB56}"/>
          </ac:picMkLst>
        </pc:picChg>
      </pc:sldChg>
      <pc:sldChg chg="del">
        <pc:chgData name="" userId="4df855aef7cffa4d" providerId="LiveId" clId="{9C1591EB-B18B-4FD4-9809-8BCACF89C3FE}" dt="2024-02-02T06:23:20.279" v="92" actId="2696"/>
        <pc:sldMkLst>
          <pc:docMk/>
          <pc:sldMk cId="1935751305" sldId="422"/>
        </pc:sldMkLst>
      </pc:sldChg>
    </pc:docChg>
  </pc:docChgLst>
  <pc:docChgLst>
    <pc:chgData userId="4df855aef7cffa4d" providerId="LiveId" clId="{7CB9CCBC-EAAA-451D-BE6C-62D3CE5B0C92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-1" y="234368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シュメール人の都市国家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31BBE2-F504-E13A-0227-C3B79A3F427F}"/>
              </a:ext>
            </a:extLst>
          </p:cNvPr>
          <p:cNvSpPr txBox="1"/>
          <p:nvPr/>
        </p:nvSpPr>
        <p:spPr>
          <a:xfrm>
            <a:off x="0" y="47524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なぜ都市国家に富や権力が集中したのか？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0" y="104977"/>
            <a:ext cx="7115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メソポタミア①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08F96F-CFBA-4D0E-8479-39F78CFBAB80}"/>
              </a:ext>
            </a:extLst>
          </p:cNvPr>
          <p:cNvSpPr txBox="1"/>
          <p:nvPr/>
        </p:nvSpPr>
        <p:spPr>
          <a:xfrm>
            <a:off x="95885" y="63120"/>
            <a:ext cx="7363985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古代オリエント文明とその周辺</a:t>
            </a:r>
            <a:endParaRPr kumimoji="1" lang="en-US" altLang="ja-JP" sz="40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5C2A30-7269-418F-9D18-4B8AB17BAA04}"/>
              </a:ext>
            </a:extLst>
          </p:cNvPr>
          <p:cNvSpPr txBox="1"/>
          <p:nvPr/>
        </p:nvSpPr>
        <p:spPr>
          <a:xfrm>
            <a:off x="402017" y="1093601"/>
            <a:ext cx="334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メソポタミア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5885" y="866776"/>
            <a:ext cx="12010390" cy="5662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C42C6A-8316-46AE-B0A4-9E5D8777A999}"/>
              </a:ext>
            </a:extLst>
          </p:cNvPr>
          <p:cNvSpPr txBox="1"/>
          <p:nvPr/>
        </p:nvSpPr>
        <p:spPr>
          <a:xfrm>
            <a:off x="402017" y="2173767"/>
            <a:ext cx="255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エジプト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2C4EEC-8868-41FE-AE8E-ECBB25A0992D}"/>
              </a:ext>
            </a:extLst>
          </p:cNvPr>
          <p:cNvSpPr txBox="1"/>
          <p:nvPr/>
        </p:nvSpPr>
        <p:spPr>
          <a:xfrm>
            <a:off x="402016" y="3277719"/>
            <a:ext cx="51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シリア・パレスチナ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71DCFD-F93A-437E-8D83-7296BD4A292B}"/>
              </a:ext>
            </a:extLst>
          </p:cNvPr>
          <p:cNvSpPr txBox="1"/>
          <p:nvPr/>
        </p:nvSpPr>
        <p:spPr>
          <a:xfrm>
            <a:off x="402015" y="4402416"/>
            <a:ext cx="51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エーゲ海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1007BB54-8590-4B33-839F-D1B1BEF3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4" y="1012099"/>
            <a:ext cx="6460505" cy="429623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20B260-7E2B-4B26-B851-9FE035940918}"/>
              </a:ext>
            </a:extLst>
          </p:cNvPr>
          <p:cNvSpPr txBox="1"/>
          <p:nvPr/>
        </p:nvSpPr>
        <p:spPr>
          <a:xfrm>
            <a:off x="367695" y="5506368"/>
            <a:ext cx="543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オリエント統一と分裂</a:t>
            </a:r>
          </a:p>
        </p:txBody>
      </p:sp>
      <p:sp>
        <p:nvSpPr>
          <p:cNvPr id="9" name="フレーム 8"/>
          <p:cNvSpPr/>
          <p:nvPr/>
        </p:nvSpPr>
        <p:spPr>
          <a:xfrm>
            <a:off x="251277" y="976209"/>
            <a:ext cx="3498026" cy="882674"/>
          </a:xfrm>
          <a:prstGeom prst="frame">
            <a:avLst>
              <a:gd name="adj1" fmla="val 433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2CBBC5C-E2EF-48A1-AF6C-B1F439F67327}"/>
              </a:ext>
            </a:extLst>
          </p:cNvPr>
          <p:cNvSpPr/>
          <p:nvPr/>
        </p:nvSpPr>
        <p:spPr>
          <a:xfrm rot="19877209">
            <a:off x="6121785" y="1413401"/>
            <a:ext cx="737091" cy="999391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0ACD9F-9C3F-4A79-BB76-0833A5C637D5}"/>
              </a:ext>
            </a:extLst>
          </p:cNvPr>
          <p:cNvSpPr txBox="1"/>
          <p:nvPr/>
        </p:nvSpPr>
        <p:spPr>
          <a:xfrm rot="20166323">
            <a:off x="6319147" y="1466037"/>
            <a:ext cx="430887" cy="1098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エーゲ海</a:t>
            </a:r>
          </a:p>
        </p:txBody>
      </p:sp>
    </p:spTree>
    <p:extLst>
      <p:ext uri="{BB962C8B-B14F-4D97-AF65-F5344CB8AC3E}">
        <p14:creationId xmlns:p14="http://schemas.microsoft.com/office/powerpoint/2010/main" val="103539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6D4D0A9-F046-4D17-B798-EA85A6B7D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6" y="1137696"/>
            <a:ext cx="7925582" cy="527051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A1A1FE-161E-4F4C-92B6-C7E42623DBE7}"/>
              </a:ext>
            </a:extLst>
          </p:cNvPr>
          <p:cNvSpPr/>
          <p:nvPr/>
        </p:nvSpPr>
        <p:spPr>
          <a:xfrm>
            <a:off x="0" y="293510"/>
            <a:ext cx="3931920" cy="95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5400" b="1" u="heavy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オリエント</a:t>
            </a:r>
            <a:endParaRPr kumimoji="1" lang="ja-JP" altLang="en-US" sz="5400" b="1" u="heavy" dirty="0">
              <a:solidFill>
                <a:srgbClr val="FFFF00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956E51C-D342-491D-BC75-C2F4BB2735CA}"/>
              </a:ext>
            </a:extLst>
          </p:cNvPr>
          <p:cNvSpPr/>
          <p:nvPr/>
        </p:nvSpPr>
        <p:spPr>
          <a:xfrm rot="1166833">
            <a:off x="718836" y="1417738"/>
            <a:ext cx="4741055" cy="4939784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オリエント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321" y="1243690"/>
            <a:ext cx="3930561" cy="206025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A1A1FE-161E-4F4C-92B6-C7E42623DBE7}"/>
              </a:ext>
            </a:extLst>
          </p:cNvPr>
          <p:cNvSpPr/>
          <p:nvPr/>
        </p:nvSpPr>
        <p:spPr>
          <a:xfrm>
            <a:off x="3931919" y="293510"/>
            <a:ext cx="5852161" cy="9501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4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44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太陽の昇るところ</a:t>
            </a:r>
            <a:endParaRPr kumimoji="1" lang="ja-JP" altLang="en-US" sz="44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5714888" y="4741400"/>
            <a:ext cx="4785360" cy="1310420"/>
          </a:xfrm>
          <a:prstGeom prst="wedgeRectCallout">
            <a:avLst>
              <a:gd name="adj1" fmla="val -64464"/>
              <a:gd name="adj2" fmla="val -47984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ヨーロッパからみて「東」だから</a:t>
            </a:r>
          </a:p>
        </p:txBody>
      </p:sp>
    </p:spTree>
    <p:extLst>
      <p:ext uri="{BB962C8B-B14F-4D97-AF65-F5344CB8AC3E}">
        <p14:creationId xmlns:p14="http://schemas.microsoft.com/office/powerpoint/2010/main" val="131186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6D4D0A9-F046-4D17-B798-EA85A6B7D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7" y="0"/>
            <a:ext cx="10312783" cy="6858000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6390256" y="292387"/>
            <a:ext cx="4957011" cy="850231"/>
          </a:xfrm>
          <a:prstGeom prst="wedgeRectCallout">
            <a:avLst>
              <a:gd name="adj1" fmla="val -44370"/>
              <a:gd name="adj2" fmla="val 128538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周辺から遊牧民移住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34" y="128719"/>
            <a:ext cx="1643645" cy="1796334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 rot="998876">
            <a:off x="4350590" y="1177825"/>
            <a:ext cx="1038595" cy="6575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7711842">
            <a:off x="5580089" y="2703751"/>
            <a:ext cx="1038595" cy="6575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487899" y="1142618"/>
            <a:ext cx="2872691" cy="782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複雑な歴史</a:t>
            </a:r>
          </a:p>
        </p:txBody>
      </p:sp>
      <p:sp>
        <p:nvSpPr>
          <p:cNvPr id="15" name="四角形吹き出し 14"/>
          <p:cNvSpPr/>
          <p:nvPr/>
        </p:nvSpPr>
        <p:spPr>
          <a:xfrm>
            <a:off x="5436706" y="4725340"/>
            <a:ext cx="4001397" cy="850231"/>
          </a:xfrm>
          <a:prstGeom prst="wedgeRectCallout">
            <a:avLst>
              <a:gd name="adj1" fmla="val -68000"/>
              <a:gd name="adj2" fmla="val -46934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異民族侵入：少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436706" y="5575571"/>
            <a:ext cx="4928362" cy="7824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高度な文明：長期間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710" y="3589860"/>
            <a:ext cx="2120600" cy="113548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253" y="3233999"/>
            <a:ext cx="1770606" cy="1690928"/>
          </a:xfrm>
          <a:prstGeom prst="rect">
            <a:avLst/>
          </a:prstGeom>
        </p:spPr>
      </p:pic>
      <p:sp>
        <p:nvSpPr>
          <p:cNvPr id="21" name="楕円 20"/>
          <p:cNvSpPr/>
          <p:nvPr/>
        </p:nvSpPr>
        <p:spPr>
          <a:xfrm rot="1434785">
            <a:off x="4605680" y="1766151"/>
            <a:ext cx="654641" cy="19298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吹き出し 21"/>
          <p:cNvSpPr/>
          <p:nvPr/>
        </p:nvSpPr>
        <p:spPr>
          <a:xfrm>
            <a:off x="5236310" y="3665862"/>
            <a:ext cx="5220970" cy="821589"/>
          </a:xfrm>
          <a:prstGeom prst="wedgeRectCallout">
            <a:avLst>
              <a:gd name="adj1" fmla="val -60233"/>
              <a:gd name="adj2" fmla="val -51182"/>
            </a:avLst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両地域を結ぶ交通路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6B0975D-1F56-4F04-826C-BF4251817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7158" y="3538945"/>
            <a:ext cx="1581524" cy="12373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0DEAD2B-981D-8620-96D1-959DF999F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646" y="2149614"/>
            <a:ext cx="1348356" cy="13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3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5686A78-D05F-4CB5-A1DD-01DAB82C7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4" b="55787"/>
          <a:stretch/>
        </p:blipFill>
        <p:spPr>
          <a:xfrm>
            <a:off x="44564" y="561196"/>
            <a:ext cx="12102872" cy="573560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A325B9-0C46-4D66-8EF6-5F88D1BF89F9}"/>
              </a:ext>
            </a:extLst>
          </p:cNvPr>
          <p:cNvSpPr/>
          <p:nvPr/>
        </p:nvSpPr>
        <p:spPr>
          <a:xfrm>
            <a:off x="3986784" y="2113473"/>
            <a:ext cx="4195191" cy="18192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041E0E-4AC5-4487-B6EA-CECDCD4D2C83}"/>
              </a:ext>
            </a:extLst>
          </p:cNvPr>
          <p:cNvSpPr txBox="1"/>
          <p:nvPr/>
        </p:nvSpPr>
        <p:spPr>
          <a:xfrm>
            <a:off x="8058654" y="6378828"/>
            <a:ext cx="408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</a:t>
            </a:r>
            <a:r>
              <a:rPr kumimoji="1" lang="ja-JP" altLang="en-US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</a:t>
            </a:r>
            <a:r>
              <a:rPr kumimoji="1" lang="en-US" altLang="ja-JP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313300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08F96F-CFBA-4D0E-8479-39F78CFBAB80}"/>
              </a:ext>
            </a:extLst>
          </p:cNvPr>
          <p:cNvSpPr txBox="1"/>
          <p:nvPr/>
        </p:nvSpPr>
        <p:spPr>
          <a:xfrm>
            <a:off x="91101" y="42063"/>
            <a:ext cx="4858247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72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授業の流れ</a:t>
            </a:r>
            <a:endParaRPr kumimoji="1" lang="en-US" altLang="ja-JP" sz="72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6490" y="1780674"/>
            <a:ext cx="11720921" cy="4844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3AF4CD-2E53-4493-BB72-2C4E32ADC72A}"/>
              </a:ext>
            </a:extLst>
          </p:cNvPr>
          <p:cNvSpPr/>
          <p:nvPr/>
        </p:nvSpPr>
        <p:spPr>
          <a:xfrm>
            <a:off x="4337227" y="1354319"/>
            <a:ext cx="3138394" cy="8428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オリエント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9180" y="2882944"/>
            <a:ext cx="4264270" cy="3578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3AF4CD-2E53-4493-BB72-2C4E32ADC72A}"/>
              </a:ext>
            </a:extLst>
          </p:cNvPr>
          <p:cNvSpPr/>
          <p:nvPr/>
        </p:nvSpPr>
        <p:spPr>
          <a:xfrm>
            <a:off x="640926" y="2417074"/>
            <a:ext cx="3880778" cy="8428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メソポタミア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4797" y="3427163"/>
            <a:ext cx="405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シュメール人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4797" y="4358903"/>
            <a:ext cx="405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アッカド</a:t>
            </a:r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4797" y="5435465"/>
            <a:ext cx="449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バビロン第</a:t>
            </a:r>
            <a:r>
              <a:rPr lang="en-US" altLang="ja-JP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王朝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3AF4CD-2E53-4493-BB72-2C4E32ADC72A}"/>
              </a:ext>
            </a:extLst>
          </p:cNvPr>
          <p:cNvSpPr/>
          <p:nvPr/>
        </p:nvSpPr>
        <p:spPr>
          <a:xfrm>
            <a:off x="5354375" y="3937483"/>
            <a:ext cx="2313751" cy="8428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エジプト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3AF4CD-2E53-4493-BB72-2C4E32ADC72A}"/>
              </a:ext>
            </a:extLst>
          </p:cNvPr>
          <p:cNvSpPr/>
          <p:nvPr/>
        </p:nvSpPr>
        <p:spPr>
          <a:xfrm>
            <a:off x="8560574" y="3591749"/>
            <a:ext cx="3150163" cy="12225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シリア</a:t>
            </a:r>
            <a:endParaRPr lang="en-US" altLang="ja-JP" sz="40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パレスチナ</a:t>
            </a:r>
            <a:endParaRPr kumimoji="1" lang="ja-JP" altLang="en-US" sz="40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80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104</Words>
  <Application>Microsoft Office PowerPoint</Application>
  <PresentationFormat>ワイド画面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346</cp:revision>
  <dcterms:created xsi:type="dcterms:W3CDTF">2019-06-25T21:59:19Z</dcterms:created>
  <dcterms:modified xsi:type="dcterms:W3CDTF">2024-02-02T06:28:41Z</dcterms:modified>
</cp:coreProperties>
</file>