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5"/>
  </p:notesMasterIdLst>
  <p:sldIdLst>
    <p:sldId id="519" r:id="rId2"/>
    <p:sldId id="779" r:id="rId3"/>
    <p:sldId id="806" r:id="rId4"/>
    <p:sldId id="802" r:id="rId5"/>
    <p:sldId id="803" r:id="rId6"/>
    <p:sldId id="804" r:id="rId7"/>
    <p:sldId id="805" r:id="rId8"/>
    <p:sldId id="807" r:id="rId9"/>
    <p:sldId id="808" r:id="rId10"/>
    <p:sldId id="809" r:id="rId11"/>
    <p:sldId id="810" r:id="rId12"/>
    <p:sldId id="811" r:id="rId13"/>
    <p:sldId id="793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FE9"/>
    <a:srgbClr val="FF99CC"/>
    <a:srgbClr val="FF0066"/>
    <a:srgbClr val="ED49ED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F9667FDE-AB6D-49F1-A8CC-AFF51A9394EF}"/>
    <pc:docChg chg="addSld delSld modSld">
      <pc:chgData name="" userId="4df855aef7cffa4d" providerId="LiveId" clId="{F9667FDE-AB6D-49F1-A8CC-AFF51A9394EF}" dt="2024-02-02T08:20:40.665" v="74" actId="2696"/>
      <pc:docMkLst>
        <pc:docMk/>
      </pc:docMkLst>
      <pc:sldChg chg="del">
        <pc:chgData name="" userId="4df855aef7cffa4d" providerId="LiveId" clId="{F9667FDE-AB6D-49F1-A8CC-AFF51A9394EF}" dt="2024-02-02T08:20:40.665" v="74" actId="2696"/>
        <pc:sldMkLst>
          <pc:docMk/>
          <pc:sldMk cId="2838530973" sldId="506"/>
        </pc:sldMkLst>
      </pc:sldChg>
      <pc:sldChg chg="modSp add">
        <pc:chgData name="" userId="4df855aef7cffa4d" providerId="LiveId" clId="{F9667FDE-AB6D-49F1-A8CC-AFF51A9394EF}" dt="2024-02-02T08:20:36.053" v="73" actId="404"/>
        <pc:sldMkLst>
          <pc:docMk/>
          <pc:sldMk cId="849079194" sldId="519"/>
        </pc:sldMkLst>
        <pc:spChg chg="mod">
          <ac:chgData name="" userId="4df855aef7cffa4d" providerId="LiveId" clId="{F9667FDE-AB6D-49F1-A8CC-AFF51A9394EF}" dt="2024-02-02T08:20:10.024" v="5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F9667FDE-AB6D-49F1-A8CC-AFF51A9394EF}" dt="2024-02-02T08:20:03.020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F9667FDE-AB6D-49F1-A8CC-AFF51A9394EF}" dt="2024-02-02T08:20:36.053" v="73" actId="404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AA1002C0-3692-4178-BC7C-882AB13556B8}"/>
  </pc:docChgLst>
  <pc:docChgLst>
    <pc:chgData userId="4df855aef7cffa4d" providerId="LiveId" clId="{7F36DCA7-89C1-40AD-BA25-0505DEDD2443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スキタイ、匈奴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草原とオアシス②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遊牧国家は大陸にどんな影響を与えたのか？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73DD490-17BC-4DC1-9096-658075C7B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508" y="0"/>
            <a:ext cx="7464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F200111-F1D7-46F5-A333-EE4C80ED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41" y="0"/>
            <a:ext cx="7386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C566FA-9C8D-4604-B222-BAE8AAFCD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33" y="0"/>
            <a:ext cx="966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0" y="102742"/>
            <a:ext cx="34863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スキタイ、匈奴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267C4D-FF4C-454E-A2D2-188475A5FACF}"/>
              </a:ext>
            </a:extLst>
          </p:cNvPr>
          <p:cNvSpPr txBox="1"/>
          <p:nvPr/>
        </p:nvSpPr>
        <p:spPr>
          <a:xfrm>
            <a:off x="2553611" y="895980"/>
            <a:ext cx="504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黒海北部の草原地帯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C9077E-6957-4DE3-B7A0-96CEDDD4C5F1}"/>
              </a:ext>
            </a:extLst>
          </p:cNvPr>
          <p:cNvSpPr txBox="1"/>
          <p:nvPr/>
        </p:nvSpPr>
        <p:spPr>
          <a:xfrm>
            <a:off x="353727" y="895980"/>
            <a:ext cx="2081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スキタイ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EAD7E0-A394-4674-828F-291F284C6796}"/>
              </a:ext>
            </a:extLst>
          </p:cNvPr>
          <p:cNvSpPr txBox="1"/>
          <p:nvPr/>
        </p:nvSpPr>
        <p:spPr>
          <a:xfrm>
            <a:off x="491940" y="1573103"/>
            <a:ext cx="1028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・古代オリエント文明と接触　略奪　→　傭兵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BE049C-3FC2-4A61-8279-0AF173C076B2}"/>
              </a:ext>
            </a:extLst>
          </p:cNvPr>
          <p:cNvSpPr txBox="1"/>
          <p:nvPr/>
        </p:nvSpPr>
        <p:spPr>
          <a:xfrm>
            <a:off x="491941" y="2196481"/>
            <a:ext cx="875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・スキタイ美術　</a:t>
            </a:r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金属器に動物文様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0859B4-7C89-48E4-A237-20E447BE3218}"/>
              </a:ext>
            </a:extLst>
          </p:cNvPr>
          <p:cNvSpPr txBox="1"/>
          <p:nvPr/>
        </p:nvSpPr>
        <p:spPr>
          <a:xfrm>
            <a:off x="353727" y="2840726"/>
            <a:ext cx="2081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匈奴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57BD11-38AC-4E4A-9F01-BFAD59CC2903}"/>
              </a:ext>
            </a:extLst>
          </p:cNvPr>
          <p:cNvSpPr txBox="1"/>
          <p:nvPr/>
        </p:nvSpPr>
        <p:spPr>
          <a:xfrm>
            <a:off x="2553611" y="2819859"/>
            <a:ext cx="504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モンゴル高原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4EE8550-E14A-4879-98C5-B4DC7C26405C}"/>
              </a:ext>
            </a:extLst>
          </p:cNvPr>
          <p:cNvSpPr txBox="1"/>
          <p:nvPr/>
        </p:nvSpPr>
        <p:spPr>
          <a:xfrm>
            <a:off x="491940" y="3516792"/>
            <a:ext cx="1028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・君主：単于　←　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冒頓単于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の頃が全盛期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12BCBD-D48D-4380-8FE7-1E14EE548B2B}"/>
              </a:ext>
            </a:extLst>
          </p:cNvPr>
          <p:cNvSpPr txBox="1"/>
          <p:nvPr/>
        </p:nvSpPr>
        <p:spPr>
          <a:xfrm>
            <a:off x="491940" y="4136775"/>
            <a:ext cx="1147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・漢など中国王朝を圧迫　→　後、内紛で分離・衰退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F5BF32-DA26-4AF3-A404-0EDA0AA30244}"/>
              </a:ext>
            </a:extLst>
          </p:cNvPr>
          <p:cNvSpPr txBox="1"/>
          <p:nvPr/>
        </p:nvSpPr>
        <p:spPr>
          <a:xfrm>
            <a:off x="353726" y="4783106"/>
            <a:ext cx="73313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東西文明に影響をあたえた遊牧民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C940908-DA38-4FCE-9579-9FFA93098E0E}"/>
              </a:ext>
            </a:extLst>
          </p:cNvPr>
          <p:cNvSpPr txBox="1"/>
          <p:nvPr/>
        </p:nvSpPr>
        <p:spPr>
          <a:xfrm>
            <a:off x="491941" y="5463447"/>
            <a:ext cx="10747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・東：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鮮卑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五胡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が華北進出　→　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五胡十六国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633320-23DA-4AC6-A634-4DB5CF40D066}"/>
              </a:ext>
            </a:extLst>
          </p:cNvPr>
          <p:cNvSpPr txBox="1"/>
          <p:nvPr/>
        </p:nvSpPr>
        <p:spPr>
          <a:xfrm>
            <a:off x="491941" y="6079155"/>
            <a:ext cx="108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・西：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フン人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による民族大移動　→　西ローマ滅亡</a:t>
            </a:r>
            <a:endParaRPr lang="ja-JP" altLang="en-US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" y="0"/>
            <a:ext cx="10356112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5332527" y="5578867"/>
            <a:ext cx="5013549" cy="68837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508417-A9A9-41B5-8F1F-0607DAE6C771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7" name="四角形: 角を丸くする 2">
            <a:extLst>
              <a:ext uri="{FF2B5EF4-FFF2-40B4-BE49-F238E27FC236}">
                <a16:creationId xmlns:a16="http://schemas.microsoft.com/office/drawing/2014/main" id="{84E8D2DA-5A19-4992-AB38-6F7462781EED}"/>
              </a:ext>
            </a:extLst>
          </p:cNvPr>
          <p:cNvSpPr/>
          <p:nvPr/>
        </p:nvSpPr>
        <p:spPr>
          <a:xfrm>
            <a:off x="5661300" y="208052"/>
            <a:ext cx="5619844" cy="322094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8" name="四角形: 角を丸くする 2">
            <a:extLst>
              <a:ext uri="{FF2B5EF4-FFF2-40B4-BE49-F238E27FC236}">
                <a16:creationId xmlns:a16="http://schemas.microsoft.com/office/drawing/2014/main" id="{7CBB423C-85B3-41F2-BDB9-65DD02FE775B}"/>
              </a:ext>
            </a:extLst>
          </p:cNvPr>
          <p:cNvSpPr/>
          <p:nvPr/>
        </p:nvSpPr>
        <p:spPr>
          <a:xfrm>
            <a:off x="5332526" y="3637052"/>
            <a:ext cx="5013549" cy="68837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E97B23-66F0-4E23-A3E4-F54B97DD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55"/>
            <a:ext cx="12214579" cy="5142981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1305057" y="1171254"/>
            <a:ext cx="3040912" cy="2907586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635913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484C68-98D0-48CC-9AD4-00BDF59C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43" y="0"/>
            <a:ext cx="9708713" cy="6858000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4D51B674-5136-4F9A-A8F2-336CDBDA27FF}"/>
              </a:ext>
            </a:extLst>
          </p:cNvPr>
          <p:cNvSpPr/>
          <p:nvPr/>
        </p:nvSpPr>
        <p:spPr>
          <a:xfrm>
            <a:off x="2887039" y="2321960"/>
            <a:ext cx="1510302" cy="36986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6C3EEF1-7D30-4779-AC5B-955129297A48}"/>
              </a:ext>
            </a:extLst>
          </p:cNvPr>
          <p:cNvSpPr/>
          <p:nvPr/>
        </p:nvSpPr>
        <p:spPr>
          <a:xfrm>
            <a:off x="3724382" y="1526354"/>
            <a:ext cx="1952090" cy="559301"/>
          </a:xfrm>
          <a:prstGeom prst="wedgeRectCallout">
            <a:avLst>
              <a:gd name="adj1" fmla="val -33638"/>
              <a:gd name="adj2" fmla="val 92938"/>
            </a:avLst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スキタイ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08B8ECB5-E9DC-49BE-8F49-7E213153B2C9}"/>
              </a:ext>
            </a:extLst>
          </p:cNvPr>
          <p:cNvSpPr/>
          <p:nvPr/>
        </p:nvSpPr>
        <p:spPr>
          <a:xfrm>
            <a:off x="3500920" y="2869699"/>
            <a:ext cx="1005337" cy="559301"/>
          </a:xfrm>
          <a:prstGeom prst="wedgeRectCallout">
            <a:avLst>
              <a:gd name="adj1" fmla="val -72473"/>
              <a:gd name="adj2" fmla="val -6320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黒海</a:t>
            </a:r>
          </a:p>
        </p:txBody>
      </p:sp>
    </p:spTree>
    <p:extLst>
      <p:ext uri="{BB962C8B-B14F-4D97-AF65-F5344CB8AC3E}">
        <p14:creationId xmlns:p14="http://schemas.microsoft.com/office/powerpoint/2010/main" val="384044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7014B7E-CA2A-42B5-94DE-2373A6DA65D8}"/>
              </a:ext>
            </a:extLst>
          </p:cNvPr>
          <p:cNvGrpSpPr/>
          <p:nvPr/>
        </p:nvGrpSpPr>
        <p:grpSpPr>
          <a:xfrm>
            <a:off x="371473" y="1584911"/>
            <a:ext cx="3492723" cy="3482696"/>
            <a:chOff x="490696" y="797133"/>
            <a:chExt cx="3492723" cy="3482696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90A18FF3-1BD3-4AC9-9983-426B50E8C0C9}"/>
                </a:ext>
              </a:extLst>
            </p:cNvPr>
            <p:cNvSpPr/>
            <p:nvPr/>
          </p:nvSpPr>
          <p:spPr>
            <a:xfrm>
              <a:off x="490696" y="797133"/>
              <a:ext cx="3492723" cy="3482696"/>
            </a:xfrm>
            <a:prstGeom prst="rect">
              <a:avLst/>
            </a:prstGeom>
            <a:solidFill>
              <a:schemeClr val="bg2">
                <a:lumMod val="10000"/>
                <a:lumOff val="9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農耕文明</a:t>
              </a: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2FA5ADCC-18CB-4EC6-985C-BB4E2FE1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3050" y="1346642"/>
              <a:ext cx="2197740" cy="2082358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69358CC-D255-450C-B695-A1C0C25A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026" y="2811051"/>
              <a:ext cx="1284099" cy="1426377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109584F-E84F-44C9-8310-B0B674D65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5788" y="2768651"/>
              <a:ext cx="1511178" cy="1511178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374BF99-31DB-4C0E-8CAC-C308BB6E1B5E}"/>
              </a:ext>
            </a:extLst>
          </p:cNvPr>
          <p:cNvGrpSpPr/>
          <p:nvPr/>
        </p:nvGrpSpPr>
        <p:grpSpPr>
          <a:xfrm>
            <a:off x="8434942" y="2109334"/>
            <a:ext cx="3492723" cy="2639331"/>
            <a:chOff x="7740886" y="367986"/>
            <a:chExt cx="3492723" cy="2639331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7CA546F-AC45-4236-A9DE-8D04F247A0C1}"/>
                </a:ext>
              </a:extLst>
            </p:cNvPr>
            <p:cNvSpPr/>
            <p:nvPr/>
          </p:nvSpPr>
          <p:spPr>
            <a:xfrm>
              <a:off x="7740886" y="367986"/>
              <a:ext cx="3492723" cy="2639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スキタイ</a:t>
              </a: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DE82BDFC-DBD6-411A-A744-7CBBD2F9822B}"/>
                </a:ext>
              </a:extLst>
            </p:cNvPr>
            <p:cNvGrpSpPr/>
            <p:nvPr/>
          </p:nvGrpSpPr>
          <p:grpSpPr>
            <a:xfrm>
              <a:off x="7913748" y="1029394"/>
              <a:ext cx="3147000" cy="1781657"/>
              <a:chOff x="4461117" y="310204"/>
              <a:chExt cx="7715033" cy="4284771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B1DE1573-FAD2-424A-BC7F-C182D2F32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1117" y="310204"/>
                <a:ext cx="7715033" cy="4233864"/>
              </a:xfrm>
              <a:prstGeom prst="rect">
                <a:avLst/>
              </a:prstGeom>
            </p:spPr>
          </p:pic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AF4D271C-471E-49C4-AAA2-829D63F26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53177" y="2709400"/>
                <a:ext cx="2234756" cy="1885575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EE476F56-3E79-44C8-B1BC-D3E8D6510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37895" y="3235495"/>
                <a:ext cx="1283422" cy="1224073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07BD22DD-456B-496E-B5B5-62BFCF9F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59018" y="3093990"/>
                <a:ext cx="1466812" cy="1422833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FE0155D7-08F3-494D-8B4A-0FD126405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61117" y="3331079"/>
                <a:ext cx="1783977" cy="1212989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04EA9024-9FF9-4554-B75F-2122070A1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5260754" y="3015837"/>
                <a:ext cx="1666382" cy="1579138"/>
              </a:xfrm>
              <a:prstGeom prst="rect">
                <a:avLst/>
              </a:prstGeom>
            </p:spPr>
          </p:pic>
        </p:grpSp>
      </p:grp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A9E0653D-7743-4B13-B6E2-DB0872362620}"/>
              </a:ext>
            </a:extLst>
          </p:cNvPr>
          <p:cNvSpPr/>
          <p:nvPr/>
        </p:nvSpPr>
        <p:spPr>
          <a:xfrm>
            <a:off x="136281" y="5170348"/>
            <a:ext cx="3963108" cy="158107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古代オリエント </a:t>
            </a:r>
            <a:r>
              <a:rPr kumimoji="1" lang="en-US" altLang="ja-JP" sz="3200" dirty="0" err="1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etc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矢印: 左 18">
            <a:extLst>
              <a:ext uri="{FF2B5EF4-FFF2-40B4-BE49-F238E27FC236}">
                <a16:creationId xmlns:a16="http://schemas.microsoft.com/office/drawing/2014/main" id="{4D02A873-72C2-4A98-9D97-C4ADED9B27CF}"/>
              </a:ext>
            </a:extLst>
          </p:cNvPr>
          <p:cNvSpPr/>
          <p:nvPr/>
        </p:nvSpPr>
        <p:spPr>
          <a:xfrm>
            <a:off x="4216301" y="231144"/>
            <a:ext cx="3811712" cy="2354353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略奪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6767A0B-C4D1-4CC8-B944-5105D9D9E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691220" y="615236"/>
            <a:ext cx="1691583" cy="1586168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F33050FB-20D7-492E-8F99-2705ECCEF30C}"/>
              </a:ext>
            </a:extLst>
          </p:cNvPr>
          <p:cNvSpPr/>
          <p:nvPr/>
        </p:nvSpPr>
        <p:spPr>
          <a:xfrm>
            <a:off x="5848851" y="2360491"/>
            <a:ext cx="1031702" cy="17146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次第に</a:t>
            </a:r>
          </a:p>
        </p:txBody>
      </p:sp>
      <p:sp>
        <p:nvSpPr>
          <p:cNvPr id="23" name="矢印: 左 22">
            <a:extLst>
              <a:ext uri="{FF2B5EF4-FFF2-40B4-BE49-F238E27FC236}">
                <a16:creationId xmlns:a16="http://schemas.microsoft.com/office/drawing/2014/main" id="{7902792A-5C0C-4694-9E51-7F830A190C64}"/>
              </a:ext>
            </a:extLst>
          </p:cNvPr>
          <p:cNvSpPr/>
          <p:nvPr/>
        </p:nvSpPr>
        <p:spPr>
          <a:xfrm>
            <a:off x="4210535" y="3768355"/>
            <a:ext cx="3811712" cy="2354353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傭兵化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8CA2A0E6-19DD-425D-A5ED-077A910BFB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256894" y="3987112"/>
            <a:ext cx="1615673" cy="176576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15E0267-1E15-4DD6-B26B-21F61B117D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9288" y="468058"/>
            <a:ext cx="1489816" cy="158491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EC009D4-958C-4474-A89F-29B4FF2FD3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336816" y="3498137"/>
            <a:ext cx="1615675" cy="23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45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660C74-7A3C-4278-99B5-2987E466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25"/>
            <a:ext cx="12192000" cy="5238750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C411A544-C921-423C-9923-6A90A1C16DDF}"/>
              </a:ext>
            </a:extLst>
          </p:cNvPr>
          <p:cNvSpPr/>
          <p:nvPr/>
        </p:nvSpPr>
        <p:spPr>
          <a:xfrm>
            <a:off x="7299788" y="501399"/>
            <a:ext cx="1238036" cy="616451"/>
          </a:xfrm>
          <a:prstGeom prst="wedgeRectCallout">
            <a:avLst>
              <a:gd name="adj1" fmla="val 38561"/>
              <a:gd name="adj2" fmla="val 8460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929ED4F7-102C-4ECC-BC76-18086AC0D9F2}"/>
              </a:ext>
            </a:extLst>
          </p:cNvPr>
          <p:cNvSpPr/>
          <p:nvPr/>
        </p:nvSpPr>
        <p:spPr>
          <a:xfrm>
            <a:off x="6421346" y="3429000"/>
            <a:ext cx="2712379" cy="1060807"/>
          </a:xfrm>
          <a:prstGeom prst="wedgeRectCallout">
            <a:avLst>
              <a:gd name="adj1" fmla="val -31057"/>
              <a:gd name="adj2" fmla="val -8532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大月氏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（もと月氏）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21522268-CAD3-47CC-97B9-1433BFFE43D1}"/>
              </a:ext>
            </a:extLst>
          </p:cNvPr>
          <p:cNvSpPr/>
          <p:nvPr/>
        </p:nvSpPr>
        <p:spPr>
          <a:xfrm>
            <a:off x="8537824" y="4738687"/>
            <a:ext cx="3524035" cy="1060807"/>
          </a:xfrm>
          <a:prstGeom prst="wedgeRectCallout">
            <a:avLst>
              <a:gd name="adj1" fmla="val 9176"/>
              <a:gd name="adj2" fmla="val -10178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前漢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（秦の後に建国）</a:t>
            </a:r>
          </a:p>
        </p:txBody>
      </p:sp>
    </p:spTree>
    <p:extLst>
      <p:ext uri="{BB962C8B-B14F-4D97-AF65-F5344CB8AC3E}">
        <p14:creationId xmlns:p14="http://schemas.microsoft.com/office/powerpoint/2010/main" val="131718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6768D54-72D5-46D3-A58F-FF4C1BDF5620}"/>
              </a:ext>
            </a:extLst>
          </p:cNvPr>
          <p:cNvGrpSpPr/>
          <p:nvPr/>
        </p:nvGrpSpPr>
        <p:grpSpPr>
          <a:xfrm>
            <a:off x="0" y="0"/>
            <a:ext cx="5414586" cy="2224355"/>
            <a:chOff x="6777414" y="4633645"/>
            <a:chExt cx="5414586" cy="2224355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AB606C62-90B6-4556-9B18-E9B594547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567" b="60388"/>
            <a:stretch/>
          </p:blipFill>
          <p:spPr>
            <a:xfrm>
              <a:off x="6777414" y="4633645"/>
              <a:ext cx="5414586" cy="2224355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94C8E13-A372-435E-BACB-40920875E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0253" r="84326"/>
            <a:stretch/>
          </p:blipFill>
          <p:spPr>
            <a:xfrm>
              <a:off x="6777414" y="6347396"/>
              <a:ext cx="1910993" cy="510604"/>
            </a:xfrm>
            <a:prstGeom prst="rect">
              <a:avLst/>
            </a:prstGeom>
          </p:spPr>
        </p:pic>
      </p:grp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A9DFA45-669A-465B-AEF8-52E1F16CE9CD}"/>
              </a:ext>
            </a:extLst>
          </p:cNvPr>
          <p:cNvSpPr/>
          <p:nvPr/>
        </p:nvSpPr>
        <p:spPr>
          <a:xfrm>
            <a:off x="271215" y="2352782"/>
            <a:ext cx="11544065" cy="433569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C572960-C7F7-446B-AACC-67D5C57749DB}"/>
              </a:ext>
            </a:extLst>
          </p:cNvPr>
          <p:cNvSpPr/>
          <p:nvPr/>
        </p:nvSpPr>
        <p:spPr>
          <a:xfrm>
            <a:off x="4723980" y="2990827"/>
            <a:ext cx="2763418" cy="27534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本拠地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67ED10-1B2A-4D49-9395-4161DE0A4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881" y="3699278"/>
            <a:ext cx="1834237" cy="191431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93A4D85-610A-4180-BBA9-DC210C6E6743}"/>
              </a:ext>
            </a:extLst>
          </p:cNvPr>
          <p:cNvSpPr/>
          <p:nvPr/>
        </p:nvSpPr>
        <p:spPr>
          <a:xfrm>
            <a:off x="271215" y="2363056"/>
            <a:ext cx="2065106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匈奴帝国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359A223-2A9D-4705-A1A4-A0CB63CF6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867" y="3821983"/>
            <a:ext cx="1668907" cy="166890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7AA0256-9F9E-4FA4-9A2E-D778AFF01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226" y="3821982"/>
            <a:ext cx="1668907" cy="166890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7D2CF61-F6DB-4ABA-9065-B0C5E89C839B}"/>
              </a:ext>
            </a:extLst>
          </p:cNvPr>
          <p:cNvSpPr/>
          <p:nvPr/>
        </p:nvSpPr>
        <p:spPr>
          <a:xfrm>
            <a:off x="1303768" y="5490889"/>
            <a:ext cx="2065106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右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賢王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C4EA151-2649-44E2-9C77-2682C9E6EC14}"/>
              </a:ext>
            </a:extLst>
          </p:cNvPr>
          <p:cNvSpPr/>
          <p:nvPr/>
        </p:nvSpPr>
        <p:spPr>
          <a:xfrm>
            <a:off x="8842504" y="5490889"/>
            <a:ext cx="2065106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左賢王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56309F-2E6D-437D-B9CD-7682BA8A6CAF}"/>
              </a:ext>
            </a:extLst>
          </p:cNvPr>
          <p:cNvSpPr/>
          <p:nvPr/>
        </p:nvSpPr>
        <p:spPr>
          <a:xfrm>
            <a:off x="1972690" y="3131522"/>
            <a:ext cx="734603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4136BB4-143C-4868-8D4A-F2A834CECA33}"/>
              </a:ext>
            </a:extLst>
          </p:cNvPr>
          <p:cNvSpPr/>
          <p:nvPr/>
        </p:nvSpPr>
        <p:spPr>
          <a:xfrm>
            <a:off x="9507755" y="3131522"/>
            <a:ext cx="734603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6BA1F17-ED5A-4127-B8ED-F88793015E91}"/>
              </a:ext>
            </a:extLst>
          </p:cNvPr>
          <p:cNvSpPr/>
          <p:nvPr/>
        </p:nvSpPr>
        <p:spPr>
          <a:xfrm>
            <a:off x="4254395" y="5953874"/>
            <a:ext cx="3577704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30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万以上の騎兵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205F1F4-031F-4E72-8687-6DB854872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93316" y="5284856"/>
            <a:ext cx="1224304" cy="13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F284D-7B90-41FD-8E81-0B7D719C2669}"/>
              </a:ext>
            </a:extLst>
          </p:cNvPr>
          <p:cNvSpPr/>
          <p:nvPr/>
        </p:nvSpPr>
        <p:spPr>
          <a:xfrm>
            <a:off x="702731" y="750014"/>
            <a:ext cx="4218592" cy="587681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25230B-9DD2-4969-96DC-CB586A70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12" y="1761375"/>
            <a:ext cx="1227985" cy="14884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6CD75A0-C4D6-42AD-8101-EDD84421E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4" y="1761375"/>
            <a:ext cx="977072" cy="162845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4915347-F8AF-4CE8-8745-452A37A84635}"/>
              </a:ext>
            </a:extLst>
          </p:cNvPr>
          <p:cNvSpPr/>
          <p:nvPr/>
        </p:nvSpPr>
        <p:spPr>
          <a:xfrm>
            <a:off x="0" y="0"/>
            <a:ext cx="2604697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平城の戦い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F1FF16-8334-4301-BAEB-584714670FDA}"/>
              </a:ext>
            </a:extLst>
          </p:cNvPr>
          <p:cNvSpPr/>
          <p:nvPr/>
        </p:nvSpPr>
        <p:spPr>
          <a:xfrm>
            <a:off x="1926072" y="941809"/>
            <a:ext cx="1585850" cy="627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匈奴軍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B14F85-9672-4212-9E63-CC83E0A7C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516" y="1811454"/>
            <a:ext cx="1227985" cy="1425206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7E245EFC-DBE4-41F9-B139-145993F63419}"/>
              </a:ext>
            </a:extLst>
          </p:cNvPr>
          <p:cNvSpPr/>
          <p:nvPr/>
        </p:nvSpPr>
        <p:spPr>
          <a:xfrm>
            <a:off x="2592175" y="1976488"/>
            <a:ext cx="1335641" cy="10582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退却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E18175F-092D-4743-A5B2-5DD674D3C83D}"/>
              </a:ext>
            </a:extLst>
          </p:cNvPr>
          <p:cNvSpPr/>
          <p:nvPr/>
        </p:nvSpPr>
        <p:spPr>
          <a:xfrm>
            <a:off x="767584" y="3199762"/>
            <a:ext cx="2762477" cy="5969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老兵・負傷兵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F5D922-889E-48FE-B1E5-A6F53E74762F}"/>
              </a:ext>
            </a:extLst>
          </p:cNvPr>
          <p:cNvSpPr/>
          <p:nvPr/>
        </p:nvSpPr>
        <p:spPr>
          <a:xfrm>
            <a:off x="2019102" y="5781072"/>
            <a:ext cx="1585850" cy="6277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漢軍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5C642E-9502-46B6-8C12-795AE12D2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9" y="4615040"/>
            <a:ext cx="2274819" cy="119428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81B1B12-E33C-47AD-806D-E6F5646D7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569" y="3723125"/>
            <a:ext cx="1253060" cy="1019971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4FCC9125-A9AE-4543-BAA0-0BD79FABC8AB}"/>
              </a:ext>
            </a:extLst>
          </p:cNvPr>
          <p:cNvSpPr/>
          <p:nvPr/>
        </p:nvSpPr>
        <p:spPr>
          <a:xfrm>
            <a:off x="2993575" y="4440239"/>
            <a:ext cx="2955871" cy="1157644"/>
          </a:xfrm>
          <a:prstGeom prst="wedgeRectCallout">
            <a:avLst>
              <a:gd name="adj1" fmla="val -62891"/>
              <a:gd name="adj2" fmla="val 1546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全然大した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ことないぞ！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48D10E0-F028-4F36-A3A9-0A0434583A00}"/>
              </a:ext>
            </a:extLst>
          </p:cNvPr>
          <p:cNvSpPr/>
          <p:nvPr/>
        </p:nvSpPr>
        <p:spPr>
          <a:xfrm>
            <a:off x="6559001" y="750014"/>
            <a:ext cx="4218592" cy="587681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CE421AC-C829-4B14-B543-EEFF033B0F70}"/>
              </a:ext>
            </a:extLst>
          </p:cNvPr>
          <p:cNvSpPr/>
          <p:nvPr/>
        </p:nvSpPr>
        <p:spPr>
          <a:xfrm>
            <a:off x="7782342" y="941809"/>
            <a:ext cx="1585850" cy="627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匈奴軍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B39677A-48C6-4D9F-90CA-5FEA971F8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226" y="1591346"/>
            <a:ext cx="1103536" cy="1412526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AD864C96-2243-44E7-99B6-A48EDA1F162F}"/>
              </a:ext>
            </a:extLst>
          </p:cNvPr>
          <p:cNvSpPr/>
          <p:nvPr/>
        </p:nvSpPr>
        <p:spPr>
          <a:xfrm>
            <a:off x="8121889" y="1718787"/>
            <a:ext cx="2955871" cy="1157644"/>
          </a:xfrm>
          <a:prstGeom prst="wedgeRectCallout">
            <a:avLst>
              <a:gd name="adj1" fmla="val -62891"/>
              <a:gd name="adj2" fmla="val -147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おびき寄せる作戦さ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76F47FD-0852-4EE0-A478-A3C2A0F0F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124" y="3058780"/>
            <a:ext cx="2303491" cy="2466925"/>
          </a:xfrm>
          <a:prstGeom prst="rect">
            <a:avLst/>
          </a:prstGeom>
        </p:spPr>
      </p:pic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B0A12721-C9D9-4D36-89D8-FADF402E467A}"/>
              </a:ext>
            </a:extLst>
          </p:cNvPr>
          <p:cNvSpPr/>
          <p:nvPr/>
        </p:nvSpPr>
        <p:spPr>
          <a:xfrm>
            <a:off x="9625847" y="3123997"/>
            <a:ext cx="2303491" cy="613718"/>
          </a:xfrm>
          <a:prstGeom prst="wedgeRectCallout">
            <a:avLst>
              <a:gd name="adj1" fmla="val -41899"/>
              <a:gd name="adj2" fmla="val 11442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匈奴正規軍</a:t>
            </a: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06B6CD57-3B0F-43F0-A6D9-B92A19146C75}"/>
              </a:ext>
            </a:extLst>
          </p:cNvPr>
          <p:cNvSpPr/>
          <p:nvPr/>
        </p:nvSpPr>
        <p:spPr>
          <a:xfrm>
            <a:off x="5109370" y="2749446"/>
            <a:ext cx="1335641" cy="13591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0DED0D9-2E6D-491D-98AD-17F6F3E86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6401" y="3580867"/>
            <a:ext cx="1203791" cy="1453899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3F53B8EA-7386-46D1-B768-637C8FE66590}"/>
              </a:ext>
            </a:extLst>
          </p:cNvPr>
          <p:cNvSpPr/>
          <p:nvPr/>
        </p:nvSpPr>
        <p:spPr>
          <a:xfrm>
            <a:off x="7914741" y="5556853"/>
            <a:ext cx="1136791" cy="582281"/>
          </a:xfrm>
          <a:prstGeom prst="wedgeRectCallout">
            <a:avLst>
              <a:gd name="adj1" fmla="val 19942"/>
              <a:gd name="adj2" fmla="val -16265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漢軍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68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2033BCD-72EC-497D-8C69-6EBFD9755D28}"/>
              </a:ext>
            </a:extLst>
          </p:cNvPr>
          <p:cNvSpPr/>
          <p:nvPr/>
        </p:nvSpPr>
        <p:spPr>
          <a:xfrm>
            <a:off x="6508377" y="1024626"/>
            <a:ext cx="5570610" cy="513428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C44A9B0-F361-4146-B026-50253D288323}"/>
              </a:ext>
            </a:extLst>
          </p:cNvPr>
          <p:cNvSpPr/>
          <p:nvPr/>
        </p:nvSpPr>
        <p:spPr>
          <a:xfrm>
            <a:off x="71919" y="1006868"/>
            <a:ext cx="5570610" cy="513428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C07777A-CC12-406E-81D2-7210724CD978}"/>
              </a:ext>
            </a:extLst>
          </p:cNvPr>
          <p:cNvSpPr/>
          <p:nvPr/>
        </p:nvSpPr>
        <p:spPr>
          <a:xfrm>
            <a:off x="1718287" y="1604191"/>
            <a:ext cx="2229491" cy="893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</a:t>
            </a:r>
            <a:endParaRPr kumimoji="1" lang="ja-JP" altLang="en-US" sz="48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01AF85-E6C5-40AA-A2F4-1F765A69C624}"/>
              </a:ext>
            </a:extLst>
          </p:cNvPr>
          <p:cNvSpPr/>
          <p:nvPr/>
        </p:nvSpPr>
        <p:spPr>
          <a:xfrm>
            <a:off x="1799145" y="710741"/>
            <a:ext cx="2067774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前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世紀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BD6153-A39B-4E2B-AED7-DFF7649CAD2F}"/>
              </a:ext>
            </a:extLst>
          </p:cNvPr>
          <p:cNvSpPr/>
          <p:nvPr/>
        </p:nvSpPr>
        <p:spPr>
          <a:xfrm>
            <a:off x="3263022" y="3417735"/>
            <a:ext cx="2229491" cy="6716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東匈奴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EC2DB9-EBF4-4158-AAFA-7560E96BC8CC}"/>
              </a:ext>
            </a:extLst>
          </p:cNvPr>
          <p:cNvSpPr/>
          <p:nvPr/>
        </p:nvSpPr>
        <p:spPr>
          <a:xfrm>
            <a:off x="141200" y="3417735"/>
            <a:ext cx="2229491" cy="671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西匈奴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15151E23-DC6D-4425-8714-EAC135CE2FA4}"/>
              </a:ext>
            </a:extLst>
          </p:cNvPr>
          <p:cNvSpPr/>
          <p:nvPr/>
        </p:nvSpPr>
        <p:spPr>
          <a:xfrm rot="3403735">
            <a:off x="3026911" y="2564478"/>
            <a:ext cx="671663" cy="86713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DC4F0E-B28A-40AA-AB9E-AC3001FAB1C7}"/>
              </a:ext>
            </a:extLst>
          </p:cNvPr>
          <p:cNvSpPr/>
          <p:nvPr/>
        </p:nvSpPr>
        <p:spPr>
          <a:xfrm>
            <a:off x="3240153" y="4954251"/>
            <a:ext cx="2252360" cy="6716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前漢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251594D-4571-4969-80EC-889EAA9BF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766" y="4179333"/>
            <a:ext cx="948306" cy="67166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FF85B89-6D8F-4445-9D15-EF7BB7FBCBA5}"/>
              </a:ext>
            </a:extLst>
          </p:cNvPr>
          <p:cNvSpPr/>
          <p:nvPr/>
        </p:nvSpPr>
        <p:spPr>
          <a:xfrm>
            <a:off x="8208290" y="676202"/>
            <a:ext cx="2067774" cy="6277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世紀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505F4F86-EBAF-4697-826B-70502A08524E}"/>
              </a:ext>
            </a:extLst>
          </p:cNvPr>
          <p:cNvSpPr/>
          <p:nvPr/>
        </p:nvSpPr>
        <p:spPr>
          <a:xfrm>
            <a:off x="4061192" y="2581403"/>
            <a:ext cx="1279608" cy="587452"/>
          </a:xfrm>
          <a:prstGeom prst="wedgeRectCallout">
            <a:avLst>
              <a:gd name="adj1" fmla="val -73343"/>
              <a:gd name="adj2" fmla="val -135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分裂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6E180C6-6ECB-4938-A548-37F50394F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42" y="1423309"/>
            <a:ext cx="1211348" cy="12113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B7E83C-2E54-4ACA-BD28-7828EF333C82}"/>
              </a:ext>
            </a:extLst>
          </p:cNvPr>
          <p:cNvSpPr txBox="1"/>
          <p:nvPr/>
        </p:nvSpPr>
        <p:spPr>
          <a:xfrm>
            <a:off x="718597" y="4262496"/>
            <a:ext cx="119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滅亡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005B95D-4A2F-4EF3-B627-FFBC7DA684BC}"/>
              </a:ext>
            </a:extLst>
          </p:cNvPr>
          <p:cNvSpPr txBox="1"/>
          <p:nvPr/>
        </p:nvSpPr>
        <p:spPr>
          <a:xfrm>
            <a:off x="4409894" y="4187132"/>
            <a:ext cx="119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和睦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8B2C2E1F-D7AD-4BBD-8FDA-C8DB8DE148FD}"/>
              </a:ext>
            </a:extLst>
          </p:cNvPr>
          <p:cNvSpPr/>
          <p:nvPr/>
        </p:nvSpPr>
        <p:spPr>
          <a:xfrm rot="10800000">
            <a:off x="1950912" y="4310828"/>
            <a:ext cx="1260104" cy="45630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9827C6B6-E541-4D6D-9943-32E587410D35}"/>
              </a:ext>
            </a:extLst>
          </p:cNvPr>
          <p:cNvSpPr/>
          <p:nvPr/>
        </p:nvSpPr>
        <p:spPr>
          <a:xfrm>
            <a:off x="5678226" y="3319997"/>
            <a:ext cx="2198961" cy="8671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161C069-F4A0-4E50-A1CF-ED64C4BC0B47}"/>
              </a:ext>
            </a:extLst>
          </p:cNvPr>
          <p:cNvSpPr/>
          <p:nvPr/>
        </p:nvSpPr>
        <p:spPr>
          <a:xfrm>
            <a:off x="8117146" y="3415166"/>
            <a:ext cx="2229491" cy="6716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南匈奴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1674EF8-F068-4D0C-BAC9-7D24405B95E5}"/>
              </a:ext>
            </a:extLst>
          </p:cNvPr>
          <p:cNvSpPr/>
          <p:nvPr/>
        </p:nvSpPr>
        <p:spPr>
          <a:xfrm>
            <a:off x="8117146" y="2034408"/>
            <a:ext cx="2229491" cy="6716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</a:t>
            </a:r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匈奴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6A8001E-F8AE-4CFA-A46C-F361B05F6B6F}"/>
              </a:ext>
            </a:extLst>
          </p:cNvPr>
          <p:cNvSpPr/>
          <p:nvPr/>
        </p:nvSpPr>
        <p:spPr>
          <a:xfrm>
            <a:off x="8127431" y="4908827"/>
            <a:ext cx="2252360" cy="6716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</a:t>
            </a:r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</a:t>
            </a: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102EB9F3-16AE-4E9E-B533-2D84E4D233ED}"/>
              </a:ext>
            </a:extLst>
          </p:cNvPr>
          <p:cNvSpPr/>
          <p:nvPr/>
        </p:nvSpPr>
        <p:spPr>
          <a:xfrm>
            <a:off x="5566390" y="5037276"/>
            <a:ext cx="2550756" cy="50561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DE688E07-99F1-4CE3-955F-41BFE3CAAAE1}"/>
              </a:ext>
            </a:extLst>
          </p:cNvPr>
          <p:cNvSpPr/>
          <p:nvPr/>
        </p:nvSpPr>
        <p:spPr>
          <a:xfrm rot="7270554">
            <a:off x="2034859" y="2564478"/>
            <a:ext cx="671663" cy="86713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0B6AAD9-EBD3-4EFB-BDCF-16793FD4E974}"/>
              </a:ext>
            </a:extLst>
          </p:cNvPr>
          <p:cNvSpPr/>
          <p:nvPr/>
        </p:nvSpPr>
        <p:spPr>
          <a:xfrm rot="20072247">
            <a:off x="5595900" y="2402390"/>
            <a:ext cx="2420595" cy="867135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0D892730-5271-4780-BBFC-B2D027F6A980}"/>
              </a:ext>
            </a:extLst>
          </p:cNvPr>
          <p:cNvSpPr/>
          <p:nvPr/>
        </p:nvSpPr>
        <p:spPr>
          <a:xfrm>
            <a:off x="5777286" y="1807311"/>
            <a:ext cx="1279608" cy="587452"/>
          </a:xfrm>
          <a:prstGeom prst="wedgeRectCallout">
            <a:avLst>
              <a:gd name="adj1" fmla="val -14730"/>
              <a:gd name="adj2" fmla="val 1054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分裂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0684C275-CCEC-4282-8464-82C850CDD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90" y="620584"/>
            <a:ext cx="1211348" cy="1211348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C6B9493-DC44-4B33-B01B-841E1EE7E4BA}"/>
              </a:ext>
            </a:extLst>
          </p:cNvPr>
          <p:cNvSpPr txBox="1"/>
          <p:nvPr/>
        </p:nvSpPr>
        <p:spPr>
          <a:xfrm>
            <a:off x="9165119" y="4174661"/>
            <a:ext cx="119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服属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C75CF76-94E2-4E16-B0EC-5E6F30D9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446" y="4078140"/>
            <a:ext cx="832842" cy="830687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D9C65E6-F206-4313-8399-ADCBBB927D9D}"/>
              </a:ext>
            </a:extLst>
          </p:cNvPr>
          <p:cNvSpPr txBox="1"/>
          <p:nvPr/>
        </p:nvSpPr>
        <p:spPr>
          <a:xfrm>
            <a:off x="8011426" y="1426794"/>
            <a:ext cx="119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西へ</a:t>
            </a:r>
          </a:p>
        </p:txBody>
      </p:sp>
    </p:spTree>
    <p:extLst>
      <p:ext uri="{BB962C8B-B14F-4D97-AF65-F5344CB8AC3E}">
        <p14:creationId xmlns:p14="http://schemas.microsoft.com/office/powerpoint/2010/main" val="385446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237</Words>
  <Application>Microsoft Office PowerPoint</Application>
  <PresentationFormat>ワイド画面</PresentationFormat>
  <Paragraphs>67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892</cp:revision>
  <dcterms:created xsi:type="dcterms:W3CDTF">2019-06-25T21:59:19Z</dcterms:created>
  <dcterms:modified xsi:type="dcterms:W3CDTF">2024-02-02T08:20:42Z</dcterms:modified>
</cp:coreProperties>
</file>