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0"/>
  </p:notesMasterIdLst>
  <p:sldIdLst>
    <p:sldId id="519" r:id="rId2"/>
    <p:sldId id="729" r:id="rId3"/>
    <p:sldId id="690" r:id="rId4"/>
    <p:sldId id="695" r:id="rId5"/>
    <p:sldId id="697" r:id="rId6"/>
    <p:sldId id="691" r:id="rId7"/>
    <p:sldId id="694" r:id="rId8"/>
    <p:sldId id="702" r:id="rId9"/>
    <p:sldId id="701" r:id="rId10"/>
    <p:sldId id="358" r:id="rId11"/>
    <p:sldId id="730" r:id="rId12"/>
    <p:sldId id="710" r:id="rId13"/>
    <p:sldId id="704" r:id="rId14"/>
    <p:sldId id="706" r:id="rId15"/>
    <p:sldId id="718" r:id="rId16"/>
    <p:sldId id="719" r:id="rId17"/>
    <p:sldId id="714" r:id="rId18"/>
    <p:sldId id="731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D9829C"/>
    <a:srgbClr val="B482DA"/>
    <a:srgbClr val="A86ED4"/>
    <a:srgbClr val="ED49ED"/>
    <a:srgbClr val="E9D7F3"/>
    <a:srgbClr val="ED49E1"/>
    <a:srgbClr val="E91FE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9F8E38B7-E6E5-49CA-98FE-5D3DC1DA4DB6}"/>
    <pc:docChg chg="addSld delSld modSld">
      <pc:chgData name="" userId="4df855aef7cffa4d" providerId="LiveId" clId="{9F8E38B7-E6E5-49CA-98FE-5D3DC1DA4DB6}" dt="2024-02-02T07:03:45.515" v="112" actId="2696"/>
      <pc:docMkLst>
        <pc:docMk/>
      </pc:docMkLst>
      <pc:sldChg chg="modSp add">
        <pc:chgData name="" userId="4df855aef7cffa4d" providerId="LiveId" clId="{9F8E38B7-E6E5-49CA-98FE-5D3DC1DA4DB6}" dt="2024-02-02T07:03:35.521" v="111" actId="1076"/>
        <pc:sldMkLst>
          <pc:docMk/>
          <pc:sldMk cId="849079194" sldId="519"/>
        </pc:sldMkLst>
        <pc:spChg chg="mod">
          <ac:chgData name="" userId="4df855aef7cffa4d" providerId="LiveId" clId="{9F8E38B7-E6E5-49CA-98FE-5D3DC1DA4DB6}" dt="2024-02-02T07:02:44.163" v="5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9F8E38B7-E6E5-49CA-98FE-5D3DC1DA4DB6}" dt="2024-02-02T07:02:37.361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9F8E38B7-E6E5-49CA-98FE-5D3DC1DA4DB6}" dt="2024-02-02T07:03:35.521" v="111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9F8E38B7-E6E5-49CA-98FE-5D3DC1DA4DB6}" dt="2024-02-02T07:03:45.515" v="112" actId="2696"/>
        <pc:sldMkLst>
          <pc:docMk/>
          <pc:sldMk cId="1925578654" sldId="728"/>
        </pc:sldMkLst>
      </pc:sldChg>
    </pc:docChg>
  </pc:docChgLst>
  <pc:docChgLst>
    <pc:chgData userId="4df855aef7cffa4d" providerId="LiveId" clId="{C7BEC3B0-4226-4732-A2DE-555B99A8B6C2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2041357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殷・周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39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中国の古代文明②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449678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殷と周とでは統治方法が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どのように違うのか？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7944A1-07C5-45B4-9C12-9B8A26BD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9" y="1415332"/>
            <a:ext cx="3773541" cy="5116665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492CA1ED-3309-425E-BB24-622F9B85AD5D}"/>
              </a:ext>
            </a:extLst>
          </p:cNvPr>
          <p:cNvSpPr/>
          <p:nvPr/>
        </p:nvSpPr>
        <p:spPr>
          <a:xfrm>
            <a:off x="3740922" y="2689353"/>
            <a:ext cx="2298264" cy="769441"/>
          </a:xfrm>
          <a:prstGeom prst="wedgeRectCallout">
            <a:avLst>
              <a:gd name="adj1" fmla="val -69100"/>
              <a:gd name="adj2" fmla="val 352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上旬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0D930A2D-3F20-41A4-B7E5-558BD74963CE}"/>
              </a:ext>
            </a:extLst>
          </p:cNvPr>
          <p:cNvSpPr/>
          <p:nvPr/>
        </p:nvSpPr>
        <p:spPr>
          <a:xfrm>
            <a:off x="3740922" y="3889349"/>
            <a:ext cx="2298264" cy="802118"/>
          </a:xfrm>
          <a:prstGeom prst="wedgeRectCallout">
            <a:avLst>
              <a:gd name="adj1" fmla="val -69100"/>
              <a:gd name="adj2" fmla="val 352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</a:t>
            </a:r>
            <a:r>
              <a:rPr kumimoji="1" lang="ja-JP" altLang="en-US" sz="4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旬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2F15847C-7B3B-45B8-92B3-4E72DD0BA86C}"/>
              </a:ext>
            </a:extLst>
          </p:cNvPr>
          <p:cNvSpPr/>
          <p:nvPr/>
        </p:nvSpPr>
        <p:spPr>
          <a:xfrm>
            <a:off x="3740922" y="5122022"/>
            <a:ext cx="2298264" cy="802118"/>
          </a:xfrm>
          <a:prstGeom prst="wedgeRectCallout">
            <a:avLst>
              <a:gd name="adj1" fmla="val -69100"/>
              <a:gd name="adj2" fmla="val 352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下旬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0B154A-89DD-AA76-2B29-58A3078F0710}"/>
              </a:ext>
            </a:extLst>
          </p:cNvPr>
          <p:cNvSpPr txBox="1"/>
          <p:nvPr/>
        </p:nvSpPr>
        <p:spPr>
          <a:xfrm>
            <a:off x="473133" y="1917181"/>
            <a:ext cx="316385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カレンダー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9A9A7C0-AF66-1F70-460A-B6C408FB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95" y="783442"/>
            <a:ext cx="4598988" cy="2407907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56E2854E-51C0-D46E-9B6C-561353F53AF0}"/>
              </a:ext>
            </a:extLst>
          </p:cNvPr>
          <p:cNvSpPr/>
          <p:nvPr/>
        </p:nvSpPr>
        <p:spPr>
          <a:xfrm>
            <a:off x="9304052" y="1217954"/>
            <a:ext cx="2298264" cy="769441"/>
          </a:xfrm>
          <a:prstGeom prst="wedgeRectCallout">
            <a:avLst>
              <a:gd name="adj1" fmla="val -39744"/>
              <a:gd name="adj2" fmla="val 90303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太陽神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B91978A-70CF-F531-750D-27BF33ABB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862" y="3191349"/>
            <a:ext cx="1584854" cy="184822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684EB7F-7820-ACA9-65C8-ACCAAB67D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462" y="3284510"/>
            <a:ext cx="1584854" cy="183751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3A2ABB-6E89-973B-68FA-EAB6CB32A385}"/>
              </a:ext>
            </a:extLst>
          </p:cNvPr>
          <p:cNvSpPr txBox="1"/>
          <p:nvPr/>
        </p:nvSpPr>
        <p:spPr>
          <a:xfrm>
            <a:off x="6308916" y="3191349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①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3347708-D261-71E0-2629-593A60F37CD6}"/>
              </a:ext>
            </a:extLst>
          </p:cNvPr>
          <p:cNvSpPr txBox="1"/>
          <p:nvPr/>
        </p:nvSpPr>
        <p:spPr>
          <a:xfrm>
            <a:off x="9611819" y="3284465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⑩</a:t>
            </a:r>
            <a:endParaRPr lang="ja-JP" altLang="en-US" sz="4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2632AD1-E0D0-B834-73AD-7E377C1F1DC3}"/>
              </a:ext>
            </a:extLst>
          </p:cNvPr>
          <p:cNvSpPr txBox="1"/>
          <p:nvPr/>
        </p:nvSpPr>
        <p:spPr>
          <a:xfrm>
            <a:off x="7995375" y="3787744"/>
            <a:ext cx="24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・・・</a:t>
            </a:r>
          </a:p>
        </p:txBody>
      </p:sp>
      <p:sp>
        <p:nvSpPr>
          <p:cNvPr id="34" name="吹き出し: 上矢印 33">
            <a:extLst>
              <a:ext uri="{FF2B5EF4-FFF2-40B4-BE49-F238E27FC236}">
                <a16:creationId xmlns:a16="http://schemas.microsoft.com/office/drawing/2014/main" id="{B42ACA4E-8311-D81F-D913-55D519DE6CDC}"/>
              </a:ext>
            </a:extLst>
          </p:cNvPr>
          <p:cNvSpPr/>
          <p:nvPr/>
        </p:nvSpPr>
        <p:spPr>
          <a:xfrm>
            <a:off x="7012682" y="4664884"/>
            <a:ext cx="4129814" cy="210593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①〜⑩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神が一周</a:t>
            </a:r>
          </a:p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＝「旬」</a:t>
            </a:r>
          </a:p>
        </p:txBody>
      </p:sp>
    </p:spTree>
    <p:extLst>
      <p:ext uri="{BB962C8B-B14F-4D97-AF65-F5344CB8AC3E}">
        <p14:creationId xmlns:p14="http://schemas.microsoft.com/office/powerpoint/2010/main" val="300782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5D24248-7A6E-49A2-84E0-E4F1EA9A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856" y="525894"/>
            <a:ext cx="4319049" cy="53157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9C8551F-028C-4FFC-AB51-5092F90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95" y="352265"/>
            <a:ext cx="3396895" cy="548938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886626-4B4C-48B4-82ED-754A89D53D5C}"/>
              </a:ext>
            </a:extLst>
          </p:cNvPr>
          <p:cNvSpPr txBox="1"/>
          <p:nvPr/>
        </p:nvSpPr>
        <p:spPr>
          <a:xfrm>
            <a:off x="2091211" y="5947384"/>
            <a:ext cx="242866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殷の</a:t>
            </a:r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紂王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1044E-6370-415F-91E6-9C2FF114B7FB}"/>
              </a:ext>
            </a:extLst>
          </p:cNvPr>
          <p:cNvSpPr txBox="1"/>
          <p:nvPr/>
        </p:nvSpPr>
        <p:spPr>
          <a:xfrm>
            <a:off x="7211049" y="5947385"/>
            <a:ext cx="242866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周の</a:t>
            </a:r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武王</a:t>
            </a:r>
          </a:p>
        </p:txBody>
      </p:sp>
    </p:spTree>
    <p:extLst>
      <p:ext uri="{BB962C8B-B14F-4D97-AF65-F5344CB8AC3E}">
        <p14:creationId xmlns:p14="http://schemas.microsoft.com/office/powerpoint/2010/main" val="244825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752DF1-F989-895E-A75C-FE8ECBB67DB1}"/>
              </a:ext>
            </a:extLst>
          </p:cNvPr>
          <p:cNvSpPr txBox="1"/>
          <p:nvPr/>
        </p:nvSpPr>
        <p:spPr>
          <a:xfrm>
            <a:off x="278636" y="1353653"/>
            <a:ext cx="2815119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えきせい</a:t>
            </a:r>
          </a:p>
          <a:p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易姓革命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438946-542B-EDA8-8E9C-A8AC42746B99}"/>
              </a:ext>
            </a:extLst>
          </p:cNvPr>
          <p:cNvSpPr txBox="1"/>
          <p:nvPr/>
        </p:nvSpPr>
        <p:spPr>
          <a:xfrm>
            <a:off x="2712916" y="1896438"/>
            <a:ext cx="73763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「天命が革まり天子の姓が易</a:t>
            </a:r>
            <a:r>
              <a:rPr lang="ja-JP" altLang="en-US" sz="3600" dirty="0" err="1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る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sp>
        <p:nvSpPr>
          <p:cNvPr id="15" name="四角形 14">
            <a:extLst>
              <a:ext uri="{FF2B5EF4-FFF2-40B4-BE49-F238E27FC236}">
                <a16:creationId xmlns:a16="http://schemas.microsoft.com/office/drawing/2014/main" id="{D8A684DB-8976-C7C6-23A5-36D418B6633E}"/>
              </a:ext>
            </a:extLst>
          </p:cNvPr>
          <p:cNvSpPr/>
          <p:nvPr/>
        </p:nvSpPr>
        <p:spPr>
          <a:xfrm>
            <a:off x="0" y="2738879"/>
            <a:ext cx="12192000" cy="34573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6F3E63B-091D-0C04-2A11-5FFBC6F4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" y="3007238"/>
            <a:ext cx="1800344" cy="213058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6F437EC-14EC-3EED-0BD4-BB23DD870B69}"/>
              </a:ext>
            </a:extLst>
          </p:cNvPr>
          <p:cNvSpPr txBox="1"/>
          <p:nvPr/>
        </p:nvSpPr>
        <p:spPr>
          <a:xfrm>
            <a:off x="352018" y="4939456"/>
            <a:ext cx="1461558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天神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6C84B5F4-F797-11A0-1FAD-C198905A3198}"/>
              </a:ext>
            </a:extLst>
          </p:cNvPr>
          <p:cNvSpPr/>
          <p:nvPr/>
        </p:nvSpPr>
        <p:spPr>
          <a:xfrm>
            <a:off x="6096000" y="558986"/>
            <a:ext cx="5439786" cy="1214110"/>
          </a:xfrm>
          <a:prstGeom prst="wedgeRectCallout">
            <a:avLst>
              <a:gd name="adj1" fmla="val -60153"/>
              <a:gd name="adj2" fmla="val 446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支配者の「姓」がかわる（易る）の意味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7A6017A7-1034-253B-80B6-76F4CD52BD66}"/>
              </a:ext>
            </a:extLst>
          </p:cNvPr>
          <p:cNvSpPr/>
          <p:nvPr/>
        </p:nvSpPr>
        <p:spPr>
          <a:xfrm>
            <a:off x="2025243" y="3236400"/>
            <a:ext cx="4785181" cy="1528725"/>
          </a:xfrm>
          <a:prstGeom prst="wedgeRectCallout">
            <a:avLst>
              <a:gd name="adj1" fmla="val -61080"/>
              <a:gd name="adj2" fmla="val -947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あいつ（支配者）ダメだから代えよっか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BB71198-FDF5-6AE8-0015-115733EED584}"/>
              </a:ext>
            </a:extLst>
          </p:cNvPr>
          <p:cNvSpPr txBox="1"/>
          <p:nvPr/>
        </p:nvSpPr>
        <p:spPr>
          <a:xfrm>
            <a:off x="2053004" y="4929228"/>
            <a:ext cx="768912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意志（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命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）がかわ（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革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05777B-EF82-D96F-31A1-8BB9408EDF03}"/>
              </a:ext>
            </a:extLst>
          </p:cNvPr>
          <p:cNvSpPr txBox="1"/>
          <p:nvPr/>
        </p:nvSpPr>
        <p:spPr>
          <a:xfrm>
            <a:off x="10325508" y="4916729"/>
            <a:ext cx="1461558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天子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2EFA3C4-F98D-9C05-60E8-E6412CCE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644" y="3144286"/>
            <a:ext cx="1604204" cy="1822960"/>
          </a:xfrm>
          <a:prstGeom prst="rect">
            <a:avLst/>
          </a:prstGeom>
        </p:spPr>
      </p:pic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0CC4FDE3-7E1D-0F27-7DB5-086B30128463}"/>
              </a:ext>
            </a:extLst>
          </p:cNvPr>
          <p:cNvSpPr/>
          <p:nvPr/>
        </p:nvSpPr>
        <p:spPr>
          <a:xfrm>
            <a:off x="7049852" y="3059032"/>
            <a:ext cx="3538945" cy="1347618"/>
          </a:xfrm>
          <a:prstGeom prst="wedgeRectCallout">
            <a:avLst>
              <a:gd name="adj1" fmla="val 60107"/>
              <a:gd name="adj2" fmla="val -13048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わかりました！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交代させます！</a:t>
            </a:r>
            <a:endParaRPr kumimoji="1"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BC913E30-0E09-47E8-89D1-879853D741DD}"/>
              </a:ext>
            </a:extLst>
          </p:cNvPr>
          <p:cNvSpPr/>
          <p:nvPr/>
        </p:nvSpPr>
        <p:spPr>
          <a:xfrm>
            <a:off x="5166786" y="5725429"/>
            <a:ext cx="1461558" cy="107364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dist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革命</a:t>
            </a:r>
          </a:p>
        </p:txBody>
      </p:sp>
    </p:spTree>
    <p:extLst>
      <p:ext uri="{BB962C8B-B14F-4D97-AF65-F5344CB8AC3E}">
        <p14:creationId xmlns:p14="http://schemas.microsoft.com/office/powerpoint/2010/main" val="111883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2">
            <a:extLst>
              <a:ext uri="{FF2B5EF4-FFF2-40B4-BE49-F238E27FC236}">
                <a16:creationId xmlns:a16="http://schemas.microsoft.com/office/drawing/2014/main" id="{2FEF92CB-88B9-FDC9-F2F8-E69307AB9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" y="2570682"/>
            <a:ext cx="2633859" cy="425631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C1238B-C856-73BD-296D-5DA392B7B391}"/>
              </a:ext>
            </a:extLst>
          </p:cNvPr>
          <p:cNvSpPr txBox="1"/>
          <p:nvPr/>
        </p:nvSpPr>
        <p:spPr>
          <a:xfrm>
            <a:off x="616947" y="1639658"/>
            <a:ext cx="1598537" cy="931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54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紂王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9743F7B-9458-97FF-ED0E-00596677258A}"/>
              </a:ext>
            </a:extLst>
          </p:cNvPr>
          <p:cNvSpPr/>
          <p:nvPr/>
        </p:nvSpPr>
        <p:spPr>
          <a:xfrm>
            <a:off x="2236181" y="3991186"/>
            <a:ext cx="3479273" cy="2678962"/>
          </a:xfrm>
          <a:prstGeom prst="wedgeRectCallout">
            <a:avLst>
              <a:gd name="adj1" fmla="val -63419"/>
              <a:gd name="adj2" fmla="val -335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486EF12-B1F7-E803-E6DF-F982E028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83" y="4106279"/>
            <a:ext cx="1801813" cy="180181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140AC9A-E673-D61A-8628-736BF95B2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733" y="4123371"/>
            <a:ext cx="1784721" cy="178472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649B22-E407-5383-7122-38AE62A8270A}"/>
              </a:ext>
            </a:extLst>
          </p:cNvPr>
          <p:cNvSpPr txBox="1"/>
          <p:nvPr/>
        </p:nvSpPr>
        <p:spPr>
          <a:xfrm>
            <a:off x="2901219" y="5908092"/>
            <a:ext cx="252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強く聡明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6B5FDFC-AB5D-E506-E4C9-ABC2D7F84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37" y="942753"/>
            <a:ext cx="3479274" cy="293253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3C0C201-306C-FA2E-10BC-B5D07B7D1842}"/>
              </a:ext>
            </a:extLst>
          </p:cNvPr>
          <p:cNvSpPr txBox="1"/>
          <p:nvPr/>
        </p:nvSpPr>
        <p:spPr>
          <a:xfrm>
            <a:off x="8697336" y="0"/>
            <a:ext cx="1565277" cy="9427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54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妲己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DE52DB1D-C965-3276-B247-3DB161CEF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6484" y="1000366"/>
            <a:ext cx="1565277" cy="2858953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F7F3392A-D637-5294-9363-B4DF84E19870}"/>
              </a:ext>
            </a:extLst>
          </p:cNvPr>
          <p:cNvSpPr/>
          <p:nvPr/>
        </p:nvSpPr>
        <p:spPr>
          <a:xfrm rot="20713333">
            <a:off x="2734236" y="1839428"/>
            <a:ext cx="4979439" cy="173307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溺愛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B27EF6-C736-6FF6-F981-24BBDC798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93725" y="839546"/>
            <a:ext cx="2149337" cy="2145155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711CE522-BB3C-6FD7-FF45-9A9B4F17AF53}"/>
              </a:ext>
            </a:extLst>
          </p:cNvPr>
          <p:cNvSpPr/>
          <p:nvPr/>
        </p:nvSpPr>
        <p:spPr>
          <a:xfrm>
            <a:off x="5835181" y="4734593"/>
            <a:ext cx="1784721" cy="125239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四角形 15">
            <a:extLst>
              <a:ext uri="{FF2B5EF4-FFF2-40B4-BE49-F238E27FC236}">
                <a16:creationId xmlns:a16="http://schemas.microsoft.com/office/drawing/2014/main" id="{42EB90D0-5A35-85A7-B3E9-0C6E80745F39}"/>
              </a:ext>
            </a:extLst>
          </p:cNvPr>
          <p:cNvSpPr/>
          <p:nvPr/>
        </p:nvSpPr>
        <p:spPr>
          <a:xfrm>
            <a:off x="7740337" y="3991186"/>
            <a:ext cx="3855414" cy="2624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B8BEA6A-77F0-D819-E37B-8BC985BF3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9341" y="4015864"/>
            <a:ext cx="1395518" cy="189222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3C6781A-DF64-F424-6100-8BA907AF3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109" y="4052014"/>
            <a:ext cx="1760755" cy="1863233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7A503F8-FC52-2BAD-673B-45F1C18BE9E4}"/>
              </a:ext>
            </a:extLst>
          </p:cNvPr>
          <p:cNvSpPr txBox="1"/>
          <p:nvPr/>
        </p:nvSpPr>
        <p:spPr>
          <a:xfrm>
            <a:off x="9090966" y="5976075"/>
            <a:ext cx="1395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堕落</a:t>
            </a:r>
          </a:p>
        </p:txBody>
      </p:sp>
    </p:spTree>
    <p:extLst>
      <p:ext uri="{BB962C8B-B14F-4D97-AF65-F5344CB8AC3E}">
        <p14:creationId xmlns:p14="http://schemas.microsoft.com/office/powerpoint/2010/main" val="181884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818A775-1E41-E36F-332B-5AC46848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" y="704214"/>
            <a:ext cx="8069792" cy="5449571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330E60C2-D109-A3FA-7C68-BE3599959D75}"/>
              </a:ext>
            </a:extLst>
          </p:cNvPr>
          <p:cNvSpPr/>
          <p:nvPr/>
        </p:nvSpPr>
        <p:spPr>
          <a:xfrm>
            <a:off x="1358411" y="3701097"/>
            <a:ext cx="2655117" cy="981618"/>
          </a:xfrm>
          <a:prstGeom prst="wedgeRectCallout">
            <a:avLst>
              <a:gd name="adj1" fmla="val -39744"/>
              <a:gd name="adj2" fmla="val 90303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池＝お酒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F4F1F584-252B-D3C6-79A8-A30D9DC5D366}"/>
              </a:ext>
            </a:extLst>
          </p:cNvPr>
          <p:cNvSpPr/>
          <p:nvPr/>
        </p:nvSpPr>
        <p:spPr>
          <a:xfrm>
            <a:off x="2611236" y="864174"/>
            <a:ext cx="3889278" cy="981618"/>
          </a:xfrm>
          <a:prstGeom prst="wedgeRectCallout">
            <a:avLst>
              <a:gd name="adj1" fmla="val 61392"/>
              <a:gd name="adj2" fmla="val 36395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木の実＝お肉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896892F-1BAA-06F8-CCAA-2606C8C3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78" y="4682715"/>
            <a:ext cx="1325563" cy="13337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A30BB9E-88D5-8B5B-2E09-37BE26BA0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00" y="1706138"/>
            <a:ext cx="1270000" cy="1187450"/>
          </a:xfrm>
          <a:prstGeom prst="rect">
            <a:avLst/>
          </a:prstGeom>
        </p:spPr>
      </p:pic>
      <p:sp>
        <p:nvSpPr>
          <p:cNvPr id="20" name="吹き出し: 左矢印 19">
            <a:extLst>
              <a:ext uri="{FF2B5EF4-FFF2-40B4-BE49-F238E27FC236}">
                <a16:creationId xmlns:a16="http://schemas.microsoft.com/office/drawing/2014/main" id="{F10B3739-AE3D-854E-7F31-9521DA8FC36C}"/>
              </a:ext>
            </a:extLst>
          </p:cNvPr>
          <p:cNvSpPr/>
          <p:nvPr/>
        </p:nvSpPr>
        <p:spPr>
          <a:xfrm>
            <a:off x="8612341" y="704214"/>
            <a:ext cx="2111591" cy="5449571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酒池肉林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F3F139E-68A9-EFEE-6B0A-8C52F9415DD3}"/>
              </a:ext>
            </a:extLst>
          </p:cNvPr>
          <p:cNvSpPr txBox="1"/>
          <p:nvPr/>
        </p:nvSpPr>
        <p:spPr>
          <a:xfrm>
            <a:off x="10792414" y="864174"/>
            <a:ext cx="923330" cy="5190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ja-JP" altLang="en-US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贅沢な遊楽と酒宴</a:t>
            </a:r>
          </a:p>
        </p:txBody>
      </p:sp>
    </p:spTree>
    <p:extLst>
      <p:ext uri="{BB962C8B-B14F-4D97-AF65-F5344CB8AC3E}">
        <p14:creationId xmlns:p14="http://schemas.microsoft.com/office/powerpoint/2010/main" val="50189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5115A2-3018-42F2-A699-73B44F431899}"/>
              </a:ext>
            </a:extLst>
          </p:cNvPr>
          <p:cNvSpPr/>
          <p:nvPr/>
        </p:nvSpPr>
        <p:spPr>
          <a:xfrm>
            <a:off x="4588374" y="830997"/>
            <a:ext cx="2338345" cy="978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周王室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4AFE44-3495-4F19-98E4-BF1FC257EED2}"/>
              </a:ext>
            </a:extLst>
          </p:cNvPr>
          <p:cNvSpPr/>
          <p:nvPr/>
        </p:nvSpPr>
        <p:spPr>
          <a:xfrm>
            <a:off x="3757131" y="3174354"/>
            <a:ext cx="1662484" cy="922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諸侯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00FDB9-198D-4D42-9493-B51FFFB141D8}"/>
              </a:ext>
            </a:extLst>
          </p:cNvPr>
          <p:cNvSpPr/>
          <p:nvPr/>
        </p:nvSpPr>
        <p:spPr>
          <a:xfrm>
            <a:off x="6022454" y="3174354"/>
            <a:ext cx="1662484" cy="922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諸侯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5945A106-CFE0-47CD-AB08-F5D4D50D995A}"/>
              </a:ext>
            </a:extLst>
          </p:cNvPr>
          <p:cNvSpPr/>
          <p:nvPr/>
        </p:nvSpPr>
        <p:spPr>
          <a:xfrm>
            <a:off x="4379914" y="1927987"/>
            <a:ext cx="1039702" cy="108336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63DE8647-D6A8-43BD-9A98-2BC0D939A0F8}"/>
              </a:ext>
            </a:extLst>
          </p:cNvPr>
          <p:cNvSpPr/>
          <p:nvPr/>
        </p:nvSpPr>
        <p:spPr>
          <a:xfrm rot="10800000">
            <a:off x="6022454" y="1927986"/>
            <a:ext cx="1039702" cy="1083366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C9C7A74-3945-4B0B-8497-9EF3CF53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92" y="2603184"/>
            <a:ext cx="1183615" cy="14935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C17B738-55CE-467B-BA44-18EC4BA9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461" y="2603184"/>
            <a:ext cx="1183615" cy="1493520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832545F8-2FE7-431C-A389-B5AD74BE3787}"/>
              </a:ext>
            </a:extLst>
          </p:cNvPr>
          <p:cNvSpPr/>
          <p:nvPr/>
        </p:nvSpPr>
        <p:spPr>
          <a:xfrm>
            <a:off x="3071270" y="1772506"/>
            <a:ext cx="1187563" cy="721812"/>
          </a:xfrm>
          <a:prstGeom prst="wedgeRectCallout">
            <a:avLst>
              <a:gd name="adj1" fmla="val 75420"/>
              <a:gd name="adj2" fmla="val -1070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封土</a:t>
            </a:r>
          </a:p>
        </p:txBody>
      </p:sp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FF4FAB6F-BEFE-40F5-A292-6F6641DF7DD6}"/>
              </a:ext>
            </a:extLst>
          </p:cNvPr>
          <p:cNvSpPr/>
          <p:nvPr/>
        </p:nvSpPr>
        <p:spPr>
          <a:xfrm rot="5400000" flipV="1">
            <a:off x="7850628" y="1846882"/>
            <a:ext cx="2789912" cy="1127300"/>
          </a:xfrm>
          <a:prstGeom prst="curvedUpArrow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B2C870-A062-48AD-84E8-022C83A6F109}"/>
              </a:ext>
            </a:extLst>
          </p:cNvPr>
          <p:cNvSpPr txBox="1"/>
          <p:nvPr/>
        </p:nvSpPr>
        <p:spPr>
          <a:xfrm>
            <a:off x="9930314" y="1221195"/>
            <a:ext cx="703831" cy="23083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血縁関係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95FD65-533E-4D05-B783-15620CFEBFA7}"/>
              </a:ext>
            </a:extLst>
          </p:cNvPr>
          <p:cNvSpPr/>
          <p:nvPr/>
        </p:nvSpPr>
        <p:spPr>
          <a:xfrm>
            <a:off x="1476332" y="5356720"/>
            <a:ext cx="4228005" cy="11320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</a:t>
            </a:r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けい　　</a:t>
            </a:r>
            <a:r>
              <a:rPr lang="en-US" altLang="ja-JP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</a:t>
            </a:r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たいふ　　</a:t>
            </a:r>
            <a:r>
              <a:rPr lang="en-US" altLang="ja-JP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 </a:t>
            </a:r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し</a:t>
            </a:r>
          </a:p>
          <a:p>
            <a:pPr algn="ctr"/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卿・大夫・士</a:t>
            </a:r>
            <a:endParaRPr kumimoji="1" lang="ja-JP" altLang="en-US" sz="4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A1F9913-4711-41BE-9D5F-41F471FA7F73}"/>
              </a:ext>
            </a:extLst>
          </p:cNvPr>
          <p:cNvSpPr/>
          <p:nvPr/>
        </p:nvSpPr>
        <p:spPr>
          <a:xfrm>
            <a:off x="6096000" y="5556507"/>
            <a:ext cx="3659326" cy="7325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卿・大夫・士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B827155-3A2E-4E47-9B73-85708882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780" y="4505830"/>
            <a:ext cx="858569" cy="10833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217CED4-2738-469C-8A43-58174D23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649" y="4487267"/>
            <a:ext cx="858569" cy="1083367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B5F32612-CD33-45ED-849F-8A10D8742D3F}"/>
              </a:ext>
            </a:extLst>
          </p:cNvPr>
          <p:cNvSpPr/>
          <p:nvPr/>
        </p:nvSpPr>
        <p:spPr>
          <a:xfrm>
            <a:off x="7760729" y="4118206"/>
            <a:ext cx="2605953" cy="855609"/>
          </a:xfrm>
          <a:prstGeom prst="wedgeRectCallout">
            <a:avLst>
              <a:gd name="adj1" fmla="val -75494"/>
              <a:gd name="adj2" fmla="val 103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軍役・貢納</a:t>
            </a:r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21FC9EE4-67CE-B47D-C823-33ECB327DAAF}"/>
              </a:ext>
            </a:extLst>
          </p:cNvPr>
          <p:cNvSpPr/>
          <p:nvPr/>
        </p:nvSpPr>
        <p:spPr>
          <a:xfrm>
            <a:off x="4381319" y="4150033"/>
            <a:ext cx="1039702" cy="108336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7E671E08-E145-FAFE-8A30-160D10EAC32A}"/>
              </a:ext>
            </a:extLst>
          </p:cNvPr>
          <p:cNvSpPr/>
          <p:nvPr/>
        </p:nvSpPr>
        <p:spPr>
          <a:xfrm rot="10800000">
            <a:off x="6023859" y="4150032"/>
            <a:ext cx="1039702" cy="1083366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ECED0B76-303B-F807-3806-F1D15A14B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76" y="4284907"/>
            <a:ext cx="858569" cy="1083367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D9CC2A5-36FA-A3E9-FA5E-5F770FE1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84" y="4293661"/>
            <a:ext cx="858569" cy="108336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446B94C1-C3E2-DAE0-5945-62E67F2FE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15" y="249108"/>
            <a:ext cx="1453948" cy="16522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F25D44-152F-AA1E-706C-248D7BE33F95}"/>
              </a:ext>
            </a:extLst>
          </p:cNvPr>
          <p:cNvSpPr txBox="1"/>
          <p:nvPr/>
        </p:nvSpPr>
        <p:spPr>
          <a:xfrm>
            <a:off x="0" y="0"/>
            <a:ext cx="2784297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封建制度</a:t>
            </a:r>
            <a:endParaRPr kumimoji="1" lang="en-US" altLang="ja-JP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DB7C0C9-F5A6-43AD-9C5C-689B12F66D11}"/>
              </a:ext>
            </a:extLst>
          </p:cNvPr>
          <p:cNvSpPr txBox="1"/>
          <p:nvPr/>
        </p:nvSpPr>
        <p:spPr>
          <a:xfrm>
            <a:off x="10627422" y="1809006"/>
            <a:ext cx="645299" cy="120032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功臣</a:t>
            </a:r>
          </a:p>
        </p:txBody>
      </p:sp>
    </p:spTree>
    <p:extLst>
      <p:ext uri="{BB962C8B-B14F-4D97-AF65-F5344CB8AC3E}">
        <p14:creationId xmlns:p14="http://schemas.microsoft.com/office/powerpoint/2010/main" val="3581026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10">
            <a:extLst>
              <a:ext uri="{FF2B5EF4-FFF2-40B4-BE49-F238E27FC236}">
                <a16:creationId xmlns:a16="http://schemas.microsoft.com/office/drawing/2014/main" id="{57638294-C435-733D-67E1-7ADCDE16A897}"/>
              </a:ext>
            </a:extLst>
          </p:cNvPr>
          <p:cNvSpPr/>
          <p:nvPr/>
        </p:nvSpPr>
        <p:spPr>
          <a:xfrm>
            <a:off x="1936292" y="624919"/>
            <a:ext cx="8357997" cy="57350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5" name="正方形/長方形 4">
            <a:extLst>
              <a:ext uri="{FF2B5EF4-FFF2-40B4-BE49-F238E27FC236}">
                <a16:creationId xmlns:a16="http://schemas.microsoft.com/office/drawing/2014/main" id="{B5B196F1-EF4B-D8CD-9931-7EBD8B1BAA7F}"/>
              </a:ext>
            </a:extLst>
          </p:cNvPr>
          <p:cNvSpPr/>
          <p:nvPr/>
        </p:nvSpPr>
        <p:spPr>
          <a:xfrm>
            <a:off x="1936292" y="624919"/>
            <a:ext cx="2079853" cy="915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周王</a:t>
            </a:r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朝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7" name="正方形/長方形 13">
            <a:extLst>
              <a:ext uri="{FF2B5EF4-FFF2-40B4-BE49-F238E27FC236}">
                <a16:creationId xmlns:a16="http://schemas.microsoft.com/office/drawing/2014/main" id="{AF70B014-2571-385D-ECC8-ED1274275E1B}"/>
              </a:ext>
            </a:extLst>
          </p:cNvPr>
          <p:cNvSpPr/>
          <p:nvPr/>
        </p:nvSpPr>
        <p:spPr>
          <a:xfrm>
            <a:off x="1917001" y="3315658"/>
            <a:ext cx="4198289" cy="30592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9" name="正方形/長方形 14">
            <a:extLst>
              <a:ext uri="{FF2B5EF4-FFF2-40B4-BE49-F238E27FC236}">
                <a16:creationId xmlns:a16="http://schemas.microsoft.com/office/drawing/2014/main" id="{9F7C9F26-2F60-8BC4-A2FD-2A2A503BE3EC}"/>
              </a:ext>
            </a:extLst>
          </p:cNvPr>
          <p:cNvSpPr/>
          <p:nvPr/>
        </p:nvSpPr>
        <p:spPr>
          <a:xfrm>
            <a:off x="6096000" y="3300749"/>
            <a:ext cx="4198289" cy="30592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31" name="正方形/長方形 15">
            <a:extLst>
              <a:ext uri="{FF2B5EF4-FFF2-40B4-BE49-F238E27FC236}">
                <a16:creationId xmlns:a16="http://schemas.microsoft.com/office/drawing/2014/main" id="{F1671307-1618-1417-D9B2-84B41C6CE708}"/>
              </a:ext>
            </a:extLst>
          </p:cNvPr>
          <p:cNvSpPr/>
          <p:nvPr/>
        </p:nvSpPr>
        <p:spPr>
          <a:xfrm>
            <a:off x="6095999" y="624919"/>
            <a:ext cx="4198289" cy="26907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33" name="正方形/長方形 16">
            <a:extLst>
              <a:ext uri="{FF2B5EF4-FFF2-40B4-BE49-F238E27FC236}">
                <a16:creationId xmlns:a16="http://schemas.microsoft.com/office/drawing/2014/main" id="{F4E23699-0636-FA46-E1F8-2B62EDF2447B}"/>
              </a:ext>
            </a:extLst>
          </p:cNvPr>
          <p:cNvSpPr/>
          <p:nvPr/>
        </p:nvSpPr>
        <p:spPr>
          <a:xfrm>
            <a:off x="6115290" y="624920"/>
            <a:ext cx="1475556" cy="8927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諸侯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5" name="正方形/長方形 17">
            <a:extLst>
              <a:ext uri="{FF2B5EF4-FFF2-40B4-BE49-F238E27FC236}">
                <a16:creationId xmlns:a16="http://schemas.microsoft.com/office/drawing/2014/main" id="{58B5EDC3-FDEF-CF24-A887-5EE3E015BF18}"/>
              </a:ext>
            </a:extLst>
          </p:cNvPr>
          <p:cNvSpPr/>
          <p:nvPr/>
        </p:nvSpPr>
        <p:spPr>
          <a:xfrm>
            <a:off x="1917000" y="3315658"/>
            <a:ext cx="1475556" cy="8927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諸侯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7" name="正方形/長方形 18">
            <a:extLst>
              <a:ext uri="{FF2B5EF4-FFF2-40B4-BE49-F238E27FC236}">
                <a16:creationId xmlns:a16="http://schemas.microsoft.com/office/drawing/2014/main" id="{369E67B2-594B-8B79-D6D7-29EA794D4BBF}"/>
              </a:ext>
            </a:extLst>
          </p:cNvPr>
          <p:cNvSpPr/>
          <p:nvPr/>
        </p:nvSpPr>
        <p:spPr>
          <a:xfrm>
            <a:off x="6128321" y="3315658"/>
            <a:ext cx="1475556" cy="8927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諸侯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9" name="正方形/長方形 19">
            <a:extLst>
              <a:ext uri="{FF2B5EF4-FFF2-40B4-BE49-F238E27FC236}">
                <a16:creationId xmlns:a16="http://schemas.microsoft.com/office/drawing/2014/main" id="{04B64BD7-7510-3434-00C3-0DE51C18651B}"/>
              </a:ext>
            </a:extLst>
          </p:cNvPr>
          <p:cNvSpPr/>
          <p:nvPr/>
        </p:nvSpPr>
        <p:spPr>
          <a:xfrm>
            <a:off x="1936292" y="5039600"/>
            <a:ext cx="2084418" cy="1327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</a:p>
        </p:txBody>
      </p:sp>
      <p:sp>
        <p:nvSpPr>
          <p:cNvPr id="41" name="正方形/長方形 22">
            <a:extLst>
              <a:ext uri="{FF2B5EF4-FFF2-40B4-BE49-F238E27FC236}">
                <a16:creationId xmlns:a16="http://schemas.microsoft.com/office/drawing/2014/main" id="{89B5392F-3642-8685-6C0C-8D0C8918BCEB}"/>
              </a:ext>
            </a:extLst>
          </p:cNvPr>
          <p:cNvSpPr/>
          <p:nvPr/>
        </p:nvSpPr>
        <p:spPr>
          <a:xfrm>
            <a:off x="4016145" y="5032145"/>
            <a:ext cx="2084418" cy="1327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  <a:endParaRPr kumimoji="1" lang="ja-JP" altLang="en-US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3" name="正方形/長方形 23">
            <a:extLst>
              <a:ext uri="{FF2B5EF4-FFF2-40B4-BE49-F238E27FC236}">
                <a16:creationId xmlns:a16="http://schemas.microsoft.com/office/drawing/2014/main" id="{EB96C6CC-F4EC-4A20-33FA-94E6FDD6B3D9}"/>
              </a:ext>
            </a:extLst>
          </p:cNvPr>
          <p:cNvSpPr/>
          <p:nvPr/>
        </p:nvSpPr>
        <p:spPr>
          <a:xfrm>
            <a:off x="6110727" y="5032145"/>
            <a:ext cx="2084418" cy="132786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</a:p>
        </p:txBody>
      </p:sp>
      <p:sp>
        <p:nvSpPr>
          <p:cNvPr id="45" name="正方形/長方形 24">
            <a:extLst>
              <a:ext uri="{FF2B5EF4-FFF2-40B4-BE49-F238E27FC236}">
                <a16:creationId xmlns:a16="http://schemas.microsoft.com/office/drawing/2014/main" id="{D2192DFE-DA2F-D857-A735-2CF212158B49}"/>
              </a:ext>
            </a:extLst>
          </p:cNvPr>
          <p:cNvSpPr/>
          <p:nvPr/>
        </p:nvSpPr>
        <p:spPr>
          <a:xfrm>
            <a:off x="8190580" y="5024690"/>
            <a:ext cx="2084418" cy="132786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  <a:endParaRPr kumimoji="1" lang="ja-JP" altLang="en-US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7" name="正方形/長方形 25">
            <a:extLst>
              <a:ext uri="{FF2B5EF4-FFF2-40B4-BE49-F238E27FC236}">
                <a16:creationId xmlns:a16="http://schemas.microsoft.com/office/drawing/2014/main" id="{FB5A997E-6ACB-3FAE-2EBF-84F1519910DC}"/>
              </a:ext>
            </a:extLst>
          </p:cNvPr>
          <p:cNvSpPr/>
          <p:nvPr/>
        </p:nvSpPr>
        <p:spPr>
          <a:xfrm>
            <a:off x="6128321" y="1969154"/>
            <a:ext cx="2084418" cy="132786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</a:p>
        </p:txBody>
      </p:sp>
      <p:sp>
        <p:nvSpPr>
          <p:cNvPr id="49" name="正方形/長方形 26">
            <a:extLst>
              <a:ext uri="{FF2B5EF4-FFF2-40B4-BE49-F238E27FC236}">
                <a16:creationId xmlns:a16="http://schemas.microsoft.com/office/drawing/2014/main" id="{77D6C344-27D4-7FD2-BE5F-D9A4E7FB3A7C}"/>
              </a:ext>
            </a:extLst>
          </p:cNvPr>
          <p:cNvSpPr/>
          <p:nvPr/>
        </p:nvSpPr>
        <p:spPr>
          <a:xfrm>
            <a:off x="8208174" y="1961699"/>
            <a:ext cx="2084418" cy="132786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卿　</a:t>
            </a:r>
            <a:endParaRPr kumimoji="1"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大夫</a:t>
            </a:r>
            <a:endParaRPr lang="en-US" altLang="ja-JP" sz="2800" b="1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士</a:t>
            </a:r>
            <a:endParaRPr kumimoji="1" lang="ja-JP" altLang="en-US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6" name="矢印: 右 55">
            <a:extLst>
              <a:ext uri="{FF2B5EF4-FFF2-40B4-BE49-F238E27FC236}">
                <a16:creationId xmlns:a16="http://schemas.microsoft.com/office/drawing/2014/main" id="{7EEA5A79-049A-5A98-9357-C71447F83F45}"/>
              </a:ext>
            </a:extLst>
          </p:cNvPr>
          <p:cNvSpPr/>
          <p:nvPr/>
        </p:nvSpPr>
        <p:spPr>
          <a:xfrm rot="6533011">
            <a:off x="2167462" y="2281041"/>
            <a:ext cx="1504649" cy="55297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5793D409-82EA-6529-5F76-F0D092B0D9AF}"/>
              </a:ext>
            </a:extLst>
          </p:cNvPr>
          <p:cNvSpPr/>
          <p:nvPr/>
        </p:nvSpPr>
        <p:spPr>
          <a:xfrm rot="2811595">
            <a:off x="3984414" y="2250214"/>
            <a:ext cx="2355682" cy="54162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矢印: 右 59">
            <a:extLst>
              <a:ext uri="{FF2B5EF4-FFF2-40B4-BE49-F238E27FC236}">
                <a16:creationId xmlns:a16="http://schemas.microsoft.com/office/drawing/2014/main" id="{6DFBF035-62CB-46E0-E9AB-414CC4514559}"/>
              </a:ext>
            </a:extLst>
          </p:cNvPr>
          <p:cNvSpPr/>
          <p:nvPr/>
        </p:nvSpPr>
        <p:spPr>
          <a:xfrm>
            <a:off x="4460853" y="774173"/>
            <a:ext cx="1504649" cy="55297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4FAA06C3-1C8B-16FE-6A25-8747A4FE0185}"/>
              </a:ext>
            </a:extLst>
          </p:cNvPr>
          <p:cNvSpPr/>
          <p:nvPr/>
        </p:nvSpPr>
        <p:spPr>
          <a:xfrm rot="5400000" flipV="1">
            <a:off x="2434722" y="4449792"/>
            <a:ext cx="685067" cy="425181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id="{98AF1948-2A5E-D062-9DFA-A4F0380F6420}"/>
              </a:ext>
            </a:extLst>
          </p:cNvPr>
          <p:cNvSpPr/>
          <p:nvPr/>
        </p:nvSpPr>
        <p:spPr>
          <a:xfrm rot="2528994" flipV="1">
            <a:off x="3254494" y="4401649"/>
            <a:ext cx="1484721" cy="479617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矢印: 右 65">
            <a:extLst>
              <a:ext uri="{FF2B5EF4-FFF2-40B4-BE49-F238E27FC236}">
                <a16:creationId xmlns:a16="http://schemas.microsoft.com/office/drawing/2014/main" id="{45E516EF-91CF-DBE2-006D-0EEAF3691C76}"/>
              </a:ext>
            </a:extLst>
          </p:cNvPr>
          <p:cNvSpPr/>
          <p:nvPr/>
        </p:nvSpPr>
        <p:spPr>
          <a:xfrm rot="5400000" flipV="1">
            <a:off x="6618283" y="4468229"/>
            <a:ext cx="685067" cy="425181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8" name="矢印: 右 67">
            <a:extLst>
              <a:ext uri="{FF2B5EF4-FFF2-40B4-BE49-F238E27FC236}">
                <a16:creationId xmlns:a16="http://schemas.microsoft.com/office/drawing/2014/main" id="{9873A3FB-BF3E-BD0A-83CB-9C555B58D408}"/>
              </a:ext>
            </a:extLst>
          </p:cNvPr>
          <p:cNvSpPr/>
          <p:nvPr/>
        </p:nvSpPr>
        <p:spPr>
          <a:xfrm rot="2528994" flipV="1">
            <a:off x="7438055" y="4420086"/>
            <a:ext cx="1484721" cy="479617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4" name="矢印: 右 73">
            <a:extLst>
              <a:ext uri="{FF2B5EF4-FFF2-40B4-BE49-F238E27FC236}">
                <a16:creationId xmlns:a16="http://schemas.microsoft.com/office/drawing/2014/main" id="{AE1EC8FE-47E5-2EAB-3346-FE694E2C8125}"/>
              </a:ext>
            </a:extLst>
          </p:cNvPr>
          <p:cNvSpPr/>
          <p:nvPr/>
        </p:nvSpPr>
        <p:spPr>
          <a:xfrm rot="5400000" flipV="1">
            <a:off x="6628447" y="1520038"/>
            <a:ext cx="685067" cy="425181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6" name="矢印: 右 75">
            <a:extLst>
              <a:ext uri="{FF2B5EF4-FFF2-40B4-BE49-F238E27FC236}">
                <a16:creationId xmlns:a16="http://schemas.microsoft.com/office/drawing/2014/main" id="{9A1FD78F-7978-C3C9-C03C-2846FC9940A5}"/>
              </a:ext>
            </a:extLst>
          </p:cNvPr>
          <p:cNvSpPr/>
          <p:nvPr/>
        </p:nvSpPr>
        <p:spPr>
          <a:xfrm rot="2528994" flipV="1">
            <a:off x="7448219" y="1471895"/>
            <a:ext cx="1484721" cy="479617"/>
          </a:xfrm>
          <a:prstGeom prst="rightArrow">
            <a:avLst>
              <a:gd name="adj1" fmla="val 44290"/>
              <a:gd name="adj2" fmla="val 481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AA5086-7A0A-D339-3D6A-0997872C3B33}"/>
              </a:ext>
            </a:extLst>
          </p:cNvPr>
          <p:cNvSpPr txBox="1"/>
          <p:nvPr/>
        </p:nvSpPr>
        <p:spPr>
          <a:xfrm>
            <a:off x="0" y="1610625"/>
            <a:ext cx="3175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　法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27CA32-C43B-BDC0-CD22-3EFB1B4186BF}"/>
              </a:ext>
            </a:extLst>
          </p:cNvPr>
          <p:cNvSpPr txBox="1"/>
          <p:nvPr/>
        </p:nvSpPr>
        <p:spPr>
          <a:xfrm>
            <a:off x="2824691" y="1674070"/>
            <a:ext cx="863176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親族関係の秩序、祭祀の方法を</a:t>
            </a:r>
          </a:p>
          <a:p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定めた規範</a:t>
            </a:r>
            <a:endParaRPr kumimoji="1" lang="ja-JP" altLang="en-US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055A5D5-CD4C-7E45-1DD2-4B69A40A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099" y="2257369"/>
            <a:ext cx="2532317" cy="20633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F77C300-96F8-E73D-0169-C9E31CD7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479" y="2257369"/>
            <a:ext cx="1865313" cy="210769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E7DFA50-E6FA-093A-7241-B341D20D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416" y="2441622"/>
            <a:ext cx="1643063" cy="1643063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07EDCADF-A7B7-137A-3A16-14CD5512AA0B}"/>
              </a:ext>
            </a:extLst>
          </p:cNvPr>
          <p:cNvSpPr/>
          <p:nvPr/>
        </p:nvSpPr>
        <p:spPr>
          <a:xfrm>
            <a:off x="4140729" y="755484"/>
            <a:ext cx="2532318" cy="646331"/>
          </a:xfrm>
          <a:prstGeom prst="wedgeRectCallout">
            <a:avLst>
              <a:gd name="adj1" fmla="val -42905"/>
              <a:gd name="adj2" fmla="val 9919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本家と分家</a:t>
            </a: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091F309A-622F-A9EB-582A-37E9B3C5939A}"/>
              </a:ext>
            </a:extLst>
          </p:cNvPr>
          <p:cNvSpPr/>
          <p:nvPr/>
        </p:nvSpPr>
        <p:spPr>
          <a:xfrm>
            <a:off x="6793441" y="766718"/>
            <a:ext cx="2532318" cy="646331"/>
          </a:xfrm>
          <a:prstGeom prst="wedgeRectCallout">
            <a:avLst>
              <a:gd name="adj1" fmla="val -42905"/>
              <a:gd name="adj2" fmla="val 991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嫡子相続</a:t>
            </a: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A602F4BC-4840-4A27-CD8E-75B58A395C21}"/>
              </a:ext>
            </a:extLst>
          </p:cNvPr>
          <p:cNvSpPr/>
          <p:nvPr/>
        </p:nvSpPr>
        <p:spPr>
          <a:xfrm>
            <a:off x="9446153" y="761216"/>
            <a:ext cx="2532318" cy="646331"/>
          </a:xfrm>
          <a:prstGeom prst="wedgeRectCallout">
            <a:avLst>
              <a:gd name="adj1" fmla="val -42905"/>
              <a:gd name="adj2" fmla="val 99195"/>
            </a:avLst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先祖崇拝</a:t>
            </a:r>
          </a:p>
        </p:txBody>
      </p:sp>
      <p:sp>
        <p:nvSpPr>
          <p:cNvPr id="28" name="吹き出し: 上矢印 27">
            <a:extLst>
              <a:ext uri="{FF2B5EF4-FFF2-40B4-BE49-F238E27FC236}">
                <a16:creationId xmlns:a16="http://schemas.microsoft.com/office/drawing/2014/main" id="{F3253950-C7DA-3093-F343-5BC3EF23C1A9}"/>
              </a:ext>
            </a:extLst>
          </p:cNvPr>
          <p:cNvSpPr/>
          <p:nvPr/>
        </p:nvSpPr>
        <p:spPr>
          <a:xfrm>
            <a:off x="214312" y="3192693"/>
            <a:ext cx="7537979" cy="2818703"/>
          </a:xfrm>
          <a:prstGeom prst="upArrowCallout">
            <a:avLst>
              <a:gd name="adj1" fmla="val 14257"/>
              <a:gd name="adj2" fmla="val 14671"/>
              <a:gd name="adj3" fmla="val 25000"/>
              <a:gd name="adj4" fmla="val 3233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家柄・氏族のまとまりを重視</a:t>
            </a:r>
          </a:p>
        </p:txBody>
      </p:sp>
      <p:sp>
        <p:nvSpPr>
          <p:cNvPr id="29" name="吹き出し: 左矢印 28">
            <a:extLst>
              <a:ext uri="{FF2B5EF4-FFF2-40B4-BE49-F238E27FC236}">
                <a16:creationId xmlns:a16="http://schemas.microsoft.com/office/drawing/2014/main" id="{6ED31948-90B7-E978-DF09-041935A2F1E3}"/>
              </a:ext>
            </a:extLst>
          </p:cNvPr>
          <p:cNvSpPr/>
          <p:nvPr/>
        </p:nvSpPr>
        <p:spPr>
          <a:xfrm>
            <a:off x="7992001" y="4836939"/>
            <a:ext cx="3800479" cy="130729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5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後の「</a:t>
            </a:r>
            <a:r>
              <a:rPr lang="ja-JP" altLang="en-US" sz="44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道徳</a:t>
            </a:r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」に影響</a:t>
            </a:r>
          </a:p>
        </p:txBody>
      </p:sp>
    </p:spTree>
    <p:extLst>
      <p:ext uri="{BB962C8B-B14F-4D97-AF65-F5344CB8AC3E}">
        <p14:creationId xmlns:p14="http://schemas.microsoft.com/office/powerpoint/2010/main" val="2957281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292814"/>
            <a:ext cx="11894598" cy="2824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40388C-46D1-BBDF-7327-A9A9114844C9}"/>
              </a:ext>
            </a:extLst>
          </p:cNvPr>
          <p:cNvSpPr txBox="1"/>
          <p:nvPr/>
        </p:nvSpPr>
        <p:spPr>
          <a:xfrm>
            <a:off x="235091" y="1048909"/>
            <a:ext cx="400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殷墟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（後期王都）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148701" y="306031"/>
            <a:ext cx="6013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</a:t>
            </a:r>
          </a:p>
        </p:txBody>
      </p:sp>
      <p:sp>
        <p:nvSpPr>
          <p:cNvPr id="17" name="正方形/長方形 7">
            <a:extLst>
              <a:ext uri="{FF2B5EF4-FFF2-40B4-BE49-F238E27FC236}">
                <a16:creationId xmlns:a16="http://schemas.microsoft.com/office/drawing/2014/main" id="{778F9E28-FA2A-460A-B8EA-B5406C81C2DC}"/>
              </a:ext>
            </a:extLst>
          </p:cNvPr>
          <p:cNvSpPr/>
          <p:nvPr/>
        </p:nvSpPr>
        <p:spPr>
          <a:xfrm>
            <a:off x="148701" y="3349375"/>
            <a:ext cx="11894598" cy="3215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887142F-E374-4201-99AE-176FE64143DB}"/>
              </a:ext>
            </a:extLst>
          </p:cNvPr>
          <p:cNvSpPr txBox="1"/>
          <p:nvPr/>
        </p:nvSpPr>
        <p:spPr>
          <a:xfrm>
            <a:off x="148718" y="3354208"/>
            <a:ext cx="6013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BD6EB1-D4A9-4A5E-A20A-06D4E419A5EA}"/>
              </a:ext>
            </a:extLst>
          </p:cNvPr>
          <p:cNvSpPr txBox="1"/>
          <p:nvPr/>
        </p:nvSpPr>
        <p:spPr>
          <a:xfrm>
            <a:off x="235091" y="1693971"/>
            <a:ext cx="871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邑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（城郭都市）を従える連合体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9AD91B-99D2-4D84-BBCC-3906EF260AD6}"/>
              </a:ext>
            </a:extLst>
          </p:cNvPr>
          <p:cNvSpPr txBox="1"/>
          <p:nvPr/>
        </p:nvSpPr>
        <p:spPr>
          <a:xfrm>
            <a:off x="235091" y="2358975"/>
            <a:ext cx="871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宗教的権威・・・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青銅器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甲骨文字</a:t>
            </a:r>
            <a:endParaRPr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1CE360-EC35-F47A-F9FF-CB851B6F0D75}"/>
              </a:ext>
            </a:extLst>
          </p:cNvPr>
          <p:cNvSpPr txBox="1"/>
          <p:nvPr/>
        </p:nvSpPr>
        <p:spPr>
          <a:xfrm>
            <a:off x="235091" y="4089759"/>
            <a:ext cx="1033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易姓革命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によって殷を打倒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CF1007-62AE-7551-3058-BF91CB301B62}"/>
              </a:ext>
            </a:extLst>
          </p:cNvPr>
          <p:cNvSpPr txBox="1"/>
          <p:nvPr/>
        </p:nvSpPr>
        <p:spPr>
          <a:xfrm>
            <a:off x="235091" y="4876309"/>
            <a:ext cx="10332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封建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制度・・・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に統治を委任</a:t>
            </a: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家臣に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卿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大夫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士</a:t>
            </a:r>
          </a:p>
        </p:txBody>
      </p:sp>
      <p:sp>
        <p:nvSpPr>
          <p:cNvPr id="8" name="右大かっこ 7">
            <a:extLst>
              <a:ext uri="{FF2B5EF4-FFF2-40B4-BE49-F238E27FC236}">
                <a16:creationId xmlns:a16="http://schemas.microsoft.com/office/drawing/2014/main" id="{43626349-7810-9F2C-0FAB-566183A4FC06}"/>
              </a:ext>
            </a:extLst>
          </p:cNvPr>
          <p:cNvSpPr/>
          <p:nvPr/>
        </p:nvSpPr>
        <p:spPr>
          <a:xfrm>
            <a:off x="7746715" y="4876309"/>
            <a:ext cx="340531" cy="98159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EB4097-496F-4123-BAB5-58E44E41F40E}"/>
              </a:ext>
            </a:extLst>
          </p:cNvPr>
          <p:cNvSpPr txBox="1"/>
          <p:nvPr/>
        </p:nvSpPr>
        <p:spPr>
          <a:xfrm>
            <a:off x="8233663" y="5089659"/>
            <a:ext cx="345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宗法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による規律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D9E2D0-B5E7-4C54-B308-79F3961AA813}"/>
              </a:ext>
            </a:extLst>
          </p:cNvPr>
          <p:cNvSpPr txBox="1"/>
          <p:nvPr/>
        </p:nvSpPr>
        <p:spPr>
          <a:xfrm>
            <a:off x="235091" y="5820191"/>
            <a:ext cx="32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徳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礼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を重視</a:t>
            </a:r>
          </a:p>
        </p:txBody>
      </p:sp>
    </p:spTree>
    <p:extLst>
      <p:ext uri="{BB962C8B-B14F-4D97-AF65-F5344CB8AC3E}">
        <p14:creationId xmlns:p14="http://schemas.microsoft.com/office/powerpoint/2010/main" val="135926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92" y="0"/>
            <a:ext cx="8122709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4438436" y="5566460"/>
            <a:ext cx="719191" cy="700776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3CF1E031-B722-47C4-8D3A-C28864EAF116}"/>
              </a:ext>
            </a:extLst>
          </p:cNvPr>
          <p:cNvSpPr/>
          <p:nvPr/>
        </p:nvSpPr>
        <p:spPr>
          <a:xfrm>
            <a:off x="3184989" y="4835275"/>
            <a:ext cx="1253447" cy="616449"/>
          </a:xfrm>
          <a:prstGeom prst="wedgeRectCallout">
            <a:avLst>
              <a:gd name="adj1" fmla="val 43921"/>
              <a:gd name="adj2" fmla="val 8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今回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B161A8-D389-4C09-838D-B8F490C7E27D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423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楕円 11">
            <a:extLst>
              <a:ext uri="{FF2B5EF4-FFF2-40B4-BE49-F238E27FC236}">
                <a16:creationId xmlns:a16="http://schemas.microsoft.com/office/drawing/2014/main" id="{AB931195-5D0F-3028-E3B9-48C666E2CF4F}"/>
              </a:ext>
            </a:extLst>
          </p:cNvPr>
          <p:cNvSpPr/>
          <p:nvPr/>
        </p:nvSpPr>
        <p:spPr>
          <a:xfrm>
            <a:off x="663899" y="1731598"/>
            <a:ext cx="5446144" cy="490220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2">
            <a:extLst>
              <a:ext uri="{FF2B5EF4-FFF2-40B4-BE49-F238E27FC236}">
                <a16:creationId xmlns:a16="http://schemas.microsoft.com/office/drawing/2014/main" id="{7DCD39CE-17E2-D061-386C-1AF62DA96331}"/>
              </a:ext>
            </a:extLst>
          </p:cNvPr>
          <p:cNvSpPr/>
          <p:nvPr/>
        </p:nvSpPr>
        <p:spPr>
          <a:xfrm>
            <a:off x="2441899" y="1912866"/>
            <a:ext cx="1890144" cy="81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</a:t>
            </a:r>
          </a:p>
        </p:txBody>
      </p:sp>
      <p:sp>
        <p:nvSpPr>
          <p:cNvPr id="16" name="減算記号 15">
            <a:extLst>
              <a:ext uri="{FF2B5EF4-FFF2-40B4-BE49-F238E27FC236}">
                <a16:creationId xmlns:a16="http://schemas.microsoft.com/office/drawing/2014/main" id="{1461EA8C-CF98-BE0B-F03F-7BC0887A1D83}"/>
              </a:ext>
            </a:extLst>
          </p:cNvPr>
          <p:cNvSpPr/>
          <p:nvPr/>
        </p:nvSpPr>
        <p:spPr>
          <a:xfrm>
            <a:off x="597753" y="2971592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減算記号 17">
            <a:extLst>
              <a:ext uri="{FF2B5EF4-FFF2-40B4-BE49-F238E27FC236}">
                <a16:creationId xmlns:a16="http://schemas.microsoft.com/office/drawing/2014/main" id="{002A0BE7-F1F8-C5C9-6DB6-B0AEC32311F5}"/>
              </a:ext>
            </a:extLst>
          </p:cNvPr>
          <p:cNvSpPr/>
          <p:nvPr/>
        </p:nvSpPr>
        <p:spPr>
          <a:xfrm>
            <a:off x="558067" y="4408723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BAB8FECC-8C7A-CC02-8D87-D76DBC6C2036}"/>
              </a:ext>
            </a:extLst>
          </p:cNvPr>
          <p:cNvSpPr/>
          <p:nvPr/>
        </p:nvSpPr>
        <p:spPr>
          <a:xfrm>
            <a:off x="235063" y="2211061"/>
            <a:ext cx="1576290" cy="881311"/>
          </a:xfrm>
          <a:prstGeom prst="wedgeRectCallout">
            <a:avLst>
              <a:gd name="adj1" fmla="val 36467"/>
              <a:gd name="adj2" fmla="val 824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黄河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A6A74045-E99B-9B44-603C-2FF6916B4984}"/>
              </a:ext>
            </a:extLst>
          </p:cNvPr>
          <p:cNvSpPr/>
          <p:nvPr/>
        </p:nvSpPr>
        <p:spPr>
          <a:xfrm>
            <a:off x="183908" y="5561662"/>
            <a:ext cx="1576290" cy="881311"/>
          </a:xfrm>
          <a:prstGeom prst="wedgeRectCallout">
            <a:avLst>
              <a:gd name="adj1" fmla="val 46539"/>
              <a:gd name="adj2" fmla="val -931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長江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6316F78-574A-C8E2-FF55-1F3882D6CBFE}"/>
              </a:ext>
            </a:extLst>
          </p:cNvPr>
          <p:cNvSpPr/>
          <p:nvPr/>
        </p:nvSpPr>
        <p:spPr>
          <a:xfrm>
            <a:off x="2799843" y="3092372"/>
            <a:ext cx="1580988" cy="93527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E709B65E-2F82-D042-8150-CC0A4774AE55}"/>
              </a:ext>
            </a:extLst>
          </p:cNvPr>
          <p:cNvSpPr/>
          <p:nvPr/>
        </p:nvSpPr>
        <p:spPr>
          <a:xfrm>
            <a:off x="4292805" y="1497109"/>
            <a:ext cx="2648977" cy="1108396"/>
          </a:xfrm>
          <a:prstGeom prst="wedgeRectCallout">
            <a:avLst>
              <a:gd name="adj1" fmla="val -55810"/>
              <a:gd name="adj2" fmla="val 10041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仰韶</a:t>
            </a:r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文化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2DFF57-404A-C1A8-7EF6-FD8F2A347109}"/>
              </a:ext>
            </a:extLst>
          </p:cNvPr>
          <p:cNvSpPr txBox="1"/>
          <p:nvPr/>
        </p:nvSpPr>
        <p:spPr>
          <a:xfrm>
            <a:off x="4332043" y="1568941"/>
            <a:ext cx="169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ぎょうしょう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AF7A48E-84C2-3291-866D-021F785D985A}"/>
              </a:ext>
            </a:extLst>
          </p:cNvPr>
          <p:cNvSpPr txBox="1"/>
          <p:nvPr/>
        </p:nvSpPr>
        <p:spPr>
          <a:xfrm>
            <a:off x="6026416" y="2930816"/>
            <a:ext cx="2885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彩陶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が特色</a:t>
            </a:r>
          </a:p>
        </p:txBody>
      </p:sp>
      <p:pic>
        <p:nvPicPr>
          <p:cNvPr id="31" name="Picture 2" descr="彩文土器／彩陶">
            <a:extLst>
              <a:ext uri="{FF2B5EF4-FFF2-40B4-BE49-F238E27FC236}">
                <a16:creationId xmlns:a16="http://schemas.microsoft.com/office/drawing/2014/main" id="{4FC47CB7-AF28-77A9-0297-78DDE08C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34" y="1446892"/>
            <a:ext cx="2208742" cy="218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DB37366-49D4-4D9D-A867-FF7E2F6A7851}"/>
              </a:ext>
            </a:extLst>
          </p:cNvPr>
          <p:cNvSpPr txBox="1"/>
          <p:nvPr/>
        </p:nvSpPr>
        <p:spPr>
          <a:xfrm>
            <a:off x="4174398" y="756835"/>
            <a:ext cx="288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前</a:t>
            </a:r>
            <a:r>
              <a:rPr lang="en-US" altLang="ja-JP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5000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年紀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9C2414CC-5F4A-9C9C-A542-421601EF8EA4}"/>
              </a:ext>
            </a:extLst>
          </p:cNvPr>
          <p:cNvSpPr/>
          <p:nvPr/>
        </p:nvSpPr>
        <p:spPr>
          <a:xfrm>
            <a:off x="4380831" y="3065535"/>
            <a:ext cx="1509419" cy="9889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吹き出し: 四角形 36">
            <a:extLst>
              <a:ext uri="{FF2B5EF4-FFF2-40B4-BE49-F238E27FC236}">
                <a16:creationId xmlns:a16="http://schemas.microsoft.com/office/drawing/2014/main" id="{AA3E99B3-4295-9E28-6E50-683CCD8FEAD6}"/>
              </a:ext>
            </a:extLst>
          </p:cNvPr>
          <p:cNvSpPr/>
          <p:nvPr/>
        </p:nvSpPr>
        <p:spPr>
          <a:xfrm>
            <a:off x="5579765" y="4568963"/>
            <a:ext cx="2690969" cy="992699"/>
          </a:xfrm>
          <a:prstGeom prst="wedgeRectCallout">
            <a:avLst>
              <a:gd name="adj1" fmla="val -45907"/>
              <a:gd name="adj2" fmla="val -102769"/>
            </a:avLst>
          </a:prstGeom>
          <a:solidFill>
            <a:schemeClr val="tx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竜山</a:t>
            </a:r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文化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5E97E3C-30E2-C752-5555-ECFB476CFCFF}"/>
              </a:ext>
            </a:extLst>
          </p:cNvPr>
          <p:cNvSpPr txBox="1"/>
          <p:nvPr/>
        </p:nvSpPr>
        <p:spPr>
          <a:xfrm>
            <a:off x="6330301" y="5938191"/>
            <a:ext cx="4696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黒陶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が特色</a:t>
            </a:r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  <a:sym typeface="Wingdings" pitchFamily="2" charset="2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40F9F77A-AAA1-F271-7EC0-93D91FCE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916" y="4605090"/>
            <a:ext cx="2301197" cy="1723980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2DE6AE2-D09C-998D-3C7B-87514AEBB6C1}"/>
              </a:ext>
            </a:extLst>
          </p:cNvPr>
          <p:cNvSpPr txBox="1"/>
          <p:nvPr/>
        </p:nvSpPr>
        <p:spPr>
          <a:xfrm>
            <a:off x="6516775" y="3937063"/>
            <a:ext cx="288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前</a:t>
            </a:r>
            <a:r>
              <a:rPr lang="en-US" altLang="ja-JP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3000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年紀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A0ED7B-BF7F-4938-B5B2-BF59EBE7A769}"/>
              </a:ext>
            </a:extLst>
          </p:cNvPr>
          <p:cNvSpPr txBox="1"/>
          <p:nvPr/>
        </p:nvSpPr>
        <p:spPr>
          <a:xfrm>
            <a:off x="6094595" y="2675204"/>
            <a:ext cx="16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さいとう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5EB5EC-31F0-4B92-8702-599A64D914D6}"/>
              </a:ext>
            </a:extLst>
          </p:cNvPr>
          <p:cNvSpPr txBox="1"/>
          <p:nvPr/>
        </p:nvSpPr>
        <p:spPr>
          <a:xfrm>
            <a:off x="5629102" y="4605090"/>
            <a:ext cx="169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りゅうざん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C8796F-0D25-4520-B726-3061B241BDD6}"/>
              </a:ext>
            </a:extLst>
          </p:cNvPr>
          <p:cNvSpPr txBox="1"/>
          <p:nvPr/>
        </p:nvSpPr>
        <p:spPr>
          <a:xfrm>
            <a:off x="6470650" y="5629139"/>
            <a:ext cx="16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こくとう</a:t>
            </a:r>
          </a:p>
        </p:txBody>
      </p:sp>
    </p:spTree>
    <p:extLst>
      <p:ext uri="{BB962C8B-B14F-4D97-AF65-F5344CB8AC3E}">
        <p14:creationId xmlns:p14="http://schemas.microsoft.com/office/powerpoint/2010/main" val="346380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C4FE387-0A30-3FED-2EFD-C15E5F10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56" y="0"/>
            <a:ext cx="7072287" cy="6883463"/>
          </a:xfrm>
          <a:prstGeom prst="rect">
            <a:avLst/>
          </a:prstGeom>
        </p:spPr>
      </p:pic>
      <p:sp>
        <p:nvSpPr>
          <p:cNvPr id="2" name="フレーム 1">
            <a:extLst>
              <a:ext uri="{FF2B5EF4-FFF2-40B4-BE49-F238E27FC236}">
                <a16:creationId xmlns:a16="http://schemas.microsoft.com/office/drawing/2014/main" id="{1FCF32A3-3A19-41FA-A23A-63F047483953}"/>
              </a:ext>
            </a:extLst>
          </p:cNvPr>
          <p:cNvSpPr/>
          <p:nvPr/>
        </p:nvSpPr>
        <p:spPr>
          <a:xfrm>
            <a:off x="6246688" y="2250040"/>
            <a:ext cx="1479478" cy="369870"/>
          </a:xfrm>
          <a:prstGeom prst="frame">
            <a:avLst>
              <a:gd name="adj1" fmla="val 97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B5C53B8-89E0-EE83-D804-DB55775B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73" y="726841"/>
            <a:ext cx="10067854" cy="5637999"/>
          </a:xfrm>
          <a:prstGeom prst="rect">
            <a:avLst/>
          </a:prstGeom>
        </p:spPr>
      </p:pic>
      <p:sp>
        <p:nvSpPr>
          <p:cNvPr id="8" name="円: 塗りつぶしなし 7">
            <a:extLst>
              <a:ext uri="{FF2B5EF4-FFF2-40B4-BE49-F238E27FC236}">
                <a16:creationId xmlns:a16="http://schemas.microsoft.com/office/drawing/2014/main" id="{72424B31-3612-D7D9-14FD-40FEDFAFAE0F}"/>
              </a:ext>
            </a:extLst>
          </p:cNvPr>
          <p:cNvSpPr/>
          <p:nvPr/>
        </p:nvSpPr>
        <p:spPr>
          <a:xfrm>
            <a:off x="3263230" y="4237757"/>
            <a:ext cx="3621507" cy="2127083"/>
          </a:xfrm>
          <a:prstGeom prst="donut">
            <a:avLst>
              <a:gd name="adj" fmla="val 948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EA16F816-4394-5E92-88DC-533641757083}"/>
              </a:ext>
            </a:extLst>
          </p:cNvPr>
          <p:cNvSpPr/>
          <p:nvPr/>
        </p:nvSpPr>
        <p:spPr>
          <a:xfrm>
            <a:off x="863183" y="3545840"/>
            <a:ext cx="2400047" cy="888307"/>
          </a:xfrm>
          <a:prstGeom prst="wedgeRectCallout">
            <a:avLst>
              <a:gd name="adj1" fmla="val 55166"/>
              <a:gd name="adj2" fmla="val 947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頭蓋骨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316C918-B6E4-47D5-90AD-0A1D0357E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72" y="4529807"/>
            <a:ext cx="1739373" cy="173937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ABE6DA2-7092-41E7-103A-CD823B357E70}"/>
              </a:ext>
            </a:extLst>
          </p:cNvPr>
          <p:cNvSpPr txBox="1"/>
          <p:nvPr/>
        </p:nvSpPr>
        <p:spPr>
          <a:xfrm>
            <a:off x="192386" y="1082676"/>
            <a:ext cx="1739373" cy="10060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6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殷墟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1F562C-E25B-729A-1F71-4B969AFA247C}"/>
              </a:ext>
            </a:extLst>
          </p:cNvPr>
          <p:cNvSpPr txBox="1"/>
          <p:nvPr/>
        </p:nvSpPr>
        <p:spPr>
          <a:xfrm>
            <a:off x="2103046" y="1200995"/>
            <a:ext cx="8658227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殉葬の王墓・大宮殿跡が出土</a:t>
            </a: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A551E804-31DC-0268-E186-EC948D529714}"/>
              </a:ext>
            </a:extLst>
          </p:cNvPr>
          <p:cNvSpPr/>
          <p:nvPr/>
        </p:nvSpPr>
        <p:spPr>
          <a:xfrm>
            <a:off x="7051143" y="3467178"/>
            <a:ext cx="2540000" cy="1400919"/>
          </a:xfrm>
          <a:prstGeom prst="wedgeRectCallout">
            <a:avLst>
              <a:gd name="adj1" fmla="val -68608"/>
              <a:gd name="adj2" fmla="val 315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王と共に生贄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3BC428A-A213-3547-40A9-727CF28A2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875" y="3989993"/>
            <a:ext cx="2118052" cy="2382808"/>
          </a:xfrm>
          <a:prstGeom prst="rect">
            <a:avLst/>
          </a:prstGeom>
        </p:spPr>
      </p:pic>
      <p:sp>
        <p:nvSpPr>
          <p:cNvPr id="33" name="吹き出し: 下矢印 32">
            <a:extLst>
              <a:ext uri="{FF2B5EF4-FFF2-40B4-BE49-F238E27FC236}">
                <a16:creationId xmlns:a16="http://schemas.microsoft.com/office/drawing/2014/main" id="{32433099-3E5F-A295-A8C3-A72ED332819B}"/>
              </a:ext>
            </a:extLst>
          </p:cNvPr>
          <p:cNvSpPr/>
          <p:nvPr/>
        </p:nvSpPr>
        <p:spPr>
          <a:xfrm>
            <a:off x="4890052" y="2152522"/>
            <a:ext cx="6907973" cy="1263801"/>
          </a:xfrm>
          <a:prstGeom prst="downArrowCallout">
            <a:avLst>
              <a:gd name="adj1" fmla="val 25000"/>
              <a:gd name="adj2" fmla="val 25000"/>
              <a:gd name="adj3" fmla="val 22906"/>
              <a:gd name="adj4" fmla="val 64977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祭礼で生首を供える文化あり</a:t>
            </a:r>
          </a:p>
        </p:txBody>
      </p:sp>
    </p:spTree>
    <p:extLst>
      <p:ext uri="{BB962C8B-B14F-4D97-AF65-F5344CB8AC3E}">
        <p14:creationId xmlns:p14="http://schemas.microsoft.com/office/powerpoint/2010/main" val="106659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3C3BA5-07D6-97E1-228C-7E76B9D025BC}"/>
              </a:ext>
            </a:extLst>
          </p:cNvPr>
          <p:cNvSpPr txBox="1"/>
          <p:nvPr/>
        </p:nvSpPr>
        <p:spPr>
          <a:xfrm>
            <a:off x="236307" y="1383143"/>
            <a:ext cx="3277456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  <a:sym typeface="Wingdings" pitchFamily="2" charset="2"/>
            </a:endParaRPr>
          </a:p>
          <a:p>
            <a:r>
              <a:rPr lang="ja-JP" altLang="en-US" sz="54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　殷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（商）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0A5BF3A6-930F-D54B-274F-B1FEF4D2A13F}"/>
              </a:ext>
            </a:extLst>
          </p:cNvPr>
          <p:cNvSpPr/>
          <p:nvPr/>
        </p:nvSpPr>
        <p:spPr>
          <a:xfrm>
            <a:off x="3387221" y="485307"/>
            <a:ext cx="3432050" cy="1354217"/>
          </a:xfrm>
          <a:prstGeom prst="wedgeRectCallout">
            <a:avLst>
              <a:gd name="adj1" fmla="val -78674"/>
              <a:gd name="adj2" fmla="val 48160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現在確認できる</a:t>
            </a: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最古の王朝</a:t>
            </a:r>
            <a:endParaRPr kumimoji="1" lang="ja-JP" altLang="en-US" sz="3600" b="1" dirty="0">
              <a:solidFill>
                <a:schemeClr val="tx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8" name="四角形 27">
            <a:extLst>
              <a:ext uri="{FF2B5EF4-FFF2-40B4-BE49-F238E27FC236}">
                <a16:creationId xmlns:a16="http://schemas.microsoft.com/office/drawing/2014/main" id="{C6692865-2800-7B0B-A593-4CDC508201E4}"/>
              </a:ext>
            </a:extLst>
          </p:cNvPr>
          <p:cNvSpPr/>
          <p:nvPr/>
        </p:nvSpPr>
        <p:spPr>
          <a:xfrm>
            <a:off x="236306" y="2737360"/>
            <a:ext cx="5414592" cy="34019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6454027-6A5E-A610-2EA0-ACDE02C53D48}"/>
              </a:ext>
            </a:extLst>
          </p:cNvPr>
          <p:cNvSpPr txBox="1"/>
          <p:nvPr/>
        </p:nvSpPr>
        <p:spPr>
          <a:xfrm>
            <a:off x="910768" y="1413857"/>
            <a:ext cx="2078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いん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68184D-A31A-67C1-1AA6-FDCF4004130B}"/>
              </a:ext>
            </a:extLst>
          </p:cNvPr>
          <p:cNvSpPr txBox="1"/>
          <p:nvPr/>
        </p:nvSpPr>
        <p:spPr>
          <a:xfrm>
            <a:off x="236304" y="2921128"/>
            <a:ext cx="5414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伝説では夏王朝が最古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08159A3-8154-B428-D58F-94E3DCE8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68" y="3694786"/>
            <a:ext cx="1902854" cy="243176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18271C4-7C65-8917-7EF7-B2C916D6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87" y="3821666"/>
            <a:ext cx="2229114" cy="222911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4BDF82-E86E-CF48-D316-01161E74F663}"/>
              </a:ext>
            </a:extLst>
          </p:cNvPr>
          <p:cNvSpPr txBox="1"/>
          <p:nvPr/>
        </p:nvSpPr>
        <p:spPr>
          <a:xfrm>
            <a:off x="1262221" y="5381636"/>
            <a:ext cx="11999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遺跡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8F22DA8-8BE3-2087-B8C8-7DDCA068D87F}"/>
              </a:ext>
            </a:extLst>
          </p:cNvPr>
          <p:cNvSpPr txBox="1"/>
          <p:nvPr/>
        </p:nvSpPr>
        <p:spPr>
          <a:xfrm>
            <a:off x="3661903" y="5403951"/>
            <a:ext cx="11999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乗算記号 34">
            <a:extLst>
              <a:ext uri="{FF2B5EF4-FFF2-40B4-BE49-F238E27FC236}">
                <a16:creationId xmlns:a16="http://schemas.microsoft.com/office/drawing/2014/main" id="{5B5D12A1-BE3F-4671-21B3-E93568F71BAD}"/>
              </a:ext>
            </a:extLst>
          </p:cNvPr>
          <p:cNvSpPr/>
          <p:nvPr/>
        </p:nvSpPr>
        <p:spPr>
          <a:xfrm>
            <a:off x="2617559" y="3738764"/>
            <a:ext cx="1399155" cy="1399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円: 塗りつぶしなし 35">
            <a:extLst>
              <a:ext uri="{FF2B5EF4-FFF2-40B4-BE49-F238E27FC236}">
                <a16:creationId xmlns:a16="http://schemas.microsoft.com/office/drawing/2014/main" id="{5234AFEF-72F9-BF5E-C7F0-E09D8B3161C6}"/>
              </a:ext>
            </a:extLst>
          </p:cNvPr>
          <p:cNvSpPr/>
          <p:nvPr/>
        </p:nvSpPr>
        <p:spPr>
          <a:xfrm>
            <a:off x="483471" y="3935466"/>
            <a:ext cx="994368" cy="994368"/>
          </a:xfrm>
          <a:prstGeom prst="don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9685538-B44F-5068-90B8-5A9E0A75290D}"/>
              </a:ext>
            </a:extLst>
          </p:cNvPr>
          <p:cNvSpPr/>
          <p:nvPr/>
        </p:nvSpPr>
        <p:spPr>
          <a:xfrm>
            <a:off x="6558185" y="1235719"/>
            <a:ext cx="5446144" cy="490220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2">
            <a:extLst>
              <a:ext uri="{FF2B5EF4-FFF2-40B4-BE49-F238E27FC236}">
                <a16:creationId xmlns:a16="http://schemas.microsoft.com/office/drawing/2014/main" id="{C0D815D9-341A-C686-CC0B-97EAE2B397AB}"/>
              </a:ext>
            </a:extLst>
          </p:cNvPr>
          <p:cNvSpPr/>
          <p:nvPr/>
        </p:nvSpPr>
        <p:spPr>
          <a:xfrm>
            <a:off x="8336185" y="1416987"/>
            <a:ext cx="1890144" cy="81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</a:t>
            </a:r>
          </a:p>
        </p:txBody>
      </p:sp>
      <p:sp>
        <p:nvSpPr>
          <p:cNvPr id="42" name="減算記号 41">
            <a:extLst>
              <a:ext uri="{FF2B5EF4-FFF2-40B4-BE49-F238E27FC236}">
                <a16:creationId xmlns:a16="http://schemas.microsoft.com/office/drawing/2014/main" id="{BD108607-BE5D-185E-F93B-89A0BFBB6E4D}"/>
              </a:ext>
            </a:extLst>
          </p:cNvPr>
          <p:cNvSpPr/>
          <p:nvPr/>
        </p:nvSpPr>
        <p:spPr>
          <a:xfrm>
            <a:off x="6492039" y="2475713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減算記号 43">
            <a:extLst>
              <a:ext uri="{FF2B5EF4-FFF2-40B4-BE49-F238E27FC236}">
                <a16:creationId xmlns:a16="http://schemas.microsoft.com/office/drawing/2014/main" id="{32C3448F-EA10-124B-E06D-17421ACAE45F}"/>
              </a:ext>
            </a:extLst>
          </p:cNvPr>
          <p:cNvSpPr/>
          <p:nvPr/>
        </p:nvSpPr>
        <p:spPr>
          <a:xfrm>
            <a:off x="6452353" y="3912844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吹き出し: 四角形 45">
            <a:extLst>
              <a:ext uri="{FF2B5EF4-FFF2-40B4-BE49-F238E27FC236}">
                <a16:creationId xmlns:a16="http://schemas.microsoft.com/office/drawing/2014/main" id="{F4C01877-AA9D-2FB7-52B9-D12D4323A64A}"/>
              </a:ext>
            </a:extLst>
          </p:cNvPr>
          <p:cNvSpPr/>
          <p:nvPr/>
        </p:nvSpPr>
        <p:spPr>
          <a:xfrm>
            <a:off x="6129349" y="1715182"/>
            <a:ext cx="1576290" cy="881311"/>
          </a:xfrm>
          <a:prstGeom prst="wedgeRectCallout">
            <a:avLst>
              <a:gd name="adj1" fmla="val 36467"/>
              <a:gd name="adj2" fmla="val 824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黄河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8" name="吹き出し: 四角形 47">
            <a:extLst>
              <a:ext uri="{FF2B5EF4-FFF2-40B4-BE49-F238E27FC236}">
                <a16:creationId xmlns:a16="http://schemas.microsoft.com/office/drawing/2014/main" id="{477255E8-F5B2-1E1C-6B77-EF6F2DBA62D7}"/>
              </a:ext>
            </a:extLst>
          </p:cNvPr>
          <p:cNvSpPr/>
          <p:nvPr/>
        </p:nvSpPr>
        <p:spPr>
          <a:xfrm>
            <a:off x="6078194" y="5065783"/>
            <a:ext cx="1576290" cy="881311"/>
          </a:xfrm>
          <a:prstGeom prst="wedgeRectCallout">
            <a:avLst>
              <a:gd name="adj1" fmla="val 46539"/>
              <a:gd name="adj2" fmla="val -931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長江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4596C5A6-4A17-648F-D784-A77B140E196B}"/>
              </a:ext>
            </a:extLst>
          </p:cNvPr>
          <p:cNvSpPr/>
          <p:nvPr/>
        </p:nvSpPr>
        <p:spPr>
          <a:xfrm>
            <a:off x="9007244" y="2237707"/>
            <a:ext cx="2746600" cy="158395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殷</a:t>
            </a:r>
          </a:p>
        </p:txBody>
      </p:sp>
    </p:spTree>
    <p:extLst>
      <p:ext uri="{BB962C8B-B14F-4D97-AF65-F5344CB8AC3E}">
        <p14:creationId xmlns:p14="http://schemas.microsoft.com/office/powerpoint/2010/main" val="130116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1E26EE8-2E38-74AC-3FB8-60C982B9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07" y="2963329"/>
            <a:ext cx="3502581" cy="1838855"/>
          </a:xfrm>
          <a:prstGeom prst="rect">
            <a:avLst/>
          </a:prstGeom>
        </p:spPr>
      </p:pic>
      <p:sp>
        <p:nvSpPr>
          <p:cNvPr id="18" name="四角形 17">
            <a:extLst>
              <a:ext uri="{FF2B5EF4-FFF2-40B4-BE49-F238E27FC236}">
                <a16:creationId xmlns:a16="http://schemas.microsoft.com/office/drawing/2014/main" id="{01D138A1-1CCE-F08B-CBD7-1F008FAD5CD2}"/>
              </a:ext>
            </a:extLst>
          </p:cNvPr>
          <p:cNvSpPr/>
          <p:nvPr/>
        </p:nvSpPr>
        <p:spPr>
          <a:xfrm>
            <a:off x="1072741" y="2085917"/>
            <a:ext cx="2582071" cy="2241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邑</a:t>
            </a:r>
            <a:r>
              <a:rPr lang="ja-JP" altLang="en-US" sz="2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（城郭都市）</a:t>
            </a:r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5EBD138-FF9B-0D4B-D539-AE6A4787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26" y="1800598"/>
            <a:ext cx="1841500" cy="1744821"/>
          </a:xfrm>
          <a:prstGeom prst="rect">
            <a:avLst/>
          </a:prstGeom>
        </p:spPr>
      </p:pic>
      <p:sp>
        <p:nvSpPr>
          <p:cNvPr id="20" name="四角形 19">
            <a:extLst>
              <a:ext uri="{FF2B5EF4-FFF2-40B4-BE49-F238E27FC236}">
                <a16:creationId xmlns:a16="http://schemas.microsoft.com/office/drawing/2014/main" id="{C6FA6B1E-7668-1346-7345-2CC534B4A253}"/>
              </a:ext>
            </a:extLst>
          </p:cNvPr>
          <p:cNvSpPr/>
          <p:nvPr/>
        </p:nvSpPr>
        <p:spPr>
          <a:xfrm>
            <a:off x="1072741" y="4397913"/>
            <a:ext cx="2582071" cy="2241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lvl="0" algn="ctr"/>
            <a:r>
              <a:rPr lang="ja-JP" altLang="en-US" sz="4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邑</a:t>
            </a:r>
            <a:r>
              <a:rPr lang="ja-JP" altLang="en-US" sz="2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（城郭都市）</a:t>
            </a:r>
            <a:endParaRPr lang="ja-JP" altLang="en-US" sz="4400" dirty="0">
              <a:solidFill>
                <a:prstClr val="black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B2E1C01-8B25-4306-F3E0-D3EDC236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26" y="4112594"/>
            <a:ext cx="1841500" cy="1744821"/>
          </a:xfrm>
          <a:prstGeom prst="rect">
            <a:avLst/>
          </a:prstGeom>
        </p:spPr>
      </p:pic>
      <p:sp>
        <p:nvSpPr>
          <p:cNvPr id="24" name="四角形 23">
            <a:extLst>
              <a:ext uri="{FF2B5EF4-FFF2-40B4-BE49-F238E27FC236}">
                <a16:creationId xmlns:a16="http://schemas.microsoft.com/office/drawing/2014/main" id="{5A4678C3-2960-E9B0-FA50-A36BC62EA672}"/>
              </a:ext>
            </a:extLst>
          </p:cNvPr>
          <p:cNvSpPr/>
          <p:nvPr/>
        </p:nvSpPr>
        <p:spPr>
          <a:xfrm>
            <a:off x="8537189" y="2085917"/>
            <a:ext cx="2582071" cy="2241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lvl="0" algn="ctr"/>
            <a:r>
              <a:rPr lang="ja-JP" altLang="en-US" sz="4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邑</a:t>
            </a:r>
            <a:r>
              <a:rPr lang="ja-JP" altLang="en-US" sz="2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（城郭都市）</a:t>
            </a:r>
            <a:endParaRPr lang="ja-JP" altLang="en-US" sz="4400" dirty="0">
              <a:solidFill>
                <a:prstClr val="black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653CB09-49E5-A3F0-C037-7A00025C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474" y="1800598"/>
            <a:ext cx="1841500" cy="1744821"/>
          </a:xfrm>
          <a:prstGeom prst="rect">
            <a:avLst/>
          </a:prstGeom>
        </p:spPr>
      </p:pic>
      <p:sp>
        <p:nvSpPr>
          <p:cNvPr id="28" name="四角形 27">
            <a:extLst>
              <a:ext uri="{FF2B5EF4-FFF2-40B4-BE49-F238E27FC236}">
                <a16:creationId xmlns:a16="http://schemas.microsoft.com/office/drawing/2014/main" id="{15177852-BB9D-EBBF-4AF3-CF7288A210DE}"/>
              </a:ext>
            </a:extLst>
          </p:cNvPr>
          <p:cNvSpPr/>
          <p:nvPr/>
        </p:nvSpPr>
        <p:spPr>
          <a:xfrm>
            <a:off x="8537183" y="4397913"/>
            <a:ext cx="2582071" cy="2241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lvl="0" algn="ctr"/>
            <a:r>
              <a:rPr lang="ja-JP" altLang="en-US" sz="4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邑</a:t>
            </a:r>
            <a:r>
              <a:rPr lang="ja-JP" altLang="en-US" sz="2400" dirty="0">
                <a:solidFill>
                  <a:prstClr val="black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（城郭都市）</a:t>
            </a:r>
            <a:endParaRPr lang="ja-JP" altLang="en-US" sz="4400" dirty="0">
              <a:solidFill>
                <a:prstClr val="black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FC71712A-BFAB-ED7E-D6D2-54D1A6752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468" y="4112594"/>
            <a:ext cx="1841500" cy="174482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43D8D4-EE9D-D40D-BA21-3CBDB5C61F7B}"/>
              </a:ext>
            </a:extLst>
          </p:cNvPr>
          <p:cNvSpPr txBox="1"/>
          <p:nvPr/>
        </p:nvSpPr>
        <p:spPr>
          <a:xfrm>
            <a:off x="5313827" y="2404233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王都</a:t>
            </a:r>
          </a:p>
        </p:txBody>
      </p:sp>
      <p:sp>
        <p:nvSpPr>
          <p:cNvPr id="32" name="フレーム 31">
            <a:extLst>
              <a:ext uri="{FF2B5EF4-FFF2-40B4-BE49-F238E27FC236}">
                <a16:creationId xmlns:a16="http://schemas.microsoft.com/office/drawing/2014/main" id="{F07E4322-736B-95E5-CA9D-960AF17CB8F5}"/>
              </a:ext>
            </a:extLst>
          </p:cNvPr>
          <p:cNvSpPr/>
          <p:nvPr/>
        </p:nvSpPr>
        <p:spPr>
          <a:xfrm>
            <a:off x="588295" y="1577980"/>
            <a:ext cx="11079830" cy="5280020"/>
          </a:xfrm>
          <a:prstGeom prst="frame">
            <a:avLst>
              <a:gd name="adj1" fmla="val 297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5B1C659-DA2E-623F-7056-15BABBA20D75}"/>
              </a:ext>
            </a:extLst>
          </p:cNvPr>
          <p:cNvSpPr txBox="1"/>
          <p:nvPr/>
        </p:nvSpPr>
        <p:spPr>
          <a:xfrm>
            <a:off x="5625313" y="1121900"/>
            <a:ext cx="941367" cy="1015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6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</a:t>
            </a:r>
          </a:p>
        </p:txBody>
      </p:sp>
      <p:sp>
        <p:nvSpPr>
          <p:cNvPr id="15" name="矢印: 上下 14">
            <a:extLst>
              <a:ext uri="{FF2B5EF4-FFF2-40B4-BE49-F238E27FC236}">
                <a16:creationId xmlns:a16="http://schemas.microsoft.com/office/drawing/2014/main" id="{0876CA72-3F7A-56BA-8661-C347D038355E}"/>
              </a:ext>
            </a:extLst>
          </p:cNvPr>
          <p:cNvSpPr/>
          <p:nvPr/>
        </p:nvSpPr>
        <p:spPr>
          <a:xfrm rot="18296786">
            <a:off x="3772036" y="2991944"/>
            <a:ext cx="470214" cy="1179971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矢印: 上下 18">
            <a:extLst>
              <a:ext uri="{FF2B5EF4-FFF2-40B4-BE49-F238E27FC236}">
                <a16:creationId xmlns:a16="http://schemas.microsoft.com/office/drawing/2014/main" id="{2CA7E8DA-F079-CC47-1263-CCB6AE4E119D}"/>
              </a:ext>
            </a:extLst>
          </p:cNvPr>
          <p:cNvSpPr/>
          <p:nvPr/>
        </p:nvSpPr>
        <p:spPr>
          <a:xfrm rot="3195555">
            <a:off x="7945885" y="3048433"/>
            <a:ext cx="470214" cy="1179971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矢印: 上下 22">
            <a:extLst>
              <a:ext uri="{FF2B5EF4-FFF2-40B4-BE49-F238E27FC236}">
                <a16:creationId xmlns:a16="http://schemas.microsoft.com/office/drawing/2014/main" id="{07008887-42DA-734F-5947-016FB042CCBD}"/>
              </a:ext>
            </a:extLst>
          </p:cNvPr>
          <p:cNvSpPr/>
          <p:nvPr/>
        </p:nvSpPr>
        <p:spPr>
          <a:xfrm rot="5400000">
            <a:off x="7931789" y="4953912"/>
            <a:ext cx="470214" cy="1179971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矢印: 上下 26">
            <a:extLst>
              <a:ext uri="{FF2B5EF4-FFF2-40B4-BE49-F238E27FC236}">
                <a16:creationId xmlns:a16="http://schemas.microsoft.com/office/drawing/2014/main" id="{0E78A04B-0338-C603-4D16-184391535F03}"/>
              </a:ext>
            </a:extLst>
          </p:cNvPr>
          <p:cNvSpPr/>
          <p:nvPr/>
        </p:nvSpPr>
        <p:spPr>
          <a:xfrm rot="5400000">
            <a:off x="3810167" y="4956270"/>
            <a:ext cx="470214" cy="1179971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4D2A0632-3F9B-EB7B-5A9E-DF902F173EED}"/>
              </a:ext>
            </a:extLst>
          </p:cNvPr>
          <p:cNvSpPr/>
          <p:nvPr/>
        </p:nvSpPr>
        <p:spPr>
          <a:xfrm>
            <a:off x="6400800" y="261068"/>
            <a:ext cx="5338180" cy="654185"/>
          </a:xfrm>
          <a:prstGeom prst="wedgeRectCallout">
            <a:avLst>
              <a:gd name="adj1" fmla="val -44032"/>
              <a:gd name="adj2" fmla="val 1075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都市国家（邑）の連合体</a:t>
            </a:r>
          </a:p>
        </p:txBody>
      </p:sp>
      <p:sp>
        <p:nvSpPr>
          <p:cNvPr id="25" name="四角形 17">
            <a:extLst>
              <a:ext uri="{FF2B5EF4-FFF2-40B4-BE49-F238E27FC236}">
                <a16:creationId xmlns:a16="http://schemas.microsoft.com/office/drawing/2014/main" id="{FACCEE12-ABC0-495C-BFBA-06F9D329FF0D}"/>
              </a:ext>
            </a:extLst>
          </p:cNvPr>
          <p:cNvSpPr/>
          <p:nvPr/>
        </p:nvSpPr>
        <p:spPr>
          <a:xfrm>
            <a:off x="4804503" y="4861960"/>
            <a:ext cx="2582071" cy="15120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殷墟</a:t>
            </a:r>
            <a:endParaRPr lang="en-US" altLang="ja-JP" sz="2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後期の王都：大邑</a:t>
            </a:r>
            <a:endParaRPr lang="ja-JP" altLang="en-US" sz="4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A28E3669-A77A-4375-95D4-2777BF6A8983}"/>
              </a:ext>
            </a:extLst>
          </p:cNvPr>
          <p:cNvSpPr/>
          <p:nvPr/>
        </p:nvSpPr>
        <p:spPr>
          <a:xfrm>
            <a:off x="287133" y="151394"/>
            <a:ext cx="4348127" cy="1212299"/>
          </a:xfrm>
          <a:prstGeom prst="wedgeRectCallout">
            <a:avLst>
              <a:gd name="adj1" fmla="val -23028"/>
              <a:gd name="adj2" fmla="val 12445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氏族集団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→同じ祖先（男系）集団</a:t>
            </a:r>
          </a:p>
        </p:txBody>
      </p:sp>
    </p:spTree>
    <p:extLst>
      <p:ext uri="{BB962C8B-B14F-4D97-AF65-F5344CB8AC3E}">
        <p14:creationId xmlns:p14="http://schemas.microsoft.com/office/powerpoint/2010/main" val="56322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 20">
            <a:extLst>
              <a:ext uri="{FF2B5EF4-FFF2-40B4-BE49-F238E27FC236}">
                <a16:creationId xmlns:a16="http://schemas.microsoft.com/office/drawing/2014/main" id="{05B21738-0479-BF1B-44A5-B879CC4D1D8E}"/>
              </a:ext>
            </a:extLst>
          </p:cNvPr>
          <p:cNvSpPr/>
          <p:nvPr/>
        </p:nvSpPr>
        <p:spPr>
          <a:xfrm>
            <a:off x="493448" y="3069190"/>
            <a:ext cx="11205104" cy="2963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C9931BE-D9F0-F255-B2D7-A6274D37DA12}"/>
              </a:ext>
            </a:extLst>
          </p:cNvPr>
          <p:cNvSpPr txBox="1"/>
          <p:nvPr/>
        </p:nvSpPr>
        <p:spPr>
          <a:xfrm>
            <a:off x="270797" y="981595"/>
            <a:ext cx="441006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青銅器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AADB8E-34DE-0CF9-84BD-E59412C56FC4}"/>
              </a:ext>
            </a:extLst>
          </p:cNvPr>
          <p:cNvSpPr txBox="1"/>
          <p:nvPr/>
        </p:nvSpPr>
        <p:spPr>
          <a:xfrm>
            <a:off x="2025416" y="1027068"/>
            <a:ext cx="62772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・・・王の強力な宗教的権威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2063E0-FDC0-87E1-8E43-B75A1E070471}"/>
              </a:ext>
            </a:extLst>
          </p:cNvPr>
          <p:cNvSpPr txBox="1"/>
          <p:nvPr/>
        </p:nvSpPr>
        <p:spPr>
          <a:xfrm>
            <a:off x="2025416" y="1718872"/>
            <a:ext cx="59445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祭祀用の酒器・食器</a:t>
            </a:r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6847F84-AB75-7C15-70DB-63537592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686" y="710817"/>
            <a:ext cx="1843617" cy="189766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6719445-7347-C4A8-2919-4F0F84E34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303" y="546989"/>
            <a:ext cx="1697568" cy="204336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35F8E32-62F0-C77B-1039-14C76B0355BB}"/>
              </a:ext>
            </a:extLst>
          </p:cNvPr>
          <p:cNvSpPr txBox="1"/>
          <p:nvPr/>
        </p:nvSpPr>
        <p:spPr>
          <a:xfrm>
            <a:off x="605364" y="3396417"/>
            <a:ext cx="76000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殷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BC5367FD-E217-B497-7EBF-3280D626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26" y="3774054"/>
            <a:ext cx="2181955" cy="218195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DCD9E0A-7C88-5894-2BD6-E2B3DB384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224" y="4538249"/>
            <a:ext cx="2308491" cy="1208738"/>
          </a:xfrm>
          <a:prstGeom prst="rect">
            <a:avLst/>
          </a:prstGeom>
        </p:spPr>
      </p:pic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269FB98E-2A19-A537-0A2E-4F8461EC91A7}"/>
              </a:ext>
            </a:extLst>
          </p:cNvPr>
          <p:cNvSpPr/>
          <p:nvPr/>
        </p:nvSpPr>
        <p:spPr>
          <a:xfrm>
            <a:off x="2167105" y="3127451"/>
            <a:ext cx="2737054" cy="1208738"/>
          </a:xfrm>
          <a:prstGeom prst="wedgeRectCallout">
            <a:avLst>
              <a:gd name="adj1" fmla="val -33408"/>
              <a:gd name="adj2" fmla="val 70512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青銅の精錬</a:t>
            </a: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技術を独占</a:t>
            </a: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FCB6EEC9-B742-A24E-A60B-09CCD200B487}"/>
              </a:ext>
            </a:extLst>
          </p:cNvPr>
          <p:cNvSpPr/>
          <p:nvPr/>
        </p:nvSpPr>
        <p:spPr>
          <a:xfrm>
            <a:off x="5133005" y="4158373"/>
            <a:ext cx="1857077" cy="163444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分与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96653A0E-9146-3750-1269-F809EB16F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653" y="3529015"/>
            <a:ext cx="2113785" cy="206094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327500D-7460-AD08-100D-D612FF0A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957" y="5006592"/>
            <a:ext cx="1607606" cy="841751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81E75C-BDFE-12EE-75D4-623199C34E4C}"/>
              </a:ext>
            </a:extLst>
          </p:cNvPr>
          <p:cNvSpPr txBox="1"/>
          <p:nvPr/>
        </p:nvSpPr>
        <p:spPr>
          <a:xfrm>
            <a:off x="9077346" y="5321397"/>
            <a:ext cx="211378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周辺都市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7" name="吹き出し: 四角形 46">
            <a:extLst>
              <a:ext uri="{FF2B5EF4-FFF2-40B4-BE49-F238E27FC236}">
                <a16:creationId xmlns:a16="http://schemas.microsoft.com/office/drawing/2014/main" id="{276D48BF-933F-97E5-B886-E20E4FFA9735}"/>
              </a:ext>
            </a:extLst>
          </p:cNvPr>
          <p:cNvSpPr/>
          <p:nvPr/>
        </p:nvSpPr>
        <p:spPr>
          <a:xfrm>
            <a:off x="6370639" y="3151177"/>
            <a:ext cx="4882610" cy="770022"/>
          </a:xfrm>
          <a:prstGeom prst="wedgeRectCallout">
            <a:avLst>
              <a:gd name="adj1" fmla="val 15090"/>
              <a:gd name="adj2" fmla="val 9628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殷には敵わないです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319121F9-3436-E8A3-816B-FDCC194A9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632" y="4470308"/>
            <a:ext cx="1552639" cy="155263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1125F7F1-4CC8-1792-35A0-CC2671001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064" y="4117567"/>
            <a:ext cx="1552639" cy="15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0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四角形 39">
            <a:extLst>
              <a:ext uri="{FF2B5EF4-FFF2-40B4-BE49-F238E27FC236}">
                <a16:creationId xmlns:a16="http://schemas.microsoft.com/office/drawing/2014/main" id="{8E211DD8-3857-0F45-5CCE-2E486CA93E22}"/>
              </a:ext>
            </a:extLst>
          </p:cNvPr>
          <p:cNvSpPr/>
          <p:nvPr/>
        </p:nvSpPr>
        <p:spPr>
          <a:xfrm>
            <a:off x="6705275" y="2614314"/>
            <a:ext cx="4460142" cy="37299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9" name="四角形 18">
            <a:extLst>
              <a:ext uri="{FF2B5EF4-FFF2-40B4-BE49-F238E27FC236}">
                <a16:creationId xmlns:a16="http://schemas.microsoft.com/office/drawing/2014/main" id="{0163580E-E371-F4F6-09F7-BCB8D4C50BC8}"/>
              </a:ext>
            </a:extLst>
          </p:cNvPr>
          <p:cNvSpPr/>
          <p:nvPr/>
        </p:nvSpPr>
        <p:spPr>
          <a:xfrm>
            <a:off x="0" y="2614314"/>
            <a:ext cx="6508750" cy="37299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CBFC1C-32D6-5C58-7CA0-12B3BA52CC49}"/>
              </a:ext>
            </a:extLst>
          </p:cNvPr>
          <p:cNvSpPr txBox="1"/>
          <p:nvPr/>
        </p:nvSpPr>
        <p:spPr>
          <a:xfrm>
            <a:off x="205198" y="952062"/>
            <a:ext cx="441006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甲骨文字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0928082-BFA4-CD48-58F6-44C9C80B7E7A}"/>
              </a:ext>
            </a:extLst>
          </p:cNvPr>
          <p:cNvSpPr txBox="1"/>
          <p:nvPr/>
        </p:nvSpPr>
        <p:spPr>
          <a:xfrm>
            <a:off x="2453085" y="1015674"/>
            <a:ext cx="70741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：亀甲・獣骨に占いを記録</a:t>
            </a:r>
          </a:p>
        </p:txBody>
      </p:sp>
      <p:pic>
        <p:nvPicPr>
          <p:cNvPr id="17" name="図 2">
            <a:extLst>
              <a:ext uri="{FF2B5EF4-FFF2-40B4-BE49-F238E27FC236}">
                <a16:creationId xmlns:a16="http://schemas.microsoft.com/office/drawing/2014/main" id="{F10CFA1E-460B-3378-98EC-34275464F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2643470"/>
            <a:ext cx="2349500" cy="368088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8747B75-1E56-CC0A-80C3-AF794F5B96F6}"/>
              </a:ext>
            </a:extLst>
          </p:cNvPr>
          <p:cNvSpPr txBox="1"/>
          <p:nvPr/>
        </p:nvSpPr>
        <p:spPr>
          <a:xfrm>
            <a:off x="94202" y="2723756"/>
            <a:ext cx="589596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lang="en-US" altLang="ja-JP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100</a:t>
            </a:r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年前・・・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E4AF86B-105F-0201-EBCD-050A8CF5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4" y="3807115"/>
            <a:ext cx="1960564" cy="212082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9493E9-C850-C041-4315-F1FA74DD3A4B}"/>
              </a:ext>
            </a:extLst>
          </p:cNvPr>
          <p:cNvSpPr txBox="1"/>
          <p:nvPr/>
        </p:nvSpPr>
        <p:spPr>
          <a:xfrm>
            <a:off x="270610" y="5476447"/>
            <a:ext cx="156751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王さ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ん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A4C2BC49-DD52-71D3-E4C2-9EA864C67696}"/>
              </a:ext>
            </a:extLst>
          </p:cNvPr>
          <p:cNvSpPr/>
          <p:nvPr/>
        </p:nvSpPr>
        <p:spPr>
          <a:xfrm>
            <a:off x="1412989" y="3493198"/>
            <a:ext cx="2737054" cy="646332"/>
          </a:xfrm>
          <a:prstGeom prst="wedgeRectCallout">
            <a:avLst>
              <a:gd name="adj1" fmla="val -43075"/>
              <a:gd name="adj2" fmla="val 100062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薬ください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B5E02027-51A8-5E19-3C01-440DBB376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377" y="3634468"/>
            <a:ext cx="2568552" cy="2568552"/>
          </a:xfrm>
          <a:prstGeom prst="rect">
            <a:avLst/>
          </a:prstGeom>
        </p:spPr>
      </p:pic>
      <p:sp>
        <p:nvSpPr>
          <p:cNvPr id="35" name="矢印: 左 34">
            <a:extLst>
              <a:ext uri="{FF2B5EF4-FFF2-40B4-BE49-F238E27FC236}">
                <a16:creationId xmlns:a16="http://schemas.microsoft.com/office/drawing/2014/main" id="{30C23D79-F567-633C-76C9-CBECB6CFC719}"/>
              </a:ext>
            </a:extLst>
          </p:cNvPr>
          <p:cNvSpPr/>
          <p:nvPr/>
        </p:nvSpPr>
        <p:spPr>
          <a:xfrm>
            <a:off x="1756254" y="4201426"/>
            <a:ext cx="1956816" cy="1571834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竜骨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27F2D6BD-D5CF-D647-58A6-F306CC2FA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115" y="4987343"/>
            <a:ext cx="1642714" cy="140862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AEE9A360-85D6-7619-3787-418846C3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8" y="3807115"/>
            <a:ext cx="1960564" cy="2120828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B3BC25D-163A-9F0B-34C8-4632E52315A1}"/>
              </a:ext>
            </a:extLst>
          </p:cNvPr>
          <p:cNvSpPr txBox="1"/>
          <p:nvPr/>
        </p:nvSpPr>
        <p:spPr>
          <a:xfrm>
            <a:off x="6876734" y="5476447"/>
            <a:ext cx="156751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王さ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ん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6" name="吹き出し: 四角形 45">
            <a:extLst>
              <a:ext uri="{FF2B5EF4-FFF2-40B4-BE49-F238E27FC236}">
                <a16:creationId xmlns:a16="http://schemas.microsoft.com/office/drawing/2014/main" id="{CE1E078F-C23D-F125-DE7C-B4209FBFFC90}"/>
              </a:ext>
            </a:extLst>
          </p:cNvPr>
          <p:cNvSpPr/>
          <p:nvPr/>
        </p:nvSpPr>
        <p:spPr>
          <a:xfrm>
            <a:off x="8086246" y="2759767"/>
            <a:ext cx="2349500" cy="1683786"/>
          </a:xfrm>
          <a:prstGeom prst="wedgeRectCallout">
            <a:avLst>
              <a:gd name="adj1" fmla="val -49777"/>
              <a:gd name="adj2" fmla="val 72542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なんか文字書いてあるんだけど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D44BC3F-BF29-2408-0A2A-3D56C949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639" y="4545071"/>
            <a:ext cx="1642714" cy="1408627"/>
          </a:xfrm>
          <a:prstGeom prst="rect">
            <a:avLst/>
          </a:prstGeom>
        </p:spPr>
      </p:pic>
      <p:sp>
        <p:nvSpPr>
          <p:cNvPr id="50" name="吹き出し: 四角形 49">
            <a:extLst>
              <a:ext uri="{FF2B5EF4-FFF2-40B4-BE49-F238E27FC236}">
                <a16:creationId xmlns:a16="http://schemas.microsoft.com/office/drawing/2014/main" id="{277B8EF3-E4F6-11A6-ACED-7CD5E84E892E}"/>
              </a:ext>
            </a:extLst>
          </p:cNvPr>
          <p:cNvSpPr/>
          <p:nvPr/>
        </p:nvSpPr>
        <p:spPr>
          <a:xfrm>
            <a:off x="8439639" y="430233"/>
            <a:ext cx="2863710" cy="967846"/>
          </a:xfrm>
          <a:prstGeom prst="wedgeRectCallout">
            <a:avLst>
              <a:gd name="adj1" fmla="val -59577"/>
              <a:gd name="adj2" fmla="val 27695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漢字の原型</a:t>
            </a:r>
          </a:p>
        </p:txBody>
      </p:sp>
    </p:spTree>
    <p:extLst>
      <p:ext uri="{BB962C8B-B14F-4D97-AF65-F5344CB8AC3E}">
        <p14:creationId xmlns:p14="http://schemas.microsoft.com/office/powerpoint/2010/main" val="422430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495</Words>
  <Application>Microsoft Office PowerPoint</Application>
  <PresentationFormat>ワイド画面</PresentationFormat>
  <Paragraphs>156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868</cp:revision>
  <dcterms:created xsi:type="dcterms:W3CDTF">2019-06-25T21:59:19Z</dcterms:created>
  <dcterms:modified xsi:type="dcterms:W3CDTF">2024-02-02T07:03:46Z</dcterms:modified>
</cp:coreProperties>
</file>