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3"/>
  </p:notesMasterIdLst>
  <p:sldIdLst>
    <p:sldId id="519" r:id="rId2"/>
    <p:sldId id="779" r:id="rId3"/>
    <p:sldId id="794" r:id="rId4"/>
    <p:sldId id="795" r:id="rId5"/>
    <p:sldId id="285" r:id="rId6"/>
    <p:sldId id="796" r:id="rId7"/>
    <p:sldId id="799" r:id="rId8"/>
    <p:sldId id="797" r:id="rId9"/>
    <p:sldId id="798" r:id="rId10"/>
    <p:sldId id="800" r:id="rId11"/>
    <p:sldId id="793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0066"/>
    <a:srgbClr val="E91FE9"/>
    <a:srgbClr val="ED49ED"/>
    <a:srgbClr val="D9829C"/>
    <a:srgbClr val="B482DA"/>
    <a:srgbClr val="A86ED4"/>
    <a:srgbClr val="E9D7F3"/>
    <a:srgbClr val="ED49E1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2027" autoAdjust="0"/>
  </p:normalViewPr>
  <p:slideViewPr>
    <p:cSldViewPr snapToGrid="0" showGuides="1">
      <p:cViewPr varScale="1">
        <p:scale>
          <a:sx n="61" d="100"/>
          <a:sy n="61" d="100"/>
        </p:scale>
        <p:origin x="612" y="5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8C472760-175B-41F7-9EB1-4381CDBE2501}"/>
  </pc:docChgLst>
  <pc:docChgLst>
    <pc:chgData userId="4df855aef7cffa4d" providerId="LiveId" clId="{793E6214-CD30-4F69-A068-7ACAE8D028D0}"/>
    <pc:docChg chg="undo addSld delSld modSld">
      <pc:chgData name="" userId="4df855aef7cffa4d" providerId="LiveId" clId="{793E6214-CD30-4F69-A068-7ACAE8D028D0}" dt="2024-02-02T08:24:23.079" v="70" actId="2696"/>
      <pc:docMkLst>
        <pc:docMk/>
      </pc:docMkLst>
      <pc:sldChg chg="del">
        <pc:chgData name="" userId="4df855aef7cffa4d" providerId="LiveId" clId="{793E6214-CD30-4F69-A068-7ACAE8D028D0}" dt="2024-02-02T08:24:23.079" v="70" actId="2696"/>
        <pc:sldMkLst>
          <pc:docMk/>
          <pc:sldMk cId="2838530973" sldId="506"/>
        </pc:sldMkLst>
      </pc:sldChg>
      <pc:sldChg chg="modSp add">
        <pc:chgData name="" userId="4df855aef7cffa4d" providerId="LiveId" clId="{793E6214-CD30-4F69-A068-7ACAE8D028D0}" dt="2024-02-02T08:24:15.724" v="69" actId="20577"/>
        <pc:sldMkLst>
          <pc:docMk/>
          <pc:sldMk cId="849079194" sldId="519"/>
        </pc:sldMkLst>
        <pc:spChg chg="mod">
          <ac:chgData name="" userId="4df855aef7cffa4d" providerId="LiveId" clId="{793E6214-CD30-4F69-A068-7ACAE8D028D0}" dt="2024-02-02T08:23:58.853" v="8" actId="404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793E6214-CD30-4F69-A068-7ACAE8D028D0}" dt="2024-02-02T08:23:47.259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793E6214-CD30-4F69-A068-7ACAE8D028D0}" dt="2024-02-02T08:24:15.724" v="69" actId="20577"/>
          <ac:spMkLst>
            <pc:docMk/>
            <pc:sldMk cId="849079194" sldId="519"/>
            <ac:spMk id="6" creationId="{E1CB64D1-48BC-4AED-A444-CDAF33717AEA}"/>
          </ac:spMkLst>
        </pc:spChg>
        <pc:picChg chg="mod">
          <ac:chgData name="" userId="4df855aef7cffa4d" providerId="LiveId" clId="{793E6214-CD30-4F69-A068-7ACAE8D028D0}" dt="2024-02-02T08:23:53.386" v="6" actId="1076"/>
          <ac:picMkLst>
            <pc:docMk/>
            <pc:sldMk cId="849079194" sldId="519"/>
            <ac:picMk id="10" creationId="{DE2E433B-D99B-FC72-551E-62AC8242DB56}"/>
          </ac:picMkLst>
        </pc:picChg>
      </pc:sldChg>
    </pc:docChg>
  </pc:docChgLst>
  <pc:docChgLst>
    <pc:chgData userId="4df855aef7cffa4d" providerId="LiveId" clId="{070DC787-5660-4FA2-AAC4-1F071F6F7BAB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hugokugo-script.net/koji/haisuinojin.htm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297258"/>
            <a:ext cx="114187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秦の滅亡と前漢の成立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秦、漢②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8261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秦の政策によってうまれた副作用とは？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C4D5F48-C842-40C6-9563-08A1D54C6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187" y="0"/>
            <a:ext cx="6601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62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102742"/>
            <a:ext cx="11643120" cy="6652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35091" y="102742"/>
            <a:ext cx="485191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秦の滅亡と前漢の成立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F271A09-6072-4C1B-98A9-C2B35F0E3449}"/>
              </a:ext>
            </a:extLst>
          </p:cNvPr>
          <p:cNvSpPr txBox="1"/>
          <p:nvPr/>
        </p:nvSpPr>
        <p:spPr>
          <a:xfrm>
            <a:off x="313789" y="845995"/>
            <a:ext cx="205103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秦の動揺</a:t>
            </a:r>
            <a:endParaRPr lang="en-US" altLang="ja-JP" sz="36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36A4B7D-B0CE-429C-9B40-6BD381039FD0}"/>
              </a:ext>
            </a:extLst>
          </p:cNvPr>
          <p:cNvSpPr txBox="1"/>
          <p:nvPr/>
        </p:nvSpPr>
        <p:spPr>
          <a:xfrm>
            <a:off x="431537" y="1589248"/>
            <a:ext cx="801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始皇帝の急な統一政策が民衆の負担に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AECD28F-BFF3-45EB-BF49-799E43E16B0F}"/>
              </a:ext>
            </a:extLst>
          </p:cNvPr>
          <p:cNvSpPr txBox="1"/>
          <p:nvPr/>
        </p:nvSpPr>
        <p:spPr>
          <a:xfrm>
            <a:off x="3172395" y="2235579"/>
            <a:ext cx="8902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陳勝・呉広の乱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（中国初の農民反乱）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E1741AF-7896-468D-B2F0-E8FB21D7A2DE}"/>
              </a:ext>
            </a:extLst>
          </p:cNvPr>
          <p:cNvSpPr txBox="1"/>
          <p:nvPr/>
        </p:nvSpPr>
        <p:spPr>
          <a:xfrm>
            <a:off x="4515990" y="2881910"/>
            <a:ext cx="7558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</a:t>
            </a:r>
            <a:r>
              <a:rPr lang="ja-JP" altLang="en-US" sz="36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王侯将相いずくんぞ種あらんや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95C4F5A-BEA7-4138-8C1D-3C6BC40FD15B}"/>
              </a:ext>
            </a:extLst>
          </p:cNvPr>
          <p:cNvSpPr txBox="1"/>
          <p:nvPr/>
        </p:nvSpPr>
        <p:spPr>
          <a:xfrm>
            <a:off x="313788" y="3018546"/>
            <a:ext cx="205103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秦の滅亡</a:t>
            </a:r>
            <a:endParaRPr lang="en-US" altLang="ja-JP" sz="36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9EEB5B-0714-404B-9072-CB20A76CA286}"/>
              </a:ext>
            </a:extLst>
          </p:cNvPr>
          <p:cNvSpPr txBox="1"/>
          <p:nvPr/>
        </p:nvSpPr>
        <p:spPr>
          <a:xfrm>
            <a:off x="431537" y="3761799"/>
            <a:ext cx="4855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楚の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項羽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劉邦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が挙兵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B802369-C985-4978-B1D0-231959ADE3EE}"/>
              </a:ext>
            </a:extLst>
          </p:cNvPr>
          <p:cNvSpPr txBox="1"/>
          <p:nvPr/>
        </p:nvSpPr>
        <p:spPr>
          <a:xfrm>
            <a:off x="5369924" y="3761798"/>
            <a:ext cx="307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秦が滅亡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806CA08-F706-4386-8B39-07164F5F0ADA}"/>
              </a:ext>
            </a:extLst>
          </p:cNvPr>
          <p:cNvSpPr txBox="1"/>
          <p:nvPr/>
        </p:nvSpPr>
        <p:spPr>
          <a:xfrm>
            <a:off x="313788" y="4557602"/>
            <a:ext cx="253451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前漢の成立</a:t>
            </a:r>
            <a:endParaRPr lang="en-US" altLang="ja-JP" sz="36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490E415-C9CE-40AB-BEF2-0E2965178E34}"/>
              </a:ext>
            </a:extLst>
          </p:cNvPr>
          <p:cNvSpPr txBox="1"/>
          <p:nvPr/>
        </p:nvSpPr>
        <p:spPr>
          <a:xfrm>
            <a:off x="431537" y="5300855"/>
            <a:ext cx="7558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項羽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</a:t>
            </a:r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劉邦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の覇権争い（楚漢戦争）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94C09B6-5D2D-4ABB-B2FB-BA1F3EDF6EA8}"/>
              </a:ext>
            </a:extLst>
          </p:cNvPr>
          <p:cNvSpPr txBox="1"/>
          <p:nvPr/>
        </p:nvSpPr>
        <p:spPr>
          <a:xfrm>
            <a:off x="2016256" y="5947186"/>
            <a:ext cx="8599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劉邦が勝利し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王朝（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前漢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）の建国</a:t>
            </a: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3429000"/>
            <a:ext cx="10356112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67" y="0"/>
            <a:ext cx="8106415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6716109" y="5624929"/>
            <a:ext cx="283781" cy="63500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E97928-6740-C10B-1A1C-06F874EE8C15}"/>
              </a:ext>
            </a:extLst>
          </p:cNvPr>
          <p:cNvSpPr txBox="1"/>
          <p:nvPr/>
        </p:nvSpPr>
        <p:spPr>
          <a:xfrm>
            <a:off x="8533606" y="651944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研究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</p:spTree>
    <p:extLst>
      <p:ext uri="{BB962C8B-B14F-4D97-AF65-F5344CB8AC3E}">
        <p14:creationId xmlns:p14="http://schemas.microsoft.com/office/powerpoint/2010/main" val="394495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042AE42-A3DB-4833-AD2D-626BC81354CA}"/>
              </a:ext>
            </a:extLst>
          </p:cNvPr>
          <p:cNvSpPr/>
          <p:nvPr/>
        </p:nvSpPr>
        <p:spPr>
          <a:xfrm>
            <a:off x="184175" y="1509334"/>
            <a:ext cx="4334662" cy="454034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2754DD1-E729-4840-8C70-3936B0355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59" y="2210242"/>
            <a:ext cx="2569121" cy="113466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1A26F97-F819-4E2B-B48F-04964DD5D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380" y="2110499"/>
            <a:ext cx="1268002" cy="129718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3BD18C4-EADD-4565-A4B5-43A4965CA6B7}"/>
              </a:ext>
            </a:extLst>
          </p:cNvPr>
          <p:cNvSpPr txBox="1"/>
          <p:nvPr/>
        </p:nvSpPr>
        <p:spPr>
          <a:xfrm>
            <a:off x="376715" y="2238965"/>
            <a:ext cx="2923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土木事業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（長城など）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E5BA6E4-CAD3-45C9-89C9-BE43FA8E6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267" y="3879417"/>
            <a:ext cx="2356471" cy="154643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1E6D7E1-3B34-4A17-B2DB-88D9E46875D2}"/>
              </a:ext>
            </a:extLst>
          </p:cNvPr>
          <p:cNvSpPr txBox="1"/>
          <p:nvPr/>
        </p:nvSpPr>
        <p:spPr>
          <a:xfrm>
            <a:off x="376715" y="4762835"/>
            <a:ext cx="3567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外征</a:t>
            </a:r>
            <a:endParaRPr kumimoji="1"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（対匈奴、南越）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608C01E-931B-439C-AD91-2B1A6F71F227}"/>
              </a:ext>
            </a:extLst>
          </p:cNvPr>
          <p:cNvSpPr/>
          <p:nvPr/>
        </p:nvSpPr>
        <p:spPr>
          <a:xfrm>
            <a:off x="184175" y="750094"/>
            <a:ext cx="3774558" cy="765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始皇帝統一政策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CFD3BF12-38A6-4F4F-91AC-293863CF7671}"/>
              </a:ext>
            </a:extLst>
          </p:cNvPr>
          <p:cNvSpPr/>
          <p:nvPr/>
        </p:nvSpPr>
        <p:spPr>
          <a:xfrm flipH="1">
            <a:off x="4298883" y="1515093"/>
            <a:ext cx="3374226" cy="209461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総動員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F42C271-D75B-4B8A-96DE-6EB81C571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571" y="1078950"/>
            <a:ext cx="1445539" cy="144553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6CB4A32-DCE2-47B3-AC00-81B5300C5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309" y="2450770"/>
            <a:ext cx="1538247" cy="808566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E114466-E069-4E4A-9EFE-DD8DFF73F3CC}"/>
              </a:ext>
            </a:extLst>
          </p:cNvPr>
          <p:cNvSpPr/>
          <p:nvPr/>
        </p:nvSpPr>
        <p:spPr>
          <a:xfrm>
            <a:off x="7673109" y="671520"/>
            <a:ext cx="4334662" cy="407321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93B102B-11BC-455B-89B7-3458445126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7620" y="298641"/>
            <a:ext cx="1122045" cy="123982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35942AF-1E85-437C-AC09-4F5BA3231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0641" y="3095210"/>
            <a:ext cx="1419360" cy="149800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E7B07C9-9F89-47B2-9A5B-BE85FA8D7A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1792" y="760331"/>
            <a:ext cx="1498006" cy="149800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63142BF-C26F-4122-B0C5-8D98863CE3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793444" y="3009550"/>
            <a:ext cx="1387393" cy="143214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89CE844-2246-4E2B-AFC0-910A0CDAF7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2808" y="778791"/>
            <a:ext cx="1411214" cy="1652960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A6EA058-9A81-4ECA-9B60-1B0FE8BF2E13}"/>
              </a:ext>
            </a:extLst>
          </p:cNvPr>
          <p:cNvSpPr/>
          <p:nvPr/>
        </p:nvSpPr>
        <p:spPr>
          <a:xfrm>
            <a:off x="7712658" y="1839245"/>
            <a:ext cx="1921162" cy="5925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急な統一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93D5A8E-198D-46E5-9355-A40CB4309912}"/>
              </a:ext>
            </a:extLst>
          </p:cNvPr>
          <p:cNvSpPr/>
          <p:nvPr/>
        </p:nvSpPr>
        <p:spPr>
          <a:xfrm>
            <a:off x="9683008" y="1839245"/>
            <a:ext cx="2275575" cy="5925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厳格な刑罰</a:t>
            </a:r>
          </a:p>
        </p:txBody>
      </p:sp>
      <p:sp>
        <p:nvSpPr>
          <p:cNvPr id="21" name="矢印: 下 20">
            <a:extLst>
              <a:ext uri="{FF2B5EF4-FFF2-40B4-BE49-F238E27FC236}">
                <a16:creationId xmlns:a16="http://schemas.microsoft.com/office/drawing/2014/main" id="{6BCEA84C-BEBA-4ED2-A807-E76F42866809}"/>
              </a:ext>
            </a:extLst>
          </p:cNvPr>
          <p:cNvSpPr/>
          <p:nvPr/>
        </p:nvSpPr>
        <p:spPr>
          <a:xfrm>
            <a:off x="9338327" y="2483501"/>
            <a:ext cx="1004225" cy="49398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C9C0D3B-600A-45F6-B5AF-25DBCDF01E98}"/>
              </a:ext>
            </a:extLst>
          </p:cNvPr>
          <p:cNvSpPr/>
          <p:nvPr/>
        </p:nvSpPr>
        <p:spPr>
          <a:xfrm>
            <a:off x="7670807" y="79014"/>
            <a:ext cx="1139217" cy="5925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民衆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5767F57-5B60-4C89-B84B-DC365B7FFB32}"/>
              </a:ext>
            </a:extLst>
          </p:cNvPr>
          <p:cNvSpPr/>
          <p:nvPr/>
        </p:nvSpPr>
        <p:spPr>
          <a:xfrm>
            <a:off x="8996209" y="4086369"/>
            <a:ext cx="2098095" cy="5925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負担に</a:t>
            </a:r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200E43E4-0DC4-43F1-8BE2-F57D3D06D94F}"/>
              </a:ext>
            </a:extLst>
          </p:cNvPr>
          <p:cNvGrpSpPr/>
          <p:nvPr/>
        </p:nvGrpSpPr>
        <p:grpSpPr>
          <a:xfrm>
            <a:off x="8996210" y="4744733"/>
            <a:ext cx="3011562" cy="2002908"/>
            <a:chOff x="6099969" y="2204777"/>
            <a:chExt cx="6092031" cy="3826288"/>
          </a:xfrm>
        </p:grpSpPr>
        <p:sp>
          <p:nvSpPr>
            <p:cNvPr id="34" name="四角形 30">
              <a:extLst>
                <a:ext uri="{FF2B5EF4-FFF2-40B4-BE49-F238E27FC236}">
                  <a16:creationId xmlns:a16="http://schemas.microsoft.com/office/drawing/2014/main" id="{E50811E6-4255-45AD-BD25-3F0615D738E7}"/>
                </a:ext>
              </a:extLst>
            </p:cNvPr>
            <p:cNvSpPr/>
            <p:nvPr/>
          </p:nvSpPr>
          <p:spPr>
            <a:xfrm>
              <a:off x="6099969" y="2204777"/>
              <a:ext cx="6092031" cy="3826288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 sz="1000" dirty="0"/>
            </a:p>
          </p:txBody>
        </p:sp>
        <p:sp>
          <p:nvSpPr>
            <p:cNvPr id="35" name="四角形: 角を丸くする 34">
              <a:extLst>
                <a:ext uri="{FF2B5EF4-FFF2-40B4-BE49-F238E27FC236}">
                  <a16:creationId xmlns:a16="http://schemas.microsoft.com/office/drawing/2014/main" id="{001C4D0B-38C6-46F0-850F-7F9246DA2DF9}"/>
                </a:ext>
              </a:extLst>
            </p:cNvPr>
            <p:cNvSpPr/>
            <p:nvPr/>
          </p:nvSpPr>
          <p:spPr>
            <a:xfrm>
              <a:off x="6289146" y="2370045"/>
              <a:ext cx="1504639" cy="3447243"/>
            </a:xfrm>
            <a:prstGeom prst="roundRect">
              <a:avLst/>
            </a:prstGeom>
            <a:solidFill>
              <a:schemeClr val="accent4">
                <a:lumMod val="50000"/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2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秦</a:t>
              </a:r>
            </a:p>
          </p:txBody>
        </p:sp>
        <p:sp>
          <p:nvSpPr>
            <p:cNvPr id="36" name="四角形: 角を丸くする 35">
              <a:extLst>
                <a:ext uri="{FF2B5EF4-FFF2-40B4-BE49-F238E27FC236}">
                  <a16:creationId xmlns:a16="http://schemas.microsoft.com/office/drawing/2014/main" id="{DA944629-316D-4BE5-974B-A42E35152715}"/>
                </a:ext>
              </a:extLst>
            </p:cNvPr>
            <p:cNvSpPr/>
            <p:nvPr/>
          </p:nvSpPr>
          <p:spPr>
            <a:xfrm>
              <a:off x="7793785" y="4307443"/>
              <a:ext cx="4243168" cy="1509845"/>
            </a:xfrm>
            <a:prstGeom prst="roundRect">
              <a:avLst/>
            </a:prstGeom>
            <a:solidFill>
              <a:srgbClr val="92D050">
                <a:alpha val="50000"/>
              </a:srgbClr>
            </a:solidFill>
            <a:ln w="76200">
              <a:solidFill>
                <a:srgbClr val="FF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u="heavy" dirty="0">
                  <a:solidFill>
                    <a:schemeClr val="bg1"/>
                  </a:solidFill>
                  <a:uFill>
                    <a:solidFill>
                      <a:srgbClr val="FF0000"/>
                    </a:solidFill>
                  </a:u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楚</a:t>
              </a:r>
              <a:endParaRPr kumimoji="1" lang="ja-JP" altLang="en-US" sz="3200" b="1" u="heavy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endParaRPr>
            </a:p>
          </p:txBody>
        </p:sp>
        <p:sp>
          <p:nvSpPr>
            <p:cNvPr id="37" name="四角形: 角を丸くする 36">
              <a:extLst>
                <a:ext uri="{FF2B5EF4-FFF2-40B4-BE49-F238E27FC236}">
                  <a16:creationId xmlns:a16="http://schemas.microsoft.com/office/drawing/2014/main" id="{FCF8CF3D-C9EB-4014-A587-EF4BDD60A70A}"/>
                </a:ext>
              </a:extLst>
            </p:cNvPr>
            <p:cNvSpPr/>
            <p:nvPr/>
          </p:nvSpPr>
          <p:spPr>
            <a:xfrm>
              <a:off x="7793785" y="3411897"/>
              <a:ext cx="1289860" cy="889410"/>
            </a:xfrm>
            <a:prstGeom prst="roundRect">
              <a:avLst/>
            </a:prstGeom>
            <a:solidFill>
              <a:srgbClr val="ED49ED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2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韓</a:t>
              </a:r>
            </a:p>
          </p:txBody>
        </p:sp>
        <p:sp>
          <p:nvSpPr>
            <p:cNvPr id="38" name="四角形: 角を丸くする 37">
              <a:extLst>
                <a:ext uri="{FF2B5EF4-FFF2-40B4-BE49-F238E27FC236}">
                  <a16:creationId xmlns:a16="http://schemas.microsoft.com/office/drawing/2014/main" id="{3ABB5951-CA9D-487E-85D9-6BAF718B9A0A}"/>
                </a:ext>
              </a:extLst>
            </p:cNvPr>
            <p:cNvSpPr/>
            <p:nvPr/>
          </p:nvSpPr>
          <p:spPr>
            <a:xfrm>
              <a:off x="7793785" y="2375424"/>
              <a:ext cx="1289860" cy="1030337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魏</a:t>
              </a:r>
              <a:endParaRPr kumimoji="1" lang="ja-JP" altLang="en-US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endParaRPr>
            </a:p>
          </p:txBody>
        </p:sp>
        <p:sp>
          <p:nvSpPr>
            <p:cNvPr id="39" name="四角形: 角を丸くする 38">
              <a:extLst>
                <a:ext uri="{FF2B5EF4-FFF2-40B4-BE49-F238E27FC236}">
                  <a16:creationId xmlns:a16="http://schemas.microsoft.com/office/drawing/2014/main" id="{1E5E24E6-98A5-4DF1-B6B6-48B10B566E11}"/>
                </a:ext>
              </a:extLst>
            </p:cNvPr>
            <p:cNvSpPr/>
            <p:nvPr/>
          </p:nvSpPr>
          <p:spPr>
            <a:xfrm>
              <a:off x="9096562" y="2381560"/>
              <a:ext cx="1223773" cy="1919747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2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趙</a:t>
              </a:r>
            </a:p>
          </p:txBody>
        </p:sp>
        <p:sp>
          <p:nvSpPr>
            <p:cNvPr id="40" name="四角形: 角を丸くする 39">
              <a:extLst>
                <a:ext uri="{FF2B5EF4-FFF2-40B4-BE49-F238E27FC236}">
                  <a16:creationId xmlns:a16="http://schemas.microsoft.com/office/drawing/2014/main" id="{EAD37382-0559-483D-8446-D0D5703CDDEB}"/>
                </a:ext>
              </a:extLst>
            </p:cNvPr>
            <p:cNvSpPr/>
            <p:nvPr/>
          </p:nvSpPr>
          <p:spPr>
            <a:xfrm>
              <a:off x="10333252" y="2370045"/>
              <a:ext cx="1671824" cy="956777"/>
            </a:xfrm>
            <a:prstGeom prst="roundRect">
              <a:avLst/>
            </a:prstGeom>
            <a:solidFill>
              <a:srgbClr val="7030A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燕</a:t>
              </a:r>
              <a:endParaRPr kumimoji="1" lang="ja-JP" altLang="en-US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endParaRPr>
            </a:p>
          </p:txBody>
        </p:sp>
        <p:sp>
          <p:nvSpPr>
            <p:cNvPr id="41" name="四角形: 角を丸くする 40">
              <a:extLst>
                <a:ext uri="{FF2B5EF4-FFF2-40B4-BE49-F238E27FC236}">
                  <a16:creationId xmlns:a16="http://schemas.microsoft.com/office/drawing/2014/main" id="{78691730-BCF2-4C22-BF2E-8A24F9254322}"/>
                </a:ext>
              </a:extLst>
            </p:cNvPr>
            <p:cNvSpPr/>
            <p:nvPr/>
          </p:nvSpPr>
          <p:spPr>
            <a:xfrm>
              <a:off x="10333252" y="3338336"/>
              <a:ext cx="1671824" cy="962971"/>
            </a:xfrm>
            <a:prstGeom prst="roundRect">
              <a:avLst/>
            </a:prstGeom>
            <a:solidFill>
              <a:srgbClr val="00B05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dirty="0">
                  <a:solidFill>
                    <a:schemeClr val="bg1"/>
                  </a:solidFill>
                  <a:latin typeface="UD Digi Kyokasho N-B" panose="02020700000000000000" pitchFamily="49" charset="-128"/>
                  <a:ea typeface="UD Digi Kyokasho N-B" panose="02020700000000000000" pitchFamily="49" charset="-128"/>
                </a:rPr>
                <a:t>斉</a:t>
              </a:r>
              <a:endParaRPr kumimoji="1" lang="ja-JP" altLang="en-US" sz="32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endParaRPr>
            </a:p>
          </p:txBody>
        </p:sp>
      </p:grpSp>
      <p:sp>
        <p:nvSpPr>
          <p:cNvPr id="43" name="吹き出し: 四角形 42">
            <a:extLst>
              <a:ext uri="{FF2B5EF4-FFF2-40B4-BE49-F238E27FC236}">
                <a16:creationId xmlns:a16="http://schemas.microsoft.com/office/drawing/2014/main" id="{753FBE5A-D48E-4BF7-A742-A5F881F2EA07}"/>
              </a:ext>
            </a:extLst>
          </p:cNvPr>
          <p:cNvSpPr/>
          <p:nvPr/>
        </p:nvSpPr>
        <p:spPr>
          <a:xfrm>
            <a:off x="6462420" y="5549040"/>
            <a:ext cx="2416774" cy="1135026"/>
          </a:xfrm>
          <a:prstGeom prst="wedgeRectCallout">
            <a:avLst>
              <a:gd name="adj1" fmla="val 86585"/>
              <a:gd name="adj2" fmla="val 17126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特に南方の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楚が不満大</a:t>
            </a: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D2CC25A4-7D15-4D44-9FEA-3AADBCBC82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937478" y="5768339"/>
            <a:ext cx="810148" cy="83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23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 11">
            <a:extLst>
              <a:ext uri="{FF2B5EF4-FFF2-40B4-BE49-F238E27FC236}">
                <a16:creationId xmlns:a16="http://schemas.microsoft.com/office/drawing/2014/main" id="{DF56EF6C-AC85-4CC4-9A2B-D5F082FFBB78}"/>
              </a:ext>
            </a:extLst>
          </p:cNvPr>
          <p:cNvSpPr/>
          <p:nvPr/>
        </p:nvSpPr>
        <p:spPr>
          <a:xfrm>
            <a:off x="7051517" y="3514801"/>
            <a:ext cx="5082977" cy="297672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0AA58FC-DA4A-493D-95C9-5B9D2CC2C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517" y="4180798"/>
            <a:ext cx="1486302" cy="1628823"/>
          </a:xfrm>
          <a:prstGeom prst="rect">
            <a:avLst/>
          </a:prstGeom>
        </p:spPr>
      </p:pic>
      <p:sp>
        <p:nvSpPr>
          <p:cNvPr id="12" name="矢印: 左 11">
            <a:extLst>
              <a:ext uri="{FF2B5EF4-FFF2-40B4-BE49-F238E27FC236}">
                <a16:creationId xmlns:a16="http://schemas.microsoft.com/office/drawing/2014/main" id="{7B006588-D7FC-4430-9264-1FB9DD308A66}"/>
              </a:ext>
            </a:extLst>
          </p:cNvPr>
          <p:cNvSpPr/>
          <p:nvPr/>
        </p:nvSpPr>
        <p:spPr>
          <a:xfrm flipH="1">
            <a:off x="3109066" y="911394"/>
            <a:ext cx="581615" cy="99379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58902B8-6109-4C1F-9090-B67ABEF5167E}"/>
              </a:ext>
            </a:extLst>
          </p:cNvPr>
          <p:cNvSpPr/>
          <p:nvPr/>
        </p:nvSpPr>
        <p:spPr>
          <a:xfrm>
            <a:off x="69198" y="108792"/>
            <a:ext cx="2947271" cy="267645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軍（秦）から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徴集命令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ABB24893-787A-421F-B5D2-6E7AEFCFB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52" y="1270233"/>
            <a:ext cx="2134172" cy="1400551"/>
          </a:xfrm>
          <a:prstGeom prst="rect">
            <a:avLst/>
          </a:prstGeom>
        </p:spPr>
      </p:pic>
      <p:sp>
        <p:nvSpPr>
          <p:cNvPr id="19" name="四角形 11">
            <a:extLst>
              <a:ext uri="{FF2B5EF4-FFF2-40B4-BE49-F238E27FC236}">
                <a16:creationId xmlns:a16="http://schemas.microsoft.com/office/drawing/2014/main" id="{AF64417F-F458-4AEF-BF4E-5F383557CDCC}"/>
              </a:ext>
            </a:extLst>
          </p:cNvPr>
          <p:cNvSpPr/>
          <p:nvPr/>
        </p:nvSpPr>
        <p:spPr>
          <a:xfrm>
            <a:off x="3786662" y="107273"/>
            <a:ext cx="4172277" cy="267645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5CA8BC39-9A98-4CB6-88E4-C38FF5EF6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943" y="299189"/>
            <a:ext cx="1313431" cy="1708528"/>
          </a:xfrm>
          <a:prstGeom prst="rect">
            <a:avLst/>
          </a:prstGeom>
        </p:spPr>
      </p:pic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E9084FA5-10CC-424A-9AA8-E6BF8AA6C13E}"/>
              </a:ext>
            </a:extLst>
          </p:cNvPr>
          <p:cNvSpPr/>
          <p:nvPr/>
        </p:nvSpPr>
        <p:spPr>
          <a:xfrm>
            <a:off x="5418188" y="214219"/>
            <a:ext cx="2403588" cy="1112465"/>
          </a:xfrm>
          <a:prstGeom prst="wedgeRectCallout">
            <a:avLst>
              <a:gd name="adj1" fmla="val -63263"/>
              <a:gd name="adj2" fmla="val 1152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期日までに</a:t>
            </a:r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行かないと</a:t>
            </a:r>
            <a:endParaRPr kumimoji="1" lang="ja-JP" altLang="en-US" sz="32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BE6082-9581-4B46-B255-A2EBA3F4C66E}"/>
              </a:ext>
            </a:extLst>
          </p:cNvPr>
          <p:cNvSpPr txBox="1"/>
          <p:nvPr/>
        </p:nvSpPr>
        <p:spPr>
          <a:xfrm>
            <a:off x="4146540" y="1928356"/>
            <a:ext cx="116194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陳勝</a:t>
            </a:r>
          </a:p>
        </p:txBody>
      </p:sp>
      <p:sp>
        <p:nvSpPr>
          <p:cNvPr id="23" name="矢印: 左 22">
            <a:extLst>
              <a:ext uri="{FF2B5EF4-FFF2-40B4-BE49-F238E27FC236}">
                <a16:creationId xmlns:a16="http://schemas.microsoft.com/office/drawing/2014/main" id="{CEC60709-F465-4DFE-9F59-0902FA2D1F2A}"/>
              </a:ext>
            </a:extLst>
          </p:cNvPr>
          <p:cNvSpPr/>
          <p:nvPr/>
        </p:nvSpPr>
        <p:spPr>
          <a:xfrm flipH="1">
            <a:off x="8055136" y="948602"/>
            <a:ext cx="581615" cy="99379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四角形 11">
            <a:extLst>
              <a:ext uri="{FF2B5EF4-FFF2-40B4-BE49-F238E27FC236}">
                <a16:creationId xmlns:a16="http://schemas.microsoft.com/office/drawing/2014/main" id="{A80EC8AB-319B-40AD-ADE4-697EF57BFC3C}"/>
              </a:ext>
            </a:extLst>
          </p:cNvPr>
          <p:cNvSpPr/>
          <p:nvPr/>
        </p:nvSpPr>
        <p:spPr>
          <a:xfrm>
            <a:off x="8681108" y="107273"/>
            <a:ext cx="3351524" cy="267645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C85ECB2D-8A58-4D23-9237-DBDF41E44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9132" y="1172550"/>
            <a:ext cx="1589944" cy="158994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4CC18C4-4BBF-4E98-B5FC-32FD33343C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4000" y="957940"/>
            <a:ext cx="1894490" cy="1894490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455B537-D953-46CE-8765-7C44A007C16E}"/>
              </a:ext>
            </a:extLst>
          </p:cNvPr>
          <p:cNvSpPr/>
          <p:nvPr/>
        </p:nvSpPr>
        <p:spPr>
          <a:xfrm>
            <a:off x="9014168" y="2176596"/>
            <a:ext cx="1059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豪雨</a:t>
            </a:r>
          </a:p>
        </p:txBody>
      </p:sp>
      <p:sp>
        <p:nvSpPr>
          <p:cNvPr id="27" name="吹き出し: 四角形 26">
            <a:extLst>
              <a:ext uri="{FF2B5EF4-FFF2-40B4-BE49-F238E27FC236}">
                <a16:creationId xmlns:a16="http://schemas.microsoft.com/office/drawing/2014/main" id="{C10520A3-EF77-4D70-9FA8-55D371D5512F}"/>
              </a:ext>
            </a:extLst>
          </p:cNvPr>
          <p:cNvSpPr/>
          <p:nvPr/>
        </p:nvSpPr>
        <p:spPr>
          <a:xfrm>
            <a:off x="9014168" y="366480"/>
            <a:ext cx="2304492" cy="608094"/>
          </a:xfrm>
          <a:prstGeom prst="wedgeRectCallout">
            <a:avLst>
              <a:gd name="adj1" fmla="val 36163"/>
              <a:gd name="adj2" fmla="val 11349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先に進めん</a:t>
            </a:r>
          </a:p>
        </p:txBody>
      </p:sp>
      <p:sp>
        <p:nvSpPr>
          <p:cNvPr id="28" name="矢印: 左 27">
            <a:extLst>
              <a:ext uri="{FF2B5EF4-FFF2-40B4-BE49-F238E27FC236}">
                <a16:creationId xmlns:a16="http://schemas.microsoft.com/office/drawing/2014/main" id="{D7C477B0-F0B5-431C-BB59-CE836501F404}"/>
              </a:ext>
            </a:extLst>
          </p:cNvPr>
          <p:cNvSpPr/>
          <p:nvPr/>
        </p:nvSpPr>
        <p:spPr>
          <a:xfrm rot="5400000" flipH="1">
            <a:off x="10123567" y="2652366"/>
            <a:ext cx="581615" cy="99379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6BA1DD7-F540-429E-AAF5-0A7DBD6A56C6}"/>
              </a:ext>
            </a:extLst>
          </p:cNvPr>
          <p:cNvSpPr/>
          <p:nvPr/>
        </p:nvSpPr>
        <p:spPr>
          <a:xfrm>
            <a:off x="7145163" y="3596023"/>
            <a:ext cx="53726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期日に間に合わなくなり</a:t>
            </a:r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AA76F5CB-798A-4598-9F02-2FA301D8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191" y="4180798"/>
            <a:ext cx="1486302" cy="1628823"/>
          </a:xfrm>
          <a:prstGeom prst="rect">
            <a:avLst/>
          </a:prstGeom>
        </p:spPr>
      </p:pic>
      <p:sp>
        <p:nvSpPr>
          <p:cNvPr id="29" name="吹き出し: 四角形 28">
            <a:extLst>
              <a:ext uri="{FF2B5EF4-FFF2-40B4-BE49-F238E27FC236}">
                <a16:creationId xmlns:a16="http://schemas.microsoft.com/office/drawing/2014/main" id="{DC95A10E-C957-47C9-B1F3-51F16E8C9687}"/>
              </a:ext>
            </a:extLst>
          </p:cNvPr>
          <p:cNvSpPr/>
          <p:nvPr/>
        </p:nvSpPr>
        <p:spPr>
          <a:xfrm>
            <a:off x="9333493" y="4236577"/>
            <a:ext cx="2652316" cy="1496206"/>
          </a:xfrm>
          <a:prstGeom prst="wedgeRectCallout">
            <a:avLst>
              <a:gd name="adj1" fmla="val -62073"/>
              <a:gd name="adj2" fmla="val -1918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このままじゃ</a:t>
            </a:r>
            <a:endParaRPr kumimoji="1" lang="en-US" altLang="ja-JP" sz="32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死罪</a:t>
            </a:r>
            <a:r>
              <a:rPr kumimoji="1"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だ！</a:t>
            </a:r>
            <a:endParaRPr kumimoji="1" lang="en-US" altLang="ja-JP" sz="32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立ち上がれ！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223622B-8605-45A7-86C4-4A1CF0C2C12F}"/>
              </a:ext>
            </a:extLst>
          </p:cNvPr>
          <p:cNvSpPr txBox="1"/>
          <p:nvPr/>
        </p:nvSpPr>
        <p:spPr>
          <a:xfrm>
            <a:off x="7097770" y="5788562"/>
            <a:ext cx="252435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陳勝</a:t>
            </a:r>
            <a:r>
              <a:rPr kumimoji="1"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</a:t>
            </a:r>
            <a:r>
              <a:rPr kumimoji="1"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呉広</a:t>
            </a:r>
          </a:p>
        </p:txBody>
      </p:sp>
      <p:sp>
        <p:nvSpPr>
          <p:cNvPr id="33" name="矢印: 左 32">
            <a:extLst>
              <a:ext uri="{FF2B5EF4-FFF2-40B4-BE49-F238E27FC236}">
                <a16:creationId xmlns:a16="http://schemas.microsoft.com/office/drawing/2014/main" id="{9FA4A149-5BA6-40AE-B5FF-7814EEBDDF38}"/>
              </a:ext>
            </a:extLst>
          </p:cNvPr>
          <p:cNvSpPr/>
          <p:nvPr/>
        </p:nvSpPr>
        <p:spPr>
          <a:xfrm rot="10800000" flipH="1">
            <a:off x="6409696" y="4506265"/>
            <a:ext cx="581615" cy="993791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4" name="四角形 11">
            <a:extLst>
              <a:ext uri="{FF2B5EF4-FFF2-40B4-BE49-F238E27FC236}">
                <a16:creationId xmlns:a16="http://schemas.microsoft.com/office/drawing/2014/main" id="{73270D2E-5D02-43E6-9079-EA667B26221A}"/>
              </a:ext>
            </a:extLst>
          </p:cNvPr>
          <p:cNvSpPr/>
          <p:nvPr/>
        </p:nvSpPr>
        <p:spPr>
          <a:xfrm>
            <a:off x="2470485" y="3514801"/>
            <a:ext cx="3828382" cy="297672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03A1D4F3-A9F7-44C5-A443-C73525ED07DA}"/>
              </a:ext>
            </a:extLst>
          </p:cNvPr>
          <p:cNvSpPr/>
          <p:nvPr/>
        </p:nvSpPr>
        <p:spPr>
          <a:xfrm>
            <a:off x="2619170" y="3602877"/>
            <a:ext cx="37988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数百人から始まり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数万人の大反乱へ</a:t>
            </a: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F98D4BBF-45E7-4448-8406-2178AD68C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1805" y="4644489"/>
            <a:ext cx="1834792" cy="1709519"/>
          </a:xfrm>
          <a:prstGeom prst="rect">
            <a:avLst/>
          </a:prstGeom>
        </p:spPr>
      </p:pic>
      <p:sp>
        <p:nvSpPr>
          <p:cNvPr id="38" name="吹き出し: 四角形 37">
            <a:extLst>
              <a:ext uri="{FF2B5EF4-FFF2-40B4-BE49-F238E27FC236}">
                <a16:creationId xmlns:a16="http://schemas.microsoft.com/office/drawing/2014/main" id="{623F42DD-A026-4CD6-9248-9FABB1A572C3}"/>
              </a:ext>
            </a:extLst>
          </p:cNvPr>
          <p:cNvSpPr/>
          <p:nvPr/>
        </p:nvSpPr>
        <p:spPr>
          <a:xfrm>
            <a:off x="213232" y="4644489"/>
            <a:ext cx="2677133" cy="2119893"/>
          </a:xfrm>
          <a:prstGeom prst="wedgeRectCallout">
            <a:avLst>
              <a:gd name="adj1" fmla="val 65901"/>
              <a:gd name="adj2" fmla="val -2343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内紛で</a:t>
            </a:r>
            <a:endParaRPr lang="en-US" altLang="ja-JP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崩壊・鎮圧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C9DAE063-004B-43C0-9DDB-5786A70DD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034" y="5620706"/>
            <a:ext cx="1125217" cy="1125217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F537A4E8-34B2-4B55-B178-FA196D8DE2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2232" y="4551955"/>
            <a:ext cx="1195805" cy="106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92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四角形 11">
            <a:extLst>
              <a:ext uri="{FF2B5EF4-FFF2-40B4-BE49-F238E27FC236}">
                <a16:creationId xmlns:a16="http://schemas.microsoft.com/office/drawing/2014/main" id="{81E64634-FB1B-645A-DE01-BEF8DC83AA61}"/>
              </a:ext>
            </a:extLst>
          </p:cNvPr>
          <p:cNvSpPr/>
          <p:nvPr/>
        </p:nvSpPr>
        <p:spPr>
          <a:xfrm>
            <a:off x="16364" y="1631142"/>
            <a:ext cx="12175636" cy="433704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429C7D-B390-3E41-8AB6-F59A1851E366}"/>
              </a:ext>
            </a:extLst>
          </p:cNvPr>
          <p:cNvSpPr txBox="1"/>
          <p:nvPr/>
        </p:nvSpPr>
        <p:spPr>
          <a:xfrm>
            <a:off x="8182" y="793762"/>
            <a:ext cx="341750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4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馬鹿の語源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97284D2-431C-6E99-2062-5A0B06BC2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239019" y="3489595"/>
            <a:ext cx="1594067" cy="159406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C9CC858-E913-09E5-BA21-E43C5D5D0A44}"/>
              </a:ext>
            </a:extLst>
          </p:cNvPr>
          <p:cNvSpPr txBox="1"/>
          <p:nvPr/>
        </p:nvSpPr>
        <p:spPr>
          <a:xfrm>
            <a:off x="3395454" y="5078302"/>
            <a:ext cx="109782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6E4AA7A-142A-5803-2C08-C1EBF7EA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198" y="3408499"/>
            <a:ext cx="1717481" cy="171748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670566D-6D4C-688F-38FA-3F8D16206116}"/>
              </a:ext>
            </a:extLst>
          </p:cNvPr>
          <p:cNvSpPr txBox="1"/>
          <p:nvPr/>
        </p:nvSpPr>
        <p:spPr>
          <a:xfrm>
            <a:off x="5430306" y="5083662"/>
            <a:ext cx="114980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趙高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B580450-BCEA-63A3-7C55-206FE2A62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8816" y="2303321"/>
            <a:ext cx="1133671" cy="14305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7A09750-E676-8609-16C4-EBAF98B39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386059" y="3473242"/>
            <a:ext cx="1635345" cy="214471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13D9F84-3F52-061E-F385-FDF4A4B80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329" y="4187457"/>
            <a:ext cx="1133671" cy="143050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D6D42F7-4A87-4543-D7A3-C21190D4D1BA}"/>
              </a:ext>
            </a:extLst>
          </p:cNvPr>
          <p:cNvSpPr txBox="1"/>
          <p:nvPr/>
        </p:nvSpPr>
        <p:spPr>
          <a:xfrm>
            <a:off x="11058328" y="5197543"/>
            <a:ext cx="113367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役人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E6943AE-5C3C-1E4B-FF77-2D916CFAE9AF}"/>
              </a:ext>
            </a:extLst>
          </p:cNvPr>
          <p:cNvSpPr txBox="1"/>
          <p:nvPr/>
        </p:nvSpPr>
        <p:spPr>
          <a:xfrm>
            <a:off x="10978816" y="3362303"/>
            <a:ext cx="113367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役人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8" name="吹き出し: 四角形 27">
            <a:extLst>
              <a:ext uri="{FF2B5EF4-FFF2-40B4-BE49-F238E27FC236}">
                <a16:creationId xmlns:a16="http://schemas.microsoft.com/office/drawing/2014/main" id="{D2462552-DCE2-41E1-AA5D-B19BD0D5A1AE}"/>
              </a:ext>
            </a:extLst>
          </p:cNvPr>
          <p:cNvSpPr/>
          <p:nvPr/>
        </p:nvSpPr>
        <p:spPr>
          <a:xfrm>
            <a:off x="2072562" y="2047057"/>
            <a:ext cx="3503753" cy="1112465"/>
          </a:xfrm>
          <a:prstGeom prst="wedgeRectCallout">
            <a:avLst>
              <a:gd name="adj1" fmla="val 7831"/>
              <a:gd name="adj2" fmla="val 9088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いや、</a:t>
            </a:r>
            <a:endParaRPr lang="en-US" altLang="ja-JP" sz="32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それ“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鹿</a:t>
            </a:r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”じゃん</a:t>
            </a:r>
          </a:p>
        </p:txBody>
      </p:sp>
      <p:sp>
        <p:nvSpPr>
          <p:cNvPr id="29" name="吹き出し: 四角形 28">
            <a:extLst>
              <a:ext uri="{FF2B5EF4-FFF2-40B4-BE49-F238E27FC236}">
                <a16:creationId xmlns:a16="http://schemas.microsoft.com/office/drawing/2014/main" id="{ACFEDD9C-6950-44CE-9891-9C5D6DABACDD}"/>
              </a:ext>
            </a:extLst>
          </p:cNvPr>
          <p:cNvSpPr/>
          <p:nvPr/>
        </p:nvSpPr>
        <p:spPr>
          <a:xfrm>
            <a:off x="5788354" y="2035630"/>
            <a:ext cx="3208880" cy="1112465"/>
          </a:xfrm>
          <a:prstGeom prst="wedgeRectCallout">
            <a:avLst>
              <a:gd name="adj1" fmla="val -34765"/>
              <a:gd name="adj2" fmla="val 833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皇帝に“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馬</a:t>
            </a:r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”を</a:t>
            </a:r>
            <a:endParaRPr lang="en-US" altLang="ja-JP" sz="32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献上いたします</a:t>
            </a:r>
          </a:p>
        </p:txBody>
      </p:sp>
      <p:sp>
        <p:nvSpPr>
          <p:cNvPr id="30" name="吹き出し: 四角形 29">
            <a:extLst>
              <a:ext uri="{FF2B5EF4-FFF2-40B4-BE49-F238E27FC236}">
                <a16:creationId xmlns:a16="http://schemas.microsoft.com/office/drawing/2014/main" id="{C07E9F48-3AB8-4762-A14D-2D42EB8D7949}"/>
              </a:ext>
            </a:extLst>
          </p:cNvPr>
          <p:cNvSpPr/>
          <p:nvPr/>
        </p:nvSpPr>
        <p:spPr>
          <a:xfrm>
            <a:off x="9115129" y="1804065"/>
            <a:ext cx="2280199" cy="738658"/>
          </a:xfrm>
          <a:prstGeom prst="wedgeRectCallout">
            <a:avLst>
              <a:gd name="adj1" fmla="val 44517"/>
              <a:gd name="adj2" fmla="val 9328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“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馬</a:t>
            </a:r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”です</a:t>
            </a:r>
          </a:p>
        </p:txBody>
      </p:sp>
      <p:sp>
        <p:nvSpPr>
          <p:cNvPr id="31" name="吹き出し: 四角形 30">
            <a:extLst>
              <a:ext uri="{FF2B5EF4-FFF2-40B4-BE49-F238E27FC236}">
                <a16:creationId xmlns:a16="http://schemas.microsoft.com/office/drawing/2014/main" id="{39AF0BCC-B8A4-48C2-8E01-5D03F41A838C}"/>
              </a:ext>
            </a:extLst>
          </p:cNvPr>
          <p:cNvSpPr/>
          <p:nvPr/>
        </p:nvSpPr>
        <p:spPr>
          <a:xfrm>
            <a:off x="9115128" y="4092941"/>
            <a:ext cx="2280199" cy="738658"/>
          </a:xfrm>
          <a:prstGeom prst="wedgeRectCallout">
            <a:avLst>
              <a:gd name="adj1" fmla="val 48204"/>
              <a:gd name="adj2" fmla="val 7905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“</a:t>
            </a:r>
            <a:r>
              <a:rPr lang="ja-JP" altLang="en-US" sz="36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馬</a:t>
            </a:r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”です</a:t>
            </a:r>
          </a:p>
        </p:txBody>
      </p:sp>
      <p:sp>
        <p:nvSpPr>
          <p:cNvPr id="32" name="吹き出し: 四角形 31">
            <a:extLst>
              <a:ext uri="{FF2B5EF4-FFF2-40B4-BE49-F238E27FC236}">
                <a16:creationId xmlns:a16="http://schemas.microsoft.com/office/drawing/2014/main" id="{98670DC9-813B-460C-BDF8-36F85FD1C684}"/>
              </a:ext>
            </a:extLst>
          </p:cNvPr>
          <p:cNvSpPr/>
          <p:nvPr/>
        </p:nvSpPr>
        <p:spPr>
          <a:xfrm>
            <a:off x="295793" y="3275099"/>
            <a:ext cx="2558002" cy="2558157"/>
          </a:xfrm>
          <a:prstGeom prst="wedgeRectCallout">
            <a:avLst>
              <a:gd name="adj1" fmla="val 68642"/>
              <a:gd name="adj2" fmla="val -2214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ショック</a:t>
            </a:r>
            <a:r>
              <a:rPr lang="en-US" altLang="ja-JP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endParaRPr lang="ja-JP" altLang="en-US" sz="32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A68F459-10A0-4F84-9565-6AAE2424E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060" y="4008634"/>
            <a:ext cx="1146140" cy="1450810"/>
          </a:xfrm>
          <a:prstGeom prst="rect">
            <a:avLst/>
          </a:prstGeom>
        </p:spPr>
      </p:pic>
      <p:sp>
        <p:nvSpPr>
          <p:cNvPr id="16" name="吹き出し: 左矢印 15">
            <a:extLst>
              <a:ext uri="{FF2B5EF4-FFF2-40B4-BE49-F238E27FC236}">
                <a16:creationId xmlns:a16="http://schemas.microsoft.com/office/drawing/2014/main" id="{0BB96D0E-510E-414F-A649-B3E12CD4B10B}"/>
              </a:ext>
            </a:extLst>
          </p:cNvPr>
          <p:cNvSpPr/>
          <p:nvPr/>
        </p:nvSpPr>
        <p:spPr>
          <a:xfrm flipH="1">
            <a:off x="668321" y="3789046"/>
            <a:ext cx="1050352" cy="196273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権威失墜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D6F28886-F382-D21C-38C2-21BBCC9B7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8892" y="4974672"/>
            <a:ext cx="1100513" cy="81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37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307881A-B8AD-4A09-A18A-EFC6385F66E9}"/>
              </a:ext>
            </a:extLst>
          </p:cNvPr>
          <p:cNvSpPr txBox="1"/>
          <p:nvPr/>
        </p:nvSpPr>
        <p:spPr>
          <a:xfrm>
            <a:off x="164819" y="180237"/>
            <a:ext cx="126124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項羽</a:t>
            </a:r>
          </a:p>
        </p:txBody>
      </p:sp>
      <p:sp>
        <p:nvSpPr>
          <p:cNvPr id="4" name="四角形 11">
            <a:extLst>
              <a:ext uri="{FF2B5EF4-FFF2-40B4-BE49-F238E27FC236}">
                <a16:creationId xmlns:a16="http://schemas.microsoft.com/office/drawing/2014/main" id="{678EB95F-513C-481A-8CF8-A22915B4677D}"/>
              </a:ext>
            </a:extLst>
          </p:cNvPr>
          <p:cNvSpPr/>
          <p:nvPr/>
        </p:nvSpPr>
        <p:spPr>
          <a:xfrm>
            <a:off x="2405894" y="98979"/>
            <a:ext cx="4205113" cy="24706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1497443-72FC-4D56-A8F8-36068476478B}"/>
              </a:ext>
            </a:extLst>
          </p:cNvPr>
          <p:cNvSpPr/>
          <p:nvPr/>
        </p:nvSpPr>
        <p:spPr>
          <a:xfrm>
            <a:off x="2405894" y="133359"/>
            <a:ext cx="2745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楚の将軍家系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8AF9B057-5E81-42D8-BEB9-C9CB51097403}"/>
              </a:ext>
            </a:extLst>
          </p:cNvPr>
          <p:cNvSpPr/>
          <p:nvPr/>
        </p:nvSpPr>
        <p:spPr>
          <a:xfrm>
            <a:off x="4041190" y="1153337"/>
            <a:ext cx="2401651" cy="1074856"/>
          </a:xfrm>
          <a:prstGeom prst="wedgeRectCallout">
            <a:avLst>
              <a:gd name="adj1" fmla="val -61447"/>
              <a:gd name="adj2" fmla="val -2477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楚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復興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させたい！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FB1FF67-3B37-4B58-BF86-2AEF3FA19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61" y="888123"/>
            <a:ext cx="1911092" cy="168148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74A76F4-3302-4335-95B5-282999FBA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842" y="618738"/>
            <a:ext cx="1570629" cy="1858732"/>
          </a:xfrm>
          <a:prstGeom prst="rect">
            <a:avLst/>
          </a:prstGeom>
        </p:spPr>
      </p:pic>
      <p:sp>
        <p:nvSpPr>
          <p:cNvPr id="9" name="矢印: 右 8">
            <a:extLst>
              <a:ext uri="{FF2B5EF4-FFF2-40B4-BE49-F238E27FC236}">
                <a16:creationId xmlns:a16="http://schemas.microsoft.com/office/drawing/2014/main" id="{DCAD0D39-C04E-4877-A6CF-98CA0519B0ED}"/>
              </a:ext>
            </a:extLst>
          </p:cNvPr>
          <p:cNvSpPr/>
          <p:nvPr/>
        </p:nvSpPr>
        <p:spPr>
          <a:xfrm>
            <a:off x="6691614" y="905636"/>
            <a:ext cx="409903" cy="89618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 11">
            <a:extLst>
              <a:ext uri="{FF2B5EF4-FFF2-40B4-BE49-F238E27FC236}">
                <a16:creationId xmlns:a16="http://schemas.microsoft.com/office/drawing/2014/main" id="{05527195-7401-4AB9-B893-08B643F68547}"/>
              </a:ext>
            </a:extLst>
          </p:cNvPr>
          <p:cNvSpPr/>
          <p:nvPr/>
        </p:nvSpPr>
        <p:spPr>
          <a:xfrm>
            <a:off x="7182123" y="98979"/>
            <a:ext cx="4845057" cy="24706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5A8EBC1-F24A-4DD5-8185-B166A8F76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637" y="425746"/>
            <a:ext cx="1741308" cy="1973153"/>
          </a:xfrm>
          <a:prstGeom prst="rect">
            <a:avLst/>
          </a:prstGeom>
        </p:spPr>
      </p:pic>
      <p:sp>
        <p:nvSpPr>
          <p:cNvPr id="14" name="吹き出し: 左矢印 13">
            <a:extLst>
              <a:ext uri="{FF2B5EF4-FFF2-40B4-BE49-F238E27FC236}">
                <a16:creationId xmlns:a16="http://schemas.microsoft.com/office/drawing/2014/main" id="{86B52EAD-6813-433C-A47C-128D7772E499}"/>
              </a:ext>
            </a:extLst>
          </p:cNvPr>
          <p:cNvSpPr/>
          <p:nvPr/>
        </p:nvSpPr>
        <p:spPr>
          <a:xfrm>
            <a:off x="8709600" y="302287"/>
            <a:ext cx="3240534" cy="207226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21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ブランド力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＆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指導力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で勢力拡大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2367DA0-60FD-4878-A541-276C18203FE7}"/>
              </a:ext>
            </a:extLst>
          </p:cNvPr>
          <p:cNvSpPr txBox="1"/>
          <p:nvPr/>
        </p:nvSpPr>
        <p:spPr>
          <a:xfrm>
            <a:off x="222040" y="3840098"/>
            <a:ext cx="126124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40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劉邦</a:t>
            </a:r>
          </a:p>
        </p:txBody>
      </p:sp>
      <p:sp>
        <p:nvSpPr>
          <p:cNvPr id="16" name="四角形 11">
            <a:extLst>
              <a:ext uri="{FF2B5EF4-FFF2-40B4-BE49-F238E27FC236}">
                <a16:creationId xmlns:a16="http://schemas.microsoft.com/office/drawing/2014/main" id="{45AC07B9-8CF5-4107-B7CA-A2B741F25816}"/>
              </a:ext>
            </a:extLst>
          </p:cNvPr>
          <p:cNvSpPr/>
          <p:nvPr/>
        </p:nvSpPr>
        <p:spPr>
          <a:xfrm>
            <a:off x="2405894" y="4094434"/>
            <a:ext cx="4205113" cy="24706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71BD125-B014-44E5-A6BD-4285F79FD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040" y="4547984"/>
            <a:ext cx="1762188" cy="2017076"/>
          </a:xfrm>
          <a:prstGeom prst="rect">
            <a:avLst/>
          </a:prstGeom>
        </p:spPr>
      </p:pic>
      <p:sp>
        <p:nvSpPr>
          <p:cNvPr id="18" name="矢印: 右 17">
            <a:extLst>
              <a:ext uri="{FF2B5EF4-FFF2-40B4-BE49-F238E27FC236}">
                <a16:creationId xmlns:a16="http://schemas.microsoft.com/office/drawing/2014/main" id="{24B86F72-EB92-4C0A-AE2D-7AF32721B695}"/>
              </a:ext>
            </a:extLst>
          </p:cNvPr>
          <p:cNvSpPr/>
          <p:nvPr/>
        </p:nvSpPr>
        <p:spPr>
          <a:xfrm>
            <a:off x="6691615" y="4881657"/>
            <a:ext cx="409903" cy="89618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AAD358C2-6727-4B2F-862E-15EE4B2F3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554" y="4905619"/>
            <a:ext cx="1542637" cy="1542637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9083702-6B47-448E-9097-4A0A68822D1F}"/>
              </a:ext>
            </a:extLst>
          </p:cNvPr>
          <p:cNvSpPr/>
          <p:nvPr/>
        </p:nvSpPr>
        <p:spPr>
          <a:xfrm>
            <a:off x="2431965" y="4171467"/>
            <a:ext cx="4259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楚の農民出身→ 盗賊</a:t>
            </a: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B18DBF93-434D-46F2-84FB-14358DC0D000}"/>
              </a:ext>
            </a:extLst>
          </p:cNvPr>
          <p:cNvSpPr/>
          <p:nvPr/>
        </p:nvSpPr>
        <p:spPr>
          <a:xfrm>
            <a:off x="4098547" y="5212561"/>
            <a:ext cx="909647" cy="89618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270CF83B-868A-4F4D-B481-AAEB0242A0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802" y="4760729"/>
            <a:ext cx="1120096" cy="1687527"/>
          </a:xfrm>
          <a:prstGeom prst="rect">
            <a:avLst/>
          </a:prstGeom>
        </p:spPr>
      </p:pic>
      <p:sp>
        <p:nvSpPr>
          <p:cNvPr id="24" name="四角形 11">
            <a:extLst>
              <a:ext uri="{FF2B5EF4-FFF2-40B4-BE49-F238E27FC236}">
                <a16:creationId xmlns:a16="http://schemas.microsoft.com/office/drawing/2014/main" id="{25615182-B9E3-41D3-84AE-59951351C050}"/>
              </a:ext>
            </a:extLst>
          </p:cNvPr>
          <p:cNvSpPr/>
          <p:nvPr/>
        </p:nvSpPr>
        <p:spPr>
          <a:xfrm>
            <a:off x="7182124" y="4094433"/>
            <a:ext cx="4845057" cy="24706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C8548CD4-41EA-4029-A11A-62348FA728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7485" y="4321200"/>
            <a:ext cx="1332116" cy="2006955"/>
          </a:xfrm>
          <a:prstGeom prst="rect">
            <a:avLst/>
          </a:prstGeom>
        </p:spPr>
      </p:pic>
      <p:sp>
        <p:nvSpPr>
          <p:cNvPr id="26" name="吹き出し: 左矢印 25">
            <a:extLst>
              <a:ext uri="{FF2B5EF4-FFF2-40B4-BE49-F238E27FC236}">
                <a16:creationId xmlns:a16="http://schemas.microsoft.com/office/drawing/2014/main" id="{3737B199-5E2B-448A-B873-ADFC377C9146}"/>
              </a:ext>
            </a:extLst>
          </p:cNvPr>
          <p:cNvSpPr/>
          <p:nvPr/>
        </p:nvSpPr>
        <p:spPr>
          <a:xfrm>
            <a:off x="8667206" y="4288545"/>
            <a:ext cx="3240534" cy="207226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21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下層民吸収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＆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人心掌握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で勢力拡大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3F07D1C-27CC-4317-A90E-0DE1467F7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998" y="2627401"/>
            <a:ext cx="1418825" cy="1154901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2ED2EB2-7600-402A-8E26-CF9F5B5FBA6B}"/>
              </a:ext>
            </a:extLst>
          </p:cNvPr>
          <p:cNvSpPr txBox="1"/>
          <p:nvPr/>
        </p:nvSpPr>
        <p:spPr>
          <a:xfrm>
            <a:off x="1745330" y="2993875"/>
            <a:ext cx="780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どちらが早く秦を倒せるか競った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6C08E642-2E67-44D8-AA40-17B350AF03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259615" y="2627401"/>
            <a:ext cx="1412315" cy="13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17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DD9DB5F-F478-40A5-B249-EFDB1DD89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314" y="2628"/>
            <a:ext cx="6855372" cy="685537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C1DE00-AD92-4C9F-A42A-08AF8CD38538}"/>
              </a:ext>
            </a:extLst>
          </p:cNvPr>
          <p:cNvSpPr txBox="1"/>
          <p:nvPr/>
        </p:nvSpPr>
        <p:spPr>
          <a:xfrm>
            <a:off x="546539" y="6519446"/>
            <a:ext cx="1164546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出典：中国語スクリプト、</a:t>
            </a:r>
            <a:r>
              <a:rPr lang="ja-JP" altLang="en-US" sz="1600" dirty="0">
                <a:hlinkClick r:id="rId3"/>
              </a:rPr>
              <a:t>「背水の陣」の由来となった物語　</a:t>
            </a:r>
            <a:r>
              <a:rPr lang="en-US" altLang="ja-JP" sz="1600" dirty="0">
                <a:hlinkClick r:id="rId3"/>
              </a:rPr>
              <a:t>【</a:t>
            </a:r>
            <a:r>
              <a:rPr lang="ja-JP" altLang="en-US" sz="1600" dirty="0">
                <a:hlinkClick r:id="rId3"/>
              </a:rPr>
              <a:t>意味・例文・年表・歴史地図</a:t>
            </a:r>
            <a:r>
              <a:rPr lang="en-US" altLang="ja-JP" sz="1600" dirty="0">
                <a:hlinkClick r:id="rId3"/>
              </a:rPr>
              <a:t>】 (chugokugo-script.net)</a:t>
            </a:r>
            <a:endParaRPr kumimoji="1" lang="ja-JP" altLang="en-US" sz="1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2673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四角形 11">
            <a:extLst>
              <a:ext uri="{FF2B5EF4-FFF2-40B4-BE49-F238E27FC236}">
                <a16:creationId xmlns:a16="http://schemas.microsoft.com/office/drawing/2014/main" id="{7AAF1201-9852-476A-9630-6E22C14866BE}"/>
              </a:ext>
            </a:extLst>
          </p:cNvPr>
          <p:cNvSpPr/>
          <p:nvPr/>
        </p:nvSpPr>
        <p:spPr>
          <a:xfrm>
            <a:off x="157928" y="317970"/>
            <a:ext cx="8271369" cy="616691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1F3F9F-ED54-4278-B2A1-15E13C25CE08}"/>
              </a:ext>
            </a:extLst>
          </p:cNvPr>
          <p:cNvSpPr txBox="1"/>
          <p:nvPr/>
        </p:nvSpPr>
        <p:spPr>
          <a:xfrm>
            <a:off x="333423" y="1855550"/>
            <a:ext cx="3534823" cy="1261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項羽</a:t>
            </a:r>
            <a:endParaRPr lang="en-US" altLang="ja-JP" sz="4000" b="1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（西楚の覇王）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1994E58-68CE-4AF7-B756-3F0E3DFC4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22" y="712720"/>
            <a:ext cx="1327212" cy="1167753"/>
          </a:xfrm>
          <a:prstGeom prst="rect">
            <a:avLst/>
          </a:prstGeom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223EEC2A-AB81-491A-B27F-C6AD08DE15DA}"/>
              </a:ext>
            </a:extLst>
          </p:cNvPr>
          <p:cNvSpPr/>
          <p:nvPr/>
        </p:nvSpPr>
        <p:spPr>
          <a:xfrm>
            <a:off x="4200406" y="1880473"/>
            <a:ext cx="1534510" cy="126188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殺害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32EB9D0-148E-4CF2-BC28-0691B85DA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746" y="1249852"/>
            <a:ext cx="1613393" cy="161339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92A7E89-9857-487B-A9E8-1EDA738AF2C5}"/>
              </a:ext>
            </a:extLst>
          </p:cNvPr>
          <p:cNvSpPr txBox="1"/>
          <p:nvPr/>
        </p:nvSpPr>
        <p:spPr>
          <a:xfrm>
            <a:off x="5992699" y="2622929"/>
            <a:ext cx="211948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楚の皇帝</a:t>
            </a:r>
          </a:p>
        </p:txBody>
      </p:sp>
      <p:sp>
        <p:nvSpPr>
          <p:cNvPr id="7" name="乗算記号 6">
            <a:extLst>
              <a:ext uri="{FF2B5EF4-FFF2-40B4-BE49-F238E27FC236}">
                <a16:creationId xmlns:a16="http://schemas.microsoft.com/office/drawing/2014/main" id="{A63FA7DD-BFCB-49CB-B83E-74B8C2C51236}"/>
              </a:ext>
            </a:extLst>
          </p:cNvPr>
          <p:cNvSpPr/>
          <p:nvPr/>
        </p:nvSpPr>
        <p:spPr>
          <a:xfrm>
            <a:off x="6317778" y="743674"/>
            <a:ext cx="2267150" cy="2019408"/>
          </a:xfrm>
          <a:prstGeom prst="mathMultiply">
            <a:avLst/>
          </a:prstGeom>
          <a:solidFill>
            <a:srgbClr val="FF0000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DC45FBD-F0CC-4876-8E54-C94C50B1E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87" y="3573374"/>
            <a:ext cx="1327212" cy="151918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35B7EC7-C45B-48F2-AA02-90F5D8DFDCC6}"/>
              </a:ext>
            </a:extLst>
          </p:cNvPr>
          <p:cNvSpPr txBox="1"/>
          <p:nvPr/>
        </p:nvSpPr>
        <p:spPr>
          <a:xfrm>
            <a:off x="333422" y="4810335"/>
            <a:ext cx="3534823" cy="1261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劉邦</a:t>
            </a:r>
            <a:endParaRPr lang="en-US" altLang="ja-JP" sz="4000" b="1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（漢王）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F29A13F-A5D5-48BB-BA8B-82ECCD244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833" y="3294999"/>
            <a:ext cx="1550256" cy="1261884"/>
          </a:xfrm>
          <a:prstGeom prst="rect">
            <a:avLst/>
          </a:prstGeom>
        </p:spPr>
      </p:pic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06D3F51F-5413-4DAB-98B6-C7A84B7E74FA}"/>
              </a:ext>
            </a:extLst>
          </p:cNvPr>
          <p:cNvSpPr/>
          <p:nvPr/>
        </p:nvSpPr>
        <p:spPr>
          <a:xfrm>
            <a:off x="4200406" y="4903849"/>
            <a:ext cx="3534823" cy="1074856"/>
          </a:xfrm>
          <a:prstGeom prst="wedgeRectCallout">
            <a:avLst>
              <a:gd name="adj1" fmla="val -61447"/>
              <a:gd name="adj2" fmla="val -2477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皇帝を殺したので成敗いたす！</a:t>
            </a:r>
          </a:p>
        </p:txBody>
      </p:sp>
      <p:sp>
        <p:nvSpPr>
          <p:cNvPr id="13" name="吹き出し: 左矢印 12">
            <a:extLst>
              <a:ext uri="{FF2B5EF4-FFF2-40B4-BE49-F238E27FC236}">
                <a16:creationId xmlns:a16="http://schemas.microsoft.com/office/drawing/2014/main" id="{13575C2A-B720-4468-9C9C-CCDE056948C7}"/>
              </a:ext>
            </a:extLst>
          </p:cNvPr>
          <p:cNvSpPr/>
          <p:nvPr/>
        </p:nvSpPr>
        <p:spPr>
          <a:xfrm>
            <a:off x="8523468" y="785780"/>
            <a:ext cx="1924783" cy="5286439"/>
          </a:xfrm>
          <a:prstGeom prst="lef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楚漢戦争</a:t>
            </a:r>
          </a:p>
        </p:txBody>
      </p:sp>
    </p:spTree>
    <p:extLst>
      <p:ext uri="{BB962C8B-B14F-4D97-AF65-F5344CB8AC3E}">
        <p14:creationId xmlns:p14="http://schemas.microsoft.com/office/powerpoint/2010/main" val="2888293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楕円 3">
            <a:extLst>
              <a:ext uri="{FF2B5EF4-FFF2-40B4-BE49-F238E27FC236}">
                <a16:creationId xmlns:a16="http://schemas.microsoft.com/office/drawing/2014/main" id="{63DBB8BE-EB92-4DBA-931D-67BE8ECB4316}"/>
              </a:ext>
            </a:extLst>
          </p:cNvPr>
          <p:cNvSpPr/>
          <p:nvPr/>
        </p:nvSpPr>
        <p:spPr>
          <a:xfrm>
            <a:off x="3703013" y="1994338"/>
            <a:ext cx="3142593" cy="307953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2425663-308E-45F9-9D47-E98A9F356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968" y="2533638"/>
            <a:ext cx="1662686" cy="146292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FF0AEE-6762-4216-9976-EA7209E9246D}"/>
              </a:ext>
            </a:extLst>
          </p:cNvPr>
          <p:cNvSpPr txBox="1"/>
          <p:nvPr/>
        </p:nvSpPr>
        <p:spPr>
          <a:xfrm>
            <a:off x="4351064" y="3996559"/>
            <a:ext cx="184648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項羽軍</a:t>
            </a:r>
          </a:p>
        </p:txBody>
      </p:sp>
      <p:sp>
        <p:nvSpPr>
          <p:cNvPr id="5" name="円: 塗りつぶしなし 4">
            <a:extLst>
              <a:ext uri="{FF2B5EF4-FFF2-40B4-BE49-F238E27FC236}">
                <a16:creationId xmlns:a16="http://schemas.microsoft.com/office/drawing/2014/main" id="{47C16B2A-C5B0-4461-AE85-279C65A382B9}"/>
              </a:ext>
            </a:extLst>
          </p:cNvPr>
          <p:cNvSpPr/>
          <p:nvPr/>
        </p:nvSpPr>
        <p:spPr>
          <a:xfrm>
            <a:off x="2175642" y="491358"/>
            <a:ext cx="6211614" cy="6085490"/>
          </a:xfrm>
          <a:prstGeom prst="donut">
            <a:avLst>
              <a:gd name="adj" fmla="val 154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862A932-1873-4EF9-8A4D-3B31D4EA0F32}"/>
              </a:ext>
            </a:extLst>
          </p:cNvPr>
          <p:cNvSpPr txBox="1"/>
          <p:nvPr/>
        </p:nvSpPr>
        <p:spPr>
          <a:xfrm>
            <a:off x="6570413" y="5833461"/>
            <a:ext cx="184648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劉邦</a:t>
            </a: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軍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F862840-1D57-449D-A233-BB685963A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051" y="4314277"/>
            <a:ext cx="1327212" cy="1519184"/>
          </a:xfrm>
          <a:prstGeom prst="rect">
            <a:avLst/>
          </a:prstGeom>
        </p:spPr>
      </p:pic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381FA314-7B8C-4A2F-B6E7-D1406CC82AB8}"/>
              </a:ext>
            </a:extLst>
          </p:cNvPr>
          <p:cNvSpPr/>
          <p:nvPr/>
        </p:nvSpPr>
        <p:spPr>
          <a:xfrm>
            <a:off x="5627039" y="264244"/>
            <a:ext cx="3416045" cy="2096857"/>
          </a:xfrm>
          <a:prstGeom prst="wedgeRectCallout">
            <a:avLst>
              <a:gd name="adj1" fmla="val -46931"/>
              <a:gd name="adj2" fmla="val 7808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我が兵（楚）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が降伏したのか</a:t>
            </a:r>
            <a:r>
              <a:rPr kumimoji="1"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7414BE7-80BF-4BFA-BDCF-0EC48954A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778" y="1325845"/>
            <a:ext cx="985729" cy="1040347"/>
          </a:xfrm>
          <a:prstGeom prst="rect">
            <a:avLst/>
          </a:prstGeom>
        </p:spPr>
      </p:pic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91CC421B-EBA8-40C1-BE48-5D76FAA41B30}"/>
              </a:ext>
            </a:extLst>
          </p:cNvPr>
          <p:cNvSpPr/>
          <p:nvPr/>
        </p:nvSpPr>
        <p:spPr>
          <a:xfrm>
            <a:off x="8646894" y="3350651"/>
            <a:ext cx="3468094" cy="2482810"/>
          </a:xfrm>
          <a:prstGeom prst="wedgeRectCallout">
            <a:avLst>
              <a:gd name="adj1" fmla="val -70570"/>
              <a:gd name="adj2" fmla="val -2868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（楚の故郷の歌）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→策略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DB4824B-CB14-4E71-97A9-5A925F07D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206" y="3645794"/>
            <a:ext cx="1764356" cy="104267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753C828-129E-4ED8-84E9-2C7944951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5629" y="3386959"/>
            <a:ext cx="1279825" cy="137865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3317569-DB2A-4F67-A5A6-D8A959029631}"/>
              </a:ext>
            </a:extLst>
          </p:cNvPr>
          <p:cNvSpPr txBox="1"/>
          <p:nvPr/>
        </p:nvSpPr>
        <p:spPr>
          <a:xfrm>
            <a:off x="0" y="0"/>
            <a:ext cx="266962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4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四面楚歌</a:t>
            </a:r>
          </a:p>
        </p:txBody>
      </p:sp>
    </p:spTree>
    <p:extLst>
      <p:ext uri="{BB962C8B-B14F-4D97-AF65-F5344CB8AC3E}">
        <p14:creationId xmlns:p14="http://schemas.microsoft.com/office/powerpoint/2010/main" val="2644582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</TotalTime>
  <Words>368</Words>
  <Application>Microsoft Office PowerPoint</Application>
  <PresentationFormat>ワイド画面</PresentationFormat>
  <Paragraphs>94</Paragraphs>
  <Slides>11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7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890</cp:revision>
  <dcterms:created xsi:type="dcterms:W3CDTF">2019-06-25T21:59:19Z</dcterms:created>
  <dcterms:modified xsi:type="dcterms:W3CDTF">2024-02-02T08:24:24Z</dcterms:modified>
</cp:coreProperties>
</file>