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4"/>
  </p:notesMasterIdLst>
  <p:sldIdLst>
    <p:sldId id="510" r:id="rId2"/>
    <p:sldId id="499" r:id="rId3"/>
    <p:sldId id="448" r:id="rId4"/>
    <p:sldId id="447" r:id="rId5"/>
    <p:sldId id="451" r:id="rId6"/>
    <p:sldId id="460" r:id="rId7"/>
    <p:sldId id="498" r:id="rId8"/>
    <p:sldId id="472" r:id="rId9"/>
    <p:sldId id="477" r:id="rId10"/>
    <p:sldId id="501" r:id="rId11"/>
    <p:sldId id="494" r:id="rId12"/>
    <p:sldId id="507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49E1"/>
    <a:srgbClr val="FF0066"/>
    <a:srgbClr val="E91FE9"/>
    <a:srgbClr val="ED49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7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360" y="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D04D614C-C642-4FCF-8D18-1D621C84BEF9}"/>
  </pc:docChgLst>
  <pc:docChgLst>
    <pc:chgData userId="4df855aef7cffa4d" providerId="LiveId" clId="{042269B2-1218-4006-971C-0EB36BAD63FE}"/>
    <pc:docChg chg="addSld delSld modSld">
      <pc:chgData name="" userId="4df855aef7cffa4d" providerId="LiveId" clId="{042269B2-1218-4006-971C-0EB36BAD63FE}" dt="2024-02-02T06:41:27.360" v="195" actId="2696"/>
      <pc:docMkLst>
        <pc:docMk/>
      </pc:docMkLst>
      <pc:sldChg chg="del">
        <pc:chgData name="" userId="4df855aef7cffa4d" providerId="LiveId" clId="{042269B2-1218-4006-971C-0EB36BAD63FE}" dt="2024-02-02T06:41:27.360" v="195" actId="2696"/>
        <pc:sldMkLst>
          <pc:docMk/>
          <pc:sldMk cId="2057564164" sldId="508"/>
        </pc:sldMkLst>
      </pc:sldChg>
      <pc:sldChg chg="addSp delSp modSp add">
        <pc:chgData name="" userId="4df855aef7cffa4d" providerId="LiveId" clId="{042269B2-1218-4006-971C-0EB36BAD63FE}" dt="2024-02-02T06:41:22.013" v="194" actId="121"/>
        <pc:sldMkLst>
          <pc:docMk/>
          <pc:sldMk cId="849079194" sldId="510"/>
        </pc:sldMkLst>
        <pc:spChg chg="mod">
          <ac:chgData name="" userId="4df855aef7cffa4d" providerId="LiveId" clId="{042269B2-1218-4006-971C-0EB36BAD63FE}" dt="2024-02-02T06:41:05.677" v="189" actId="1076"/>
          <ac:spMkLst>
            <pc:docMk/>
            <pc:sldMk cId="849079194" sldId="510"/>
            <ac:spMk id="3" creationId="{69A88164-861B-44C5-80D9-C6730456F4BF}"/>
          </ac:spMkLst>
        </pc:spChg>
        <pc:spChg chg="mod">
          <ac:chgData name="" userId="4df855aef7cffa4d" providerId="LiveId" clId="{042269B2-1218-4006-971C-0EB36BAD63FE}" dt="2024-02-02T06:39:24.429" v="47" actId="122"/>
          <ac:spMkLst>
            <pc:docMk/>
            <pc:sldMk cId="849079194" sldId="510"/>
            <ac:spMk id="4" creationId="{786C4F06-5C97-A9FD-97A2-6FD685FC7DE3}"/>
          </ac:spMkLst>
        </pc:spChg>
        <pc:spChg chg="add mod">
          <ac:chgData name="" userId="4df855aef7cffa4d" providerId="LiveId" clId="{042269B2-1218-4006-971C-0EB36BAD63FE}" dt="2024-02-02T06:41:22.013" v="194" actId="121"/>
          <ac:spMkLst>
            <pc:docMk/>
            <pc:sldMk cId="849079194" sldId="510"/>
            <ac:spMk id="6" creationId="{E1CB64D1-48BC-4AED-A444-CDAF33717AEA}"/>
          </ac:spMkLst>
        </pc:spChg>
        <pc:spChg chg="del mod">
          <ac:chgData name="" userId="4df855aef7cffa4d" providerId="LiveId" clId="{042269B2-1218-4006-971C-0EB36BAD63FE}" dt="2024-02-02T06:40:11.411" v="102"/>
          <ac:spMkLst>
            <pc:docMk/>
            <pc:sldMk cId="849079194" sldId="510"/>
            <ac:spMk id="15" creationId="{D331BBE2-F504-E13A-0227-C3B79A3F427F}"/>
          </ac:spMkLst>
        </pc:spChg>
      </pc:sldChg>
      <pc:sldChg chg="addSp modSp add del">
        <pc:chgData name="" userId="4df855aef7cffa4d" providerId="LiveId" clId="{042269B2-1218-4006-971C-0EB36BAD63FE}" dt="2024-02-02T06:40:22.003" v="108" actId="2696"/>
        <pc:sldMkLst>
          <pc:docMk/>
          <pc:sldMk cId="904918592" sldId="511"/>
        </pc:sldMkLst>
        <pc:spChg chg="add mod">
          <ac:chgData name="" userId="4df855aef7cffa4d" providerId="LiveId" clId="{042269B2-1218-4006-971C-0EB36BAD63FE}" dt="2024-02-02T06:40:15.707" v="104" actId="571"/>
          <ac:spMkLst>
            <pc:docMk/>
            <pc:sldMk cId="904918592" sldId="511"/>
            <ac:spMk id="6" creationId="{BA047AE9-C462-48B5-B2FF-16E9BC7B5B5E}"/>
          </ac:spMkLst>
        </pc:spChg>
      </pc:sldChg>
      <pc:sldChg chg="add del">
        <pc:chgData name="" userId="4df855aef7cffa4d" providerId="LiveId" clId="{042269B2-1218-4006-971C-0EB36BAD63FE}" dt="2024-02-02T06:40:21.570" v="107" actId="2696"/>
        <pc:sldMkLst>
          <pc:docMk/>
          <pc:sldMk cId="1206040014" sldId="5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7" y="1544179"/>
            <a:ext cx="11418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クレタ文明と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ミケーネ文明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6381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エーゲ文明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816643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クレタ文明とミケーネ文明の特徴の違いと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は何か？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C6444B84-E9C3-40E3-BEF4-B556D97841C6}"/>
              </a:ext>
            </a:extLst>
          </p:cNvPr>
          <p:cNvSpPr/>
          <p:nvPr/>
        </p:nvSpPr>
        <p:spPr>
          <a:xfrm>
            <a:off x="2006010" y="323373"/>
            <a:ext cx="3912782" cy="2392325"/>
          </a:xfrm>
          <a:prstGeom prst="wedgeRectCallout">
            <a:avLst>
              <a:gd name="adj1" fmla="val -61200"/>
              <a:gd name="adj2" fmla="val 3227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5222E2B-B8CA-4403-9B7A-15FE1D30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693" y="3139138"/>
            <a:ext cx="2659870" cy="2566298"/>
          </a:xfrm>
          <a:prstGeom prst="rect">
            <a:avLst/>
          </a:prstGeom>
        </p:spPr>
      </p:pic>
      <p:pic>
        <p:nvPicPr>
          <p:cNvPr id="3" name="Picture 2" descr="トロイの木馬のイラスト | かわいいフリー素材集 いらすとや">
            <a:extLst>
              <a:ext uri="{FF2B5EF4-FFF2-40B4-BE49-F238E27FC236}">
                <a16:creationId xmlns:a16="http://schemas.microsoft.com/office/drawing/2014/main" id="{2FEAEEC9-C373-49EE-9E7B-90D1F5D1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4" y="1935762"/>
            <a:ext cx="3391760" cy="392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C7891D-26CD-4336-9F68-1925790A8FF1}"/>
              </a:ext>
            </a:extLst>
          </p:cNvPr>
          <p:cNvSpPr txBox="1"/>
          <p:nvPr/>
        </p:nvSpPr>
        <p:spPr>
          <a:xfrm>
            <a:off x="235250" y="5862967"/>
            <a:ext cx="307160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トロイの木馬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0325BDD-1D74-4B15-9277-01E6CC4B4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616" y="598314"/>
            <a:ext cx="1842442" cy="184244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5F8349-E781-4994-8684-00C4D3322936}"/>
              </a:ext>
            </a:extLst>
          </p:cNvPr>
          <p:cNvSpPr txBox="1"/>
          <p:nvPr/>
        </p:nvSpPr>
        <p:spPr>
          <a:xfrm>
            <a:off x="3865058" y="1242337"/>
            <a:ext cx="231941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の元ネタ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7747214-E529-4D8E-A0A4-9FDB519C1DA5}"/>
              </a:ext>
            </a:extLst>
          </p:cNvPr>
          <p:cNvSpPr txBox="1"/>
          <p:nvPr/>
        </p:nvSpPr>
        <p:spPr>
          <a:xfrm>
            <a:off x="6313824" y="5862967"/>
            <a:ext cx="307160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戦士</a:t>
            </a:r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アキレス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01F326BD-91E2-40D5-B9F8-AA1AB1C4FAB9}"/>
              </a:ext>
            </a:extLst>
          </p:cNvPr>
          <p:cNvSpPr/>
          <p:nvPr/>
        </p:nvSpPr>
        <p:spPr>
          <a:xfrm>
            <a:off x="7594725" y="348702"/>
            <a:ext cx="4037294" cy="2392325"/>
          </a:xfrm>
          <a:prstGeom prst="wedgeRectCallout">
            <a:avLst>
              <a:gd name="adj1" fmla="val -32082"/>
              <a:gd name="adj2" fmla="val 6427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4FBDD90-F204-4899-9A64-DB04832172A3}"/>
              </a:ext>
            </a:extLst>
          </p:cNvPr>
          <p:cNvSpPr txBox="1"/>
          <p:nvPr/>
        </p:nvSpPr>
        <p:spPr>
          <a:xfrm>
            <a:off x="9566332" y="1513142"/>
            <a:ext cx="215709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の元ネタ</a:t>
            </a:r>
            <a:endParaRPr kumimoji="1"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B84701C-C559-40DE-8A88-10AE558172E4}"/>
              </a:ext>
            </a:extLst>
          </p:cNvPr>
          <p:cNvSpPr txBox="1"/>
          <p:nvPr/>
        </p:nvSpPr>
        <p:spPr>
          <a:xfrm>
            <a:off x="7692336" y="497024"/>
            <a:ext cx="2509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アキレス腱</a:t>
            </a:r>
          </a:p>
        </p:txBody>
      </p:sp>
      <p:pic>
        <p:nvPicPr>
          <p:cNvPr id="12" name="Picture 2" descr="アキレス腱ストレッチのイラスト（男性） | かわいいフリー素材集 いらすとや">
            <a:extLst>
              <a:ext uri="{FF2B5EF4-FFF2-40B4-BE49-F238E27FC236}">
                <a16:creationId xmlns:a16="http://schemas.microsoft.com/office/drawing/2014/main" id="{2DD2E2E7-0564-4E64-90E3-5C30D617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95" y="1073551"/>
            <a:ext cx="1474546" cy="162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1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矢印: 右 15">
            <a:extLst>
              <a:ext uri="{FF2B5EF4-FFF2-40B4-BE49-F238E27FC236}">
                <a16:creationId xmlns:a16="http://schemas.microsoft.com/office/drawing/2014/main" id="{DC484B19-0E74-2867-D373-168E467EBF54}"/>
              </a:ext>
            </a:extLst>
          </p:cNvPr>
          <p:cNvSpPr/>
          <p:nvPr/>
        </p:nvSpPr>
        <p:spPr>
          <a:xfrm>
            <a:off x="5808707" y="2020120"/>
            <a:ext cx="3862760" cy="156187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869DAC5-B187-05D0-C4B7-9D33914B8FF9}"/>
              </a:ext>
            </a:extLst>
          </p:cNvPr>
          <p:cNvSpPr/>
          <p:nvPr/>
        </p:nvSpPr>
        <p:spPr>
          <a:xfrm>
            <a:off x="273026" y="1611156"/>
            <a:ext cx="5452118" cy="401540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3FCC5BB-7E96-11EE-6EC8-262CC0794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87" y="1559848"/>
            <a:ext cx="1940118" cy="272297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690EBAE-A271-C1C7-EEF4-FE2EF7FCB460}"/>
              </a:ext>
            </a:extLst>
          </p:cNvPr>
          <p:cNvSpPr/>
          <p:nvPr/>
        </p:nvSpPr>
        <p:spPr>
          <a:xfrm>
            <a:off x="545956" y="4036305"/>
            <a:ext cx="1280160" cy="6758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4A07E3C-1848-349E-0DC1-ECC5A74BE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281" y="751798"/>
            <a:ext cx="1545558" cy="184750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403676-5804-5185-C334-C5D1E16469D4}"/>
              </a:ext>
            </a:extLst>
          </p:cNvPr>
          <p:cNvSpPr/>
          <p:nvPr/>
        </p:nvSpPr>
        <p:spPr>
          <a:xfrm>
            <a:off x="7111980" y="2384478"/>
            <a:ext cx="1280160" cy="6758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役人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5C53CE6-E776-BFC7-1552-6618C8718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942" y="3350807"/>
            <a:ext cx="1549262" cy="2032699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6C5AEEB-C29F-B3CC-7B5B-4B980C58A1A2}"/>
              </a:ext>
            </a:extLst>
          </p:cNvPr>
          <p:cNvSpPr/>
          <p:nvPr/>
        </p:nvSpPr>
        <p:spPr>
          <a:xfrm>
            <a:off x="4341479" y="4707646"/>
            <a:ext cx="1280160" cy="6758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26AC75F-090D-C731-3EE1-D0BB66662B55}"/>
              </a:ext>
            </a:extLst>
          </p:cNvPr>
          <p:cNvSpPr/>
          <p:nvPr/>
        </p:nvSpPr>
        <p:spPr>
          <a:xfrm>
            <a:off x="2198880" y="1448711"/>
            <a:ext cx="1523371" cy="6758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王宮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C988805-CA9A-B50C-3DDD-910CE6AA1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971" y="3357725"/>
            <a:ext cx="1890180" cy="189018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5EB7ECA-5BB9-436D-4B17-9CC1A11B1754}"/>
              </a:ext>
            </a:extLst>
          </p:cNvPr>
          <p:cNvSpPr/>
          <p:nvPr/>
        </p:nvSpPr>
        <p:spPr>
          <a:xfrm>
            <a:off x="2984762" y="4707646"/>
            <a:ext cx="1280160" cy="6758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職人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EF4F4DE-51DD-D435-252F-20E8FC6D3AAE}"/>
              </a:ext>
            </a:extLst>
          </p:cNvPr>
          <p:cNvSpPr/>
          <p:nvPr/>
        </p:nvSpPr>
        <p:spPr>
          <a:xfrm>
            <a:off x="9858438" y="4414713"/>
            <a:ext cx="2085011" cy="6758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被支配側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F352CF87-60D5-793E-406E-AAC64B72914B}"/>
              </a:ext>
            </a:extLst>
          </p:cNvPr>
          <p:cNvSpPr/>
          <p:nvPr/>
        </p:nvSpPr>
        <p:spPr>
          <a:xfrm rot="10800000">
            <a:off x="5698195" y="3827598"/>
            <a:ext cx="3862760" cy="156187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4961610B-60B2-32E6-757A-5A03051B2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759" y="3297192"/>
            <a:ext cx="1674589" cy="186013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24AC7EE-FF24-D809-3168-0698E6040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7748" y="3506908"/>
            <a:ext cx="1806356" cy="1670879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7A1D3A4-BD03-4955-4B0E-B8314CE82D6A}"/>
              </a:ext>
            </a:extLst>
          </p:cNvPr>
          <p:cNvSpPr/>
          <p:nvPr/>
        </p:nvSpPr>
        <p:spPr>
          <a:xfrm>
            <a:off x="6893339" y="5157324"/>
            <a:ext cx="2598998" cy="11081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農作物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手工業製品</a:t>
            </a: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991A0AE8-59B6-8947-AFAF-907B483D0D68}"/>
              </a:ext>
            </a:extLst>
          </p:cNvPr>
          <p:cNvSpPr/>
          <p:nvPr/>
        </p:nvSpPr>
        <p:spPr>
          <a:xfrm rot="1820083">
            <a:off x="2055874" y="2342113"/>
            <a:ext cx="1098609" cy="244756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養う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0A3B9AD0-C2D9-4A80-B843-87D3ACA59F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0165" y="2090746"/>
            <a:ext cx="1860158" cy="228348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C9D8DDE-C6CE-4E4E-8378-DC627E0002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0525" y="2090746"/>
            <a:ext cx="1699596" cy="221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43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148701" y="396564"/>
            <a:ext cx="11894598" cy="63628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47CB18-2DC0-D947-BD0D-F4AFA1FAD99E}"/>
              </a:ext>
            </a:extLst>
          </p:cNvPr>
          <p:cNvSpPr txBox="1"/>
          <p:nvPr/>
        </p:nvSpPr>
        <p:spPr>
          <a:xfrm>
            <a:off x="148701" y="98554"/>
            <a:ext cx="2778858" cy="70788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エーゲ文明</a:t>
            </a:r>
          </a:p>
        </p:txBody>
      </p:sp>
      <p:sp>
        <p:nvSpPr>
          <p:cNvPr id="3" name="正方形/長方形 7">
            <a:extLst>
              <a:ext uri="{FF2B5EF4-FFF2-40B4-BE49-F238E27FC236}">
                <a16:creationId xmlns:a16="http://schemas.microsoft.com/office/drawing/2014/main" id="{EF677FF1-6CD3-F0C8-6EF2-A373FFE23BC7}"/>
              </a:ext>
            </a:extLst>
          </p:cNvPr>
          <p:cNvSpPr/>
          <p:nvPr/>
        </p:nvSpPr>
        <p:spPr>
          <a:xfrm>
            <a:off x="243951" y="998639"/>
            <a:ext cx="11541249" cy="22398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DD43AAA-690B-48A8-8BB2-F9DB1E995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218" y="2355546"/>
            <a:ext cx="1470205" cy="924392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4A411DD-6206-4B11-87D4-6031D1C660F5}"/>
              </a:ext>
            </a:extLst>
          </p:cNvPr>
          <p:cNvSpPr/>
          <p:nvPr/>
        </p:nvSpPr>
        <p:spPr>
          <a:xfrm>
            <a:off x="331436" y="1073878"/>
            <a:ext cx="2550787" cy="5896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クレタ文明</a:t>
            </a:r>
            <a:endParaRPr kumimoji="1" lang="ja-JP" altLang="en-US" sz="36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57A896B-247D-43B0-8838-1932F2DF05D1}"/>
              </a:ext>
            </a:extLst>
          </p:cNvPr>
          <p:cNvSpPr txBox="1"/>
          <p:nvPr/>
        </p:nvSpPr>
        <p:spPr>
          <a:xfrm>
            <a:off x="3022631" y="1096044"/>
            <a:ext cx="754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  <a:r>
              <a:rPr kumimoji="1" lang="ja-JP" altLang="en-US" sz="3600" b="1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明るく開放的で平和な文明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35526AB-EABD-4A0D-9C22-A6135AB18726}"/>
              </a:ext>
            </a:extLst>
          </p:cNvPr>
          <p:cNvSpPr/>
          <p:nvPr/>
        </p:nvSpPr>
        <p:spPr>
          <a:xfrm>
            <a:off x="331436" y="3421010"/>
            <a:ext cx="2956978" cy="5896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ミケーネ文明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D4B43B1-17E1-48F2-9D7A-C6F212948FD7}"/>
              </a:ext>
            </a:extLst>
          </p:cNvPr>
          <p:cNvSpPr txBox="1"/>
          <p:nvPr/>
        </p:nvSpPr>
        <p:spPr>
          <a:xfrm>
            <a:off x="845288" y="1835509"/>
            <a:ext cx="1084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中心：クレタ島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クノッソス　</a:t>
            </a:r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←　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エヴァンズ</a:t>
            </a:r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が発見</a:t>
            </a:r>
            <a:endParaRPr kumimoji="1" lang="ja-JP" altLang="en-US" sz="36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D716715-5A79-4093-9D76-D119BCC1BC79}"/>
              </a:ext>
            </a:extLst>
          </p:cNvPr>
          <p:cNvSpPr txBox="1"/>
          <p:nvPr/>
        </p:nvSpPr>
        <p:spPr>
          <a:xfrm>
            <a:off x="845288" y="2476669"/>
            <a:ext cx="472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文字：線文字</a:t>
            </a:r>
            <a:r>
              <a:rPr kumimoji="1" lang="en-US" altLang="ja-JP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A</a:t>
            </a:r>
            <a:endParaRPr kumimoji="1" lang="ja-JP" altLang="en-US" sz="36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正方形/長方形 7">
            <a:extLst>
              <a:ext uri="{FF2B5EF4-FFF2-40B4-BE49-F238E27FC236}">
                <a16:creationId xmlns:a16="http://schemas.microsoft.com/office/drawing/2014/main" id="{FABAA105-578B-4254-965D-DEC776795D12}"/>
              </a:ext>
            </a:extLst>
          </p:cNvPr>
          <p:cNvSpPr/>
          <p:nvPr/>
        </p:nvSpPr>
        <p:spPr>
          <a:xfrm>
            <a:off x="243951" y="3331634"/>
            <a:ext cx="11541249" cy="33088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9A2C3AA-9209-414C-AADA-B3A5E2AA9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107" y="5260342"/>
            <a:ext cx="1380093" cy="1380093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13A51F7-F455-4BF3-8F4E-21279995D43C}"/>
              </a:ext>
            </a:extLst>
          </p:cNvPr>
          <p:cNvSpPr txBox="1"/>
          <p:nvPr/>
        </p:nvSpPr>
        <p:spPr>
          <a:xfrm>
            <a:off x="3375899" y="3421010"/>
            <a:ext cx="831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  <a:r>
              <a:rPr kumimoji="1" lang="ja-JP" altLang="en-US" sz="3600" b="1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戦闘的で軍事に関心のある文明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F73D97A-7C45-4815-B40D-AE6131E0A89D}"/>
              </a:ext>
            </a:extLst>
          </p:cNvPr>
          <p:cNvSpPr txBox="1"/>
          <p:nvPr/>
        </p:nvSpPr>
        <p:spPr>
          <a:xfrm>
            <a:off x="659212" y="4184975"/>
            <a:ext cx="10027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中心：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ミケーネ</a:t>
            </a:r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ティリンス</a:t>
            </a:r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ピュロス　　　　　　　　　　　　　</a:t>
            </a:r>
            <a:endParaRPr lang="en-US" altLang="ja-JP" sz="3600" b="1" dirty="0">
              <a:solidFill>
                <a:srgbClr val="FFFF00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</a:t>
            </a:r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←　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シュリーマン</a:t>
            </a:r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が発見</a:t>
            </a:r>
            <a:endParaRPr kumimoji="1" lang="ja-JP" altLang="en-US" sz="36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5CAC4AB-36BA-4172-8A2D-D3287E794F7C}"/>
              </a:ext>
            </a:extLst>
          </p:cNvPr>
          <p:cNvSpPr txBox="1"/>
          <p:nvPr/>
        </p:nvSpPr>
        <p:spPr>
          <a:xfrm>
            <a:off x="659213" y="5917406"/>
            <a:ext cx="472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文字：</a:t>
            </a:r>
            <a:r>
              <a:rPr kumimoji="1" lang="ja-JP" altLang="en-US" sz="3600" b="1" dirty="0">
                <a:solidFill>
                  <a:srgbClr val="FFFF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線文字</a:t>
            </a:r>
            <a:r>
              <a:rPr kumimoji="1" lang="en-US" altLang="ja-JP" sz="3600" b="1" dirty="0">
                <a:solidFill>
                  <a:srgbClr val="FFFF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B</a:t>
            </a:r>
            <a:endParaRPr kumimoji="1" lang="ja-JP" altLang="en-US" sz="3600" b="1" dirty="0">
              <a:solidFill>
                <a:srgbClr val="FFFF00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BB7530E-FE6E-47DB-BF2E-A5FF98FD68F5}"/>
              </a:ext>
            </a:extLst>
          </p:cNvPr>
          <p:cNvSpPr txBox="1"/>
          <p:nvPr/>
        </p:nvSpPr>
        <p:spPr>
          <a:xfrm>
            <a:off x="659212" y="5223134"/>
            <a:ext cx="7008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勢力範囲は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トロイヤ</a:t>
            </a:r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まで拡大</a:t>
            </a:r>
            <a:endParaRPr kumimoji="1" lang="ja-JP" altLang="en-US" sz="36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吹き出し: 四角形 34">
            <a:extLst>
              <a:ext uri="{FF2B5EF4-FFF2-40B4-BE49-F238E27FC236}">
                <a16:creationId xmlns:a16="http://schemas.microsoft.com/office/drawing/2014/main" id="{CF17DACE-9B68-4FA2-B3A7-ECDD14E32288}"/>
              </a:ext>
            </a:extLst>
          </p:cNvPr>
          <p:cNvSpPr/>
          <p:nvPr/>
        </p:nvSpPr>
        <p:spPr>
          <a:xfrm>
            <a:off x="3368663" y="235787"/>
            <a:ext cx="5215651" cy="568831"/>
          </a:xfrm>
          <a:prstGeom prst="wedgeRectCallout">
            <a:avLst>
              <a:gd name="adj1" fmla="val -59036"/>
              <a:gd name="adj2" fmla="val -1878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ヨーロッパ初の青銅器文明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2D149D-8015-6B27-3EAF-8E68C5FF85CB}"/>
              </a:ext>
            </a:extLst>
          </p:cNvPr>
          <p:cNvSpPr txBox="1"/>
          <p:nvPr/>
        </p:nvSpPr>
        <p:spPr>
          <a:xfrm>
            <a:off x="3944859" y="5926880"/>
            <a:ext cx="570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← 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ヴェントリス</a:t>
            </a:r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が解読</a:t>
            </a:r>
            <a:endParaRPr kumimoji="1" lang="ja-JP" altLang="en-US" sz="36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1421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08F96F-CFBA-4D0E-8479-39F78CFBAB80}"/>
              </a:ext>
            </a:extLst>
          </p:cNvPr>
          <p:cNvSpPr txBox="1"/>
          <p:nvPr/>
        </p:nvSpPr>
        <p:spPr>
          <a:xfrm>
            <a:off x="95885" y="63120"/>
            <a:ext cx="7363985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古代オリエント文明とその周辺</a:t>
            </a:r>
            <a:endParaRPr kumimoji="1" lang="en-US" altLang="ja-JP" sz="40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5C2A30-7269-418F-9D18-4B8AB17BAA04}"/>
              </a:ext>
            </a:extLst>
          </p:cNvPr>
          <p:cNvSpPr txBox="1"/>
          <p:nvPr/>
        </p:nvSpPr>
        <p:spPr>
          <a:xfrm>
            <a:off x="402017" y="1093601"/>
            <a:ext cx="334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メソポタミア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95885" y="866776"/>
            <a:ext cx="12010390" cy="5662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AC42C6A-8316-46AE-B0A4-9E5D8777A999}"/>
              </a:ext>
            </a:extLst>
          </p:cNvPr>
          <p:cNvSpPr txBox="1"/>
          <p:nvPr/>
        </p:nvSpPr>
        <p:spPr>
          <a:xfrm>
            <a:off x="402017" y="2173767"/>
            <a:ext cx="255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D2C4EEC-8868-41FE-AE8E-ECBB25A0992D}"/>
              </a:ext>
            </a:extLst>
          </p:cNvPr>
          <p:cNvSpPr txBox="1"/>
          <p:nvPr/>
        </p:nvSpPr>
        <p:spPr>
          <a:xfrm>
            <a:off x="402016" y="3277719"/>
            <a:ext cx="517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シリア・パレスチナ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571DCFD-F93A-437E-8D83-7296BD4A292B}"/>
              </a:ext>
            </a:extLst>
          </p:cNvPr>
          <p:cNvSpPr txBox="1"/>
          <p:nvPr/>
        </p:nvSpPr>
        <p:spPr>
          <a:xfrm>
            <a:off x="402015" y="4402416"/>
            <a:ext cx="517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エーゲ海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1007BB54-8590-4B33-839F-D1B1BEF39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4" y="1012099"/>
            <a:ext cx="6460505" cy="429623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220B260-7E2B-4B26-B851-9FE035940918}"/>
              </a:ext>
            </a:extLst>
          </p:cNvPr>
          <p:cNvSpPr txBox="1"/>
          <p:nvPr/>
        </p:nvSpPr>
        <p:spPr>
          <a:xfrm>
            <a:off x="367695" y="5506368"/>
            <a:ext cx="5433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オリエント統一と分裂</a:t>
            </a:r>
          </a:p>
        </p:txBody>
      </p:sp>
      <p:sp>
        <p:nvSpPr>
          <p:cNvPr id="9" name="フレーム 8"/>
          <p:cNvSpPr/>
          <p:nvPr/>
        </p:nvSpPr>
        <p:spPr>
          <a:xfrm>
            <a:off x="367695" y="4252806"/>
            <a:ext cx="2338929" cy="882674"/>
          </a:xfrm>
          <a:prstGeom prst="frame">
            <a:avLst>
              <a:gd name="adj1" fmla="val 433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E2CBBC5C-E2EF-48A1-AF6C-B1F439F67327}"/>
              </a:ext>
            </a:extLst>
          </p:cNvPr>
          <p:cNvSpPr/>
          <p:nvPr/>
        </p:nvSpPr>
        <p:spPr>
          <a:xfrm rot="19877209">
            <a:off x="6121785" y="1413401"/>
            <a:ext cx="737091" cy="999391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10ACD9F-9C3F-4A79-BB76-0833A5C637D5}"/>
              </a:ext>
            </a:extLst>
          </p:cNvPr>
          <p:cNvSpPr txBox="1"/>
          <p:nvPr/>
        </p:nvSpPr>
        <p:spPr>
          <a:xfrm rot="20166323">
            <a:off x="6319147" y="1466037"/>
            <a:ext cx="430887" cy="10989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エーゲ海</a:t>
            </a:r>
          </a:p>
        </p:txBody>
      </p:sp>
    </p:spTree>
    <p:extLst>
      <p:ext uri="{BB962C8B-B14F-4D97-AF65-F5344CB8AC3E}">
        <p14:creationId xmlns:p14="http://schemas.microsoft.com/office/powerpoint/2010/main" val="1035395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82EA534-73DF-43C3-8B4A-41788B9E9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822"/>
            <a:ext cx="12192000" cy="486997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233BFD9-BE00-4DA7-A28B-23DEC290244C}"/>
              </a:ext>
            </a:extLst>
          </p:cNvPr>
          <p:cNvSpPr/>
          <p:nvPr/>
        </p:nvSpPr>
        <p:spPr>
          <a:xfrm>
            <a:off x="3072809" y="4210493"/>
            <a:ext cx="2169042" cy="93566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吹き出し: 四角形 3">
            <a:extLst>
              <a:ext uri="{FF2B5EF4-FFF2-40B4-BE49-F238E27FC236}">
                <a16:creationId xmlns:a16="http://schemas.microsoft.com/office/drawing/2014/main" id="{02A495A0-FCD9-4B3B-A6C5-3C596F8998AB}"/>
              </a:ext>
            </a:extLst>
          </p:cNvPr>
          <p:cNvSpPr/>
          <p:nvPr/>
        </p:nvSpPr>
        <p:spPr>
          <a:xfrm>
            <a:off x="1680475" y="5095051"/>
            <a:ext cx="1239402" cy="637127"/>
          </a:xfrm>
          <a:prstGeom prst="wedgeRectCallout">
            <a:avLst>
              <a:gd name="adj1" fmla="val 57940"/>
              <a:gd name="adj2" fmla="val -10346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4068022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D94143B-C75E-4E8D-A72C-8DB65BC8B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32" y="650402"/>
            <a:ext cx="9304421" cy="6187441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E541C642-A9F0-40C6-8C32-83F55BCF015A}"/>
              </a:ext>
            </a:extLst>
          </p:cNvPr>
          <p:cNvSpPr/>
          <p:nvPr/>
        </p:nvSpPr>
        <p:spPr>
          <a:xfrm>
            <a:off x="1978645" y="1047196"/>
            <a:ext cx="1868557" cy="142867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エーゲ海</a:t>
            </a:r>
          </a:p>
        </p:txBody>
      </p:sp>
    </p:spTree>
    <p:extLst>
      <p:ext uri="{BB962C8B-B14F-4D97-AF65-F5344CB8AC3E}">
        <p14:creationId xmlns:p14="http://schemas.microsoft.com/office/powerpoint/2010/main" val="178790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7327DA5-2FDB-4CA8-847C-EAA312FA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704" y="0"/>
            <a:ext cx="6860591" cy="6860591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47559322-FEF1-4AA0-9A98-FB16ABB13931}"/>
              </a:ext>
            </a:extLst>
          </p:cNvPr>
          <p:cNvSpPr/>
          <p:nvPr/>
        </p:nvSpPr>
        <p:spPr>
          <a:xfrm>
            <a:off x="5466525" y="1107611"/>
            <a:ext cx="2992270" cy="478282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エーゲ海</a:t>
            </a:r>
          </a:p>
        </p:txBody>
      </p:sp>
      <p:sp>
        <p:nvSpPr>
          <p:cNvPr id="9" name="吹き出し: 四角形 3">
            <a:extLst>
              <a:ext uri="{FF2B5EF4-FFF2-40B4-BE49-F238E27FC236}">
                <a16:creationId xmlns:a16="http://schemas.microsoft.com/office/drawing/2014/main" id="{1ACF4109-7561-4041-90D0-5C297F58C49B}"/>
              </a:ext>
            </a:extLst>
          </p:cNvPr>
          <p:cNvSpPr/>
          <p:nvPr/>
        </p:nvSpPr>
        <p:spPr>
          <a:xfrm>
            <a:off x="1084645" y="2504091"/>
            <a:ext cx="2466223" cy="924909"/>
          </a:xfrm>
          <a:prstGeom prst="wedgeRectCallout">
            <a:avLst>
              <a:gd name="adj1" fmla="val 91137"/>
              <a:gd name="adj2" fmla="val -41391"/>
            </a:avLst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ギリシャ</a:t>
            </a:r>
          </a:p>
        </p:txBody>
      </p:sp>
      <p:sp>
        <p:nvSpPr>
          <p:cNvPr id="12" name="吹き出し: 四角形 3">
            <a:extLst>
              <a:ext uri="{FF2B5EF4-FFF2-40B4-BE49-F238E27FC236}">
                <a16:creationId xmlns:a16="http://schemas.microsoft.com/office/drawing/2014/main" id="{CA39DE89-E193-4623-8B99-B9D7C1EB4BC1}"/>
              </a:ext>
            </a:extLst>
          </p:cNvPr>
          <p:cNvSpPr/>
          <p:nvPr/>
        </p:nvSpPr>
        <p:spPr>
          <a:xfrm>
            <a:off x="9619327" y="2504090"/>
            <a:ext cx="2466223" cy="924909"/>
          </a:xfrm>
          <a:prstGeom prst="wedgeRectCallout">
            <a:avLst>
              <a:gd name="adj1" fmla="val -78296"/>
              <a:gd name="adj2" fmla="val 16088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トルコ</a:t>
            </a:r>
          </a:p>
        </p:txBody>
      </p:sp>
    </p:spTree>
    <p:extLst>
      <p:ext uri="{BB962C8B-B14F-4D97-AF65-F5344CB8AC3E}">
        <p14:creationId xmlns:p14="http://schemas.microsoft.com/office/powerpoint/2010/main" val="3318071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3DF380A-C156-43F8-9685-07DA1DDE1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30" y="-11663"/>
            <a:ext cx="9325540" cy="6869663"/>
          </a:xfrm>
          <a:prstGeom prst="rect">
            <a:avLst/>
          </a:prstGeom>
        </p:spPr>
      </p:pic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7580D76A-C556-4E62-A165-79E4AC2ECCA9}"/>
              </a:ext>
            </a:extLst>
          </p:cNvPr>
          <p:cNvSpPr/>
          <p:nvPr/>
        </p:nvSpPr>
        <p:spPr>
          <a:xfrm>
            <a:off x="8512868" y="4813220"/>
            <a:ext cx="2555626" cy="914400"/>
          </a:xfrm>
          <a:prstGeom prst="wedgeRectCallout">
            <a:avLst>
              <a:gd name="adj1" fmla="val -51333"/>
              <a:gd name="adj2" fmla="val 8284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クレタ島</a:t>
            </a:r>
          </a:p>
        </p:txBody>
      </p:sp>
      <p:sp>
        <p:nvSpPr>
          <p:cNvPr id="6" name="テキスト ボックス 5"/>
          <p:cNvSpPr txBox="1"/>
          <p:nvPr/>
        </p:nvSpPr>
        <p:spPr>
          <a:xfrm rot="20803400">
            <a:off x="7240663" y="446270"/>
            <a:ext cx="1107996" cy="35719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6000" dirty="0">
                <a:solidFill>
                  <a:srgbClr val="00206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エーゲ海</a:t>
            </a:r>
          </a:p>
        </p:txBody>
      </p:sp>
    </p:spTree>
    <p:extLst>
      <p:ext uri="{BB962C8B-B14F-4D97-AF65-F5344CB8AC3E}">
        <p14:creationId xmlns:p14="http://schemas.microsoft.com/office/powerpoint/2010/main" val="2262103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454731E-FDE7-4907-A8D1-DA031668D007}"/>
              </a:ext>
            </a:extLst>
          </p:cNvPr>
          <p:cNvSpPr/>
          <p:nvPr/>
        </p:nvSpPr>
        <p:spPr>
          <a:xfrm>
            <a:off x="4732185" y="167864"/>
            <a:ext cx="4815852" cy="654892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FF63C86-2A84-416A-9295-4B2C80D8B4A1}"/>
              </a:ext>
            </a:extLst>
          </p:cNvPr>
          <p:cNvSpPr/>
          <p:nvPr/>
        </p:nvSpPr>
        <p:spPr>
          <a:xfrm>
            <a:off x="467833" y="2604977"/>
            <a:ext cx="3551274" cy="299838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86BD9DE-D940-4B1E-82C5-573C1E7AD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079" y="2764465"/>
            <a:ext cx="2287069" cy="219256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E2CAAEFE-471F-43EB-A6BF-570311F4A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551274" cy="236659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698778-84FE-4ECE-8D2C-A9652788D3EE}"/>
              </a:ext>
            </a:extLst>
          </p:cNvPr>
          <p:cNvSpPr txBox="1"/>
          <p:nvPr/>
        </p:nvSpPr>
        <p:spPr>
          <a:xfrm>
            <a:off x="0" y="0"/>
            <a:ext cx="35512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クノッソス宮殿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D405EE9-57F5-42B3-8F9C-6AF8377FB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23" y="3048493"/>
            <a:ext cx="1579312" cy="190853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9CBA3A-1662-46FB-AFE6-9F3AA7943E4A}"/>
              </a:ext>
            </a:extLst>
          </p:cNvPr>
          <p:cNvSpPr txBox="1"/>
          <p:nvPr/>
        </p:nvSpPr>
        <p:spPr>
          <a:xfrm>
            <a:off x="1246479" y="4769313"/>
            <a:ext cx="203651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王の住居</a:t>
            </a:r>
          </a:p>
        </p:txBody>
      </p:sp>
      <p:sp>
        <p:nvSpPr>
          <p:cNvPr id="8" name="吹き出し: 上矢印 7">
            <a:extLst>
              <a:ext uri="{FF2B5EF4-FFF2-40B4-BE49-F238E27FC236}">
                <a16:creationId xmlns:a16="http://schemas.microsoft.com/office/drawing/2014/main" id="{F73D119C-543F-40DE-B40A-3B1E0D4633AF}"/>
              </a:ext>
            </a:extLst>
          </p:cNvPr>
          <p:cNvSpPr/>
          <p:nvPr/>
        </p:nvSpPr>
        <p:spPr>
          <a:xfrm>
            <a:off x="435936" y="5638111"/>
            <a:ext cx="3646967" cy="1074489"/>
          </a:xfrm>
          <a:prstGeom prst="upArrowCallo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err="1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だけ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ではない！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FFFB8E3-0415-44D4-B503-3B43B7863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204" y="1008899"/>
            <a:ext cx="1140675" cy="100569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067FDCC-E0A3-45C7-81B3-9A0CA9E5B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5370" y="1008899"/>
            <a:ext cx="1327057" cy="8659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36D77D4-E349-489D-BC5A-79AFDAD6D7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6081" y="999585"/>
            <a:ext cx="1178572" cy="100569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79C7729-51E0-43B4-8B0B-A851EA34C494}"/>
              </a:ext>
            </a:extLst>
          </p:cNvPr>
          <p:cNvSpPr txBox="1"/>
          <p:nvPr/>
        </p:nvSpPr>
        <p:spPr>
          <a:xfrm>
            <a:off x="5602358" y="353254"/>
            <a:ext cx="295515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各地の生産物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398BE534-F59D-4ABB-964D-937C73838EB3}"/>
              </a:ext>
            </a:extLst>
          </p:cNvPr>
          <p:cNvSpPr/>
          <p:nvPr/>
        </p:nvSpPr>
        <p:spPr>
          <a:xfrm rot="2985713">
            <a:off x="5812889" y="2058635"/>
            <a:ext cx="771142" cy="64633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D51C71BB-6567-4C0B-A4C5-C988476A9FD0}"/>
              </a:ext>
            </a:extLst>
          </p:cNvPr>
          <p:cNvSpPr/>
          <p:nvPr/>
        </p:nvSpPr>
        <p:spPr>
          <a:xfrm rot="5400000">
            <a:off x="6838692" y="1984058"/>
            <a:ext cx="717802" cy="64633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4EFE125E-23BC-4821-942F-F9B865A8E714}"/>
              </a:ext>
            </a:extLst>
          </p:cNvPr>
          <p:cNvSpPr/>
          <p:nvPr/>
        </p:nvSpPr>
        <p:spPr>
          <a:xfrm rot="7690857">
            <a:off x="7712470" y="2057875"/>
            <a:ext cx="771142" cy="64633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E066095-C307-4E55-A2E4-64FF5DB71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76" y="2502666"/>
            <a:ext cx="2297544" cy="198139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37564B8-F1B2-4BD8-B7B8-503AD1DA8212}"/>
              </a:ext>
            </a:extLst>
          </p:cNvPr>
          <p:cNvSpPr txBox="1"/>
          <p:nvPr/>
        </p:nvSpPr>
        <p:spPr>
          <a:xfrm>
            <a:off x="5720015" y="3990991"/>
            <a:ext cx="295515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王宮の貯蔵庫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4A368CCC-DAAA-431C-BEC4-0B79931140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7851" y="5155924"/>
            <a:ext cx="1346633" cy="144217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533A0EA-C794-4D30-B143-D9017AFD34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4220" y="5155924"/>
            <a:ext cx="1518666" cy="152247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6231885-B79E-449F-88A7-1F588D3A6B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5016" y="5235407"/>
            <a:ext cx="1063994" cy="1437830"/>
          </a:xfrm>
          <a:prstGeom prst="rect">
            <a:avLst/>
          </a:prstGeom>
        </p:spPr>
      </p:pic>
      <p:sp>
        <p:nvSpPr>
          <p:cNvPr id="24" name="矢印: 右 23">
            <a:extLst>
              <a:ext uri="{FF2B5EF4-FFF2-40B4-BE49-F238E27FC236}">
                <a16:creationId xmlns:a16="http://schemas.microsoft.com/office/drawing/2014/main" id="{147FC322-3B21-42AB-9B86-5951D0178B3C}"/>
              </a:ext>
            </a:extLst>
          </p:cNvPr>
          <p:cNvSpPr/>
          <p:nvPr/>
        </p:nvSpPr>
        <p:spPr>
          <a:xfrm rot="7945685">
            <a:off x="5877960" y="4789490"/>
            <a:ext cx="771142" cy="64633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DAF466CD-4AF8-4A23-8769-1B82C7AF131A}"/>
              </a:ext>
            </a:extLst>
          </p:cNvPr>
          <p:cNvSpPr/>
          <p:nvPr/>
        </p:nvSpPr>
        <p:spPr>
          <a:xfrm rot="5400000">
            <a:off x="7024290" y="4594386"/>
            <a:ext cx="476746" cy="64633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D85A3CBB-7DB3-4BBB-8A94-F559C7EA761B}"/>
              </a:ext>
            </a:extLst>
          </p:cNvPr>
          <p:cNvSpPr/>
          <p:nvPr/>
        </p:nvSpPr>
        <p:spPr>
          <a:xfrm rot="2612919">
            <a:off x="7827315" y="4788729"/>
            <a:ext cx="771142" cy="64633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BE45A97-CD80-4F72-BC3C-6284038798C8}"/>
              </a:ext>
            </a:extLst>
          </p:cNvPr>
          <p:cNvSpPr txBox="1"/>
          <p:nvPr/>
        </p:nvSpPr>
        <p:spPr>
          <a:xfrm>
            <a:off x="5785085" y="6064355"/>
            <a:ext cx="295515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各地に再配分</a:t>
            </a:r>
          </a:p>
        </p:txBody>
      </p:sp>
      <p:sp>
        <p:nvSpPr>
          <p:cNvPr id="28" name="吹き出し: 四角形 3">
            <a:extLst>
              <a:ext uri="{FF2B5EF4-FFF2-40B4-BE49-F238E27FC236}">
                <a16:creationId xmlns:a16="http://schemas.microsoft.com/office/drawing/2014/main" id="{1DC1ED31-F8C1-4FC9-9B5B-7A69A9B8059F}"/>
              </a:ext>
            </a:extLst>
          </p:cNvPr>
          <p:cNvSpPr/>
          <p:nvPr/>
        </p:nvSpPr>
        <p:spPr>
          <a:xfrm>
            <a:off x="8557513" y="2603365"/>
            <a:ext cx="3509127" cy="1300503"/>
          </a:xfrm>
          <a:prstGeom prst="wedgeRectCallout">
            <a:avLst>
              <a:gd name="adj1" fmla="val -64825"/>
              <a:gd name="adj2" fmla="val 3215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物資の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再配分センター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0E71DC39-358D-4644-9527-8CCE99C71F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911487" y="1651687"/>
            <a:ext cx="1381231" cy="16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35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83C0A84-803C-4265-AE80-A9B71525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572" y="7896"/>
            <a:ext cx="9292856" cy="6842208"/>
          </a:xfrm>
          <a:prstGeom prst="rect">
            <a:avLst/>
          </a:prstGeom>
        </p:spPr>
      </p:pic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14EF70AC-12E0-F5DA-5888-C51E82FBB260}"/>
              </a:ext>
            </a:extLst>
          </p:cNvPr>
          <p:cNvSpPr/>
          <p:nvPr/>
        </p:nvSpPr>
        <p:spPr>
          <a:xfrm>
            <a:off x="1935874" y="3028491"/>
            <a:ext cx="2263985" cy="703538"/>
          </a:xfrm>
          <a:prstGeom prst="wedgeRectCallout">
            <a:avLst>
              <a:gd name="adj1" fmla="val 67725"/>
              <a:gd name="adj2" fmla="val 2195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ミケーネ</a:t>
            </a: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DB96DDFD-237C-84B4-FD27-BFDD99154DB7}"/>
              </a:ext>
            </a:extLst>
          </p:cNvPr>
          <p:cNvSpPr/>
          <p:nvPr/>
        </p:nvSpPr>
        <p:spPr>
          <a:xfrm>
            <a:off x="5302475" y="2869897"/>
            <a:ext cx="2689668" cy="703538"/>
          </a:xfrm>
          <a:prstGeom prst="wedgeRectCallout">
            <a:avLst>
              <a:gd name="adj1" fmla="val -69160"/>
              <a:gd name="adj2" fmla="val 5328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ティリンス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A8677CCF-BB2F-4680-A6E5-02354013ABCE}"/>
              </a:ext>
            </a:extLst>
          </p:cNvPr>
          <p:cNvSpPr/>
          <p:nvPr/>
        </p:nvSpPr>
        <p:spPr>
          <a:xfrm>
            <a:off x="925782" y="3732029"/>
            <a:ext cx="2263985" cy="703538"/>
          </a:xfrm>
          <a:prstGeom prst="wedgeRectCallout">
            <a:avLst>
              <a:gd name="adj1" fmla="val 67725"/>
              <a:gd name="adj2" fmla="val 2195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ピュロス</a:t>
            </a: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A0F78745-74D6-4E7B-B235-312528A3DF9D}"/>
              </a:ext>
            </a:extLst>
          </p:cNvPr>
          <p:cNvSpPr/>
          <p:nvPr/>
        </p:nvSpPr>
        <p:spPr>
          <a:xfrm>
            <a:off x="4577686" y="3414841"/>
            <a:ext cx="185700" cy="15859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718A503D-92FE-406E-BA6F-93B29EB76150}"/>
              </a:ext>
            </a:extLst>
          </p:cNvPr>
          <p:cNvSpPr/>
          <p:nvPr/>
        </p:nvSpPr>
        <p:spPr>
          <a:xfrm>
            <a:off x="4638124" y="3560567"/>
            <a:ext cx="185700" cy="15859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DD5A4E1C-1C78-4E54-8957-7CF51EAF979E}"/>
              </a:ext>
            </a:extLst>
          </p:cNvPr>
          <p:cNvSpPr/>
          <p:nvPr/>
        </p:nvSpPr>
        <p:spPr>
          <a:xfrm>
            <a:off x="3578170" y="4181677"/>
            <a:ext cx="185700" cy="15859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4399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C678EF18-3839-4540-9D09-6EBFA695C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161" y="0"/>
            <a:ext cx="9313678" cy="6857539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EA2001FA-7F2C-4C11-A2B7-4251D814F95A}"/>
              </a:ext>
            </a:extLst>
          </p:cNvPr>
          <p:cNvSpPr/>
          <p:nvPr/>
        </p:nvSpPr>
        <p:spPr>
          <a:xfrm rot="19306527">
            <a:off x="4462897" y="1652704"/>
            <a:ext cx="3459769" cy="176328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かけおち</a:t>
            </a:r>
            <a:endParaRPr kumimoji="1" lang="ja-JP" altLang="en-US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F1337C79-1C1C-5BAA-B5E7-E6436BF14D29}"/>
              </a:ext>
            </a:extLst>
          </p:cNvPr>
          <p:cNvSpPr/>
          <p:nvPr/>
        </p:nvSpPr>
        <p:spPr>
          <a:xfrm>
            <a:off x="329772" y="3195555"/>
            <a:ext cx="2949934" cy="882595"/>
          </a:xfrm>
          <a:prstGeom prst="wedgeRectCallout">
            <a:avLst>
              <a:gd name="adj1" fmla="val 94261"/>
              <a:gd name="adj2" fmla="val -18581"/>
            </a:avLst>
          </a:prstGeom>
          <a:solidFill>
            <a:srgbClr val="ED49E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ミケーネ文明</a:t>
            </a: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9E13E1EF-E21F-3DD7-782A-3B22C1FA865E}"/>
              </a:ext>
            </a:extLst>
          </p:cNvPr>
          <p:cNvSpPr/>
          <p:nvPr/>
        </p:nvSpPr>
        <p:spPr>
          <a:xfrm>
            <a:off x="8289655" y="517935"/>
            <a:ext cx="2949934" cy="1198912"/>
          </a:xfrm>
          <a:prstGeom prst="wedgeRectCallout">
            <a:avLst>
              <a:gd name="adj1" fmla="val -67478"/>
              <a:gd name="adj2" fmla="val 9685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トロイヤ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文明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（トロヤ）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3342BCE-29F1-E62E-F62C-9927C4587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896" y="2574096"/>
            <a:ext cx="1638313" cy="2255853"/>
          </a:xfrm>
          <a:prstGeom prst="rect">
            <a:avLst/>
          </a:prstGeom>
        </p:spPr>
      </p:pic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BCD33CCC-FEC3-93A9-0E7D-38EDAA724E9C}"/>
              </a:ext>
            </a:extLst>
          </p:cNvPr>
          <p:cNvSpPr/>
          <p:nvPr/>
        </p:nvSpPr>
        <p:spPr>
          <a:xfrm>
            <a:off x="3430062" y="3894868"/>
            <a:ext cx="2820347" cy="1151865"/>
          </a:xfrm>
          <a:prstGeom prst="wedgeRectCallout">
            <a:avLst>
              <a:gd name="adj1" fmla="val 48414"/>
              <a:gd name="adj2" fmla="val -87553"/>
            </a:avLst>
          </a:prstGeom>
          <a:ln>
            <a:solidFill>
              <a:srgbClr val="ED49E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ミケーネ王の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弟の妃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F9F3BE4F-CAE8-35F8-2FB0-513D69B4E820}"/>
              </a:ext>
            </a:extLst>
          </p:cNvPr>
          <p:cNvSpPr/>
          <p:nvPr/>
        </p:nvSpPr>
        <p:spPr>
          <a:xfrm>
            <a:off x="7668108" y="3433693"/>
            <a:ext cx="2693815" cy="1151865"/>
          </a:xfrm>
          <a:prstGeom prst="wedgeRectCallout">
            <a:avLst>
              <a:gd name="adj1" fmla="val -66048"/>
              <a:gd name="adj2" fmla="val -5027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トロイヤ王の息子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1FC7436-E4AD-183B-1A9C-69FD9D550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11" y="1379439"/>
            <a:ext cx="1704655" cy="1892078"/>
          </a:xfrm>
          <a:prstGeom prst="rect">
            <a:avLst/>
          </a:prstGeom>
        </p:spPr>
      </p:pic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ADE71236-0FB1-728E-B350-1E5FD52C0BBE}"/>
              </a:ext>
            </a:extLst>
          </p:cNvPr>
          <p:cNvSpPr/>
          <p:nvPr/>
        </p:nvSpPr>
        <p:spPr>
          <a:xfrm>
            <a:off x="2600795" y="613416"/>
            <a:ext cx="3451895" cy="1243791"/>
          </a:xfrm>
          <a:prstGeom prst="wedgeRectCallout">
            <a:avLst>
              <a:gd name="adj1" fmla="val -59899"/>
              <a:gd name="adj2" fmla="val 36856"/>
            </a:avLst>
          </a:prstGeom>
          <a:ln>
            <a:solidFill>
              <a:srgbClr val="ED49E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妃取られたから侵攻じゃー！</a:t>
            </a:r>
          </a:p>
        </p:txBody>
      </p:sp>
    </p:spTree>
    <p:extLst>
      <p:ext uri="{BB962C8B-B14F-4D97-AF65-F5344CB8AC3E}">
        <p14:creationId xmlns:p14="http://schemas.microsoft.com/office/powerpoint/2010/main" val="3784986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227</Words>
  <Application>Microsoft Office PowerPoint</Application>
  <PresentationFormat>ワイド画面</PresentationFormat>
  <Paragraphs>64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377</cp:revision>
  <dcterms:created xsi:type="dcterms:W3CDTF">2019-06-25T21:59:19Z</dcterms:created>
  <dcterms:modified xsi:type="dcterms:W3CDTF">2024-02-02T06:41:29Z</dcterms:modified>
</cp:coreProperties>
</file>