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519" r:id="rId2"/>
    <p:sldId id="779" r:id="rId3"/>
    <p:sldId id="794" r:id="rId4"/>
    <p:sldId id="812" r:id="rId5"/>
    <p:sldId id="813" r:id="rId6"/>
    <p:sldId id="797" r:id="rId7"/>
    <p:sldId id="798" r:id="rId8"/>
    <p:sldId id="799" r:id="rId9"/>
    <p:sldId id="800" r:id="rId10"/>
    <p:sldId id="802" r:id="rId11"/>
    <p:sldId id="803" r:id="rId12"/>
    <p:sldId id="814" r:id="rId13"/>
    <p:sldId id="793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ED49E1"/>
    <a:srgbClr val="E91FE9"/>
    <a:srgbClr val="ED49ED"/>
    <a:srgbClr val="D9829C"/>
    <a:srgbClr val="B482DA"/>
    <a:srgbClr val="A86ED4"/>
    <a:srgbClr val="E9D7F3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9EDC390C-5301-4CB0-AD46-AB55796785F3}"/>
    <pc:docChg chg="addSld delSld modSld">
      <pc:chgData name="" userId="4df855aef7cffa4d" providerId="LiveId" clId="{9EDC390C-5301-4CB0-AD46-AB55796785F3}" dt="2024-02-02T08:26:46.880" v="93" actId="2696"/>
      <pc:docMkLst>
        <pc:docMk/>
      </pc:docMkLst>
      <pc:sldChg chg="del">
        <pc:chgData name="" userId="4df855aef7cffa4d" providerId="LiveId" clId="{9EDC390C-5301-4CB0-AD46-AB55796785F3}" dt="2024-02-02T08:26:46.880" v="93" actId="2696"/>
        <pc:sldMkLst>
          <pc:docMk/>
          <pc:sldMk cId="2838530973" sldId="506"/>
        </pc:sldMkLst>
      </pc:sldChg>
      <pc:sldChg chg="modSp add">
        <pc:chgData name="" userId="4df855aef7cffa4d" providerId="LiveId" clId="{9EDC390C-5301-4CB0-AD46-AB55796785F3}" dt="2024-02-02T08:26:43.543" v="92" actId="122"/>
        <pc:sldMkLst>
          <pc:docMk/>
          <pc:sldMk cId="849079194" sldId="519"/>
        </pc:sldMkLst>
        <pc:spChg chg="mod">
          <ac:chgData name="" userId="4df855aef7cffa4d" providerId="LiveId" clId="{9EDC390C-5301-4CB0-AD46-AB55796785F3}" dt="2024-02-02T08:26:20.218" v="22" actId="20577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9EDC390C-5301-4CB0-AD46-AB55796785F3}" dt="2024-02-02T08:26:11.927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9EDC390C-5301-4CB0-AD46-AB55796785F3}" dt="2024-02-02T08:26:43.543" v="92" actId="122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54EFA5BB-521E-4DFF-AA15-ABC5669332B2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新・後漢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秦、漢④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新はなぜ中国に混乱をもたらしたのか？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4FEEA9-7337-11C9-B72B-0497DD06653F}"/>
              </a:ext>
            </a:extLst>
          </p:cNvPr>
          <p:cNvSpPr txBox="1"/>
          <p:nvPr/>
        </p:nvSpPr>
        <p:spPr>
          <a:xfrm>
            <a:off x="-1041990" y="890195"/>
            <a:ext cx="314076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     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りゅうしゅう</a:t>
            </a:r>
            <a:endParaRPr kumimoji="1" lang="en-US" altLang="ja-JP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劉秀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4EAA45-B0A7-1668-E24E-9FA5C21BAFC3}"/>
              </a:ext>
            </a:extLst>
          </p:cNvPr>
          <p:cNvSpPr txBox="1"/>
          <p:nvPr/>
        </p:nvSpPr>
        <p:spPr>
          <a:xfrm>
            <a:off x="0" y="0"/>
            <a:ext cx="4762295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漢の復興（</a:t>
            </a:r>
            <a:r>
              <a:rPr kumimoji="1"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後漢</a:t>
            </a:r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4893983-F088-9B20-B300-DD71964A4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6" y="2475894"/>
            <a:ext cx="3461136" cy="3154681"/>
          </a:xfrm>
          <a:prstGeom prst="rect">
            <a:avLst/>
          </a:prstGeom>
        </p:spPr>
      </p:pic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5AC4334B-D7B2-E742-D6CE-A23981AD1192}"/>
              </a:ext>
            </a:extLst>
          </p:cNvPr>
          <p:cNvSpPr/>
          <p:nvPr/>
        </p:nvSpPr>
        <p:spPr>
          <a:xfrm>
            <a:off x="3093461" y="2650257"/>
            <a:ext cx="2988520" cy="696735"/>
          </a:xfrm>
          <a:prstGeom prst="wedgeRectCallout">
            <a:avLst>
              <a:gd name="adj1" fmla="val -64633"/>
              <a:gd name="adj2" fmla="val 3946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漢の劉氏一族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65239131-9786-77F9-C3DF-5EC74A6F5C0F}"/>
              </a:ext>
            </a:extLst>
          </p:cNvPr>
          <p:cNvSpPr/>
          <p:nvPr/>
        </p:nvSpPr>
        <p:spPr>
          <a:xfrm>
            <a:off x="3387662" y="3573429"/>
            <a:ext cx="2988520" cy="1791128"/>
          </a:xfrm>
          <a:prstGeom prst="wedgeRectCallout">
            <a:avLst>
              <a:gd name="adj1" fmla="val -67294"/>
              <a:gd name="adj2" fmla="val -24019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豪族</a:t>
            </a:r>
            <a:endParaRPr lang="en-US" altLang="ja-JP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＝その土地の有力者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E786D5-0479-F6B6-5FFC-324D3F974DA7}"/>
              </a:ext>
            </a:extLst>
          </p:cNvPr>
          <p:cNvSpPr txBox="1"/>
          <p:nvPr/>
        </p:nvSpPr>
        <p:spPr>
          <a:xfrm>
            <a:off x="1276973" y="1237947"/>
            <a:ext cx="31407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：</a:t>
            </a:r>
            <a:r>
              <a:rPr lang="ja-JP" altLang="en-US" sz="48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光武帝</a:t>
            </a:r>
            <a:endParaRPr kumimoji="1" lang="en-US" altLang="ja-JP" sz="44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CCBE4C7E-C469-4079-B6B7-BA6DC0435149}"/>
              </a:ext>
            </a:extLst>
          </p:cNvPr>
          <p:cNvSpPr/>
          <p:nvPr/>
        </p:nvSpPr>
        <p:spPr>
          <a:xfrm>
            <a:off x="6476451" y="3256874"/>
            <a:ext cx="436259" cy="95604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31384F5-E37D-4014-95D4-8CD64FF7D162}"/>
              </a:ext>
            </a:extLst>
          </p:cNvPr>
          <p:cNvSpPr/>
          <p:nvPr/>
        </p:nvSpPr>
        <p:spPr>
          <a:xfrm>
            <a:off x="6985528" y="928570"/>
            <a:ext cx="863963" cy="5689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赤眉の乱に応じて挙兵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F662C52-1CF1-440B-9BCB-D5F3F0252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026" y="267153"/>
            <a:ext cx="1292466" cy="1464551"/>
          </a:xfrm>
          <a:prstGeom prst="rect">
            <a:avLst/>
          </a:prstGeom>
        </p:spPr>
      </p:pic>
      <p:sp>
        <p:nvSpPr>
          <p:cNvPr id="21" name="矢印: 右 20">
            <a:extLst>
              <a:ext uri="{FF2B5EF4-FFF2-40B4-BE49-F238E27FC236}">
                <a16:creationId xmlns:a16="http://schemas.microsoft.com/office/drawing/2014/main" id="{63548A0D-B6E6-4B65-B76B-628C162B53AA}"/>
              </a:ext>
            </a:extLst>
          </p:cNvPr>
          <p:cNvSpPr/>
          <p:nvPr/>
        </p:nvSpPr>
        <p:spPr>
          <a:xfrm>
            <a:off x="7971012" y="3256874"/>
            <a:ext cx="436259" cy="95604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03A6F7E-4F6A-4A13-8E83-56AE62006BB1}"/>
              </a:ext>
            </a:extLst>
          </p:cNvPr>
          <p:cNvSpPr/>
          <p:nvPr/>
        </p:nvSpPr>
        <p:spPr>
          <a:xfrm>
            <a:off x="8480089" y="928570"/>
            <a:ext cx="863963" cy="5689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後漢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を建国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↓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漢の復興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E4C06C1-96CC-A860-ADB1-85902BEAA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004" y="-1"/>
            <a:ext cx="1257130" cy="1831883"/>
          </a:xfrm>
          <a:prstGeom prst="rect">
            <a:avLst/>
          </a:prstGeom>
        </p:spPr>
      </p:pic>
      <p:sp>
        <p:nvSpPr>
          <p:cNvPr id="23" name="矢印: 右 22">
            <a:extLst>
              <a:ext uri="{FF2B5EF4-FFF2-40B4-BE49-F238E27FC236}">
                <a16:creationId xmlns:a16="http://schemas.microsoft.com/office/drawing/2014/main" id="{1A4EB4C9-9F45-4A27-80C9-2FAE12DA4BA0}"/>
              </a:ext>
            </a:extLst>
          </p:cNvPr>
          <p:cNvSpPr/>
          <p:nvPr/>
        </p:nvSpPr>
        <p:spPr>
          <a:xfrm>
            <a:off x="9462159" y="3285606"/>
            <a:ext cx="436259" cy="95604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2F14926-EAFE-4913-8684-793E3BFFC2A6}"/>
              </a:ext>
            </a:extLst>
          </p:cNvPr>
          <p:cNvSpPr/>
          <p:nvPr/>
        </p:nvSpPr>
        <p:spPr>
          <a:xfrm>
            <a:off x="9971236" y="957302"/>
            <a:ext cx="863963" cy="5689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赤眉の乱を鎮圧</a:t>
            </a:r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1B1C967-73C4-2CB1-1CB4-3CBD489B4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572" y="211297"/>
            <a:ext cx="1364162" cy="1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9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52F5973-21A5-FA53-89FF-CA10E2BB2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26" y="766994"/>
            <a:ext cx="6540544" cy="556871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D89711-A6C2-A1D1-00FB-415FF06265C4}"/>
              </a:ext>
            </a:extLst>
          </p:cNvPr>
          <p:cNvSpPr txBox="1"/>
          <p:nvPr/>
        </p:nvSpPr>
        <p:spPr>
          <a:xfrm>
            <a:off x="125911" y="1396347"/>
            <a:ext cx="46832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</a:t>
            </a:r>
            <a:r>
              <a:rPr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：</a:t>
            </a:r>
            <a:r>
              <a:rPr lang="ja-JP" altLang="en-US" sz="5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洛陽</a:t>
            </a:r>
            <a:endParaRPr kumimoji="1" lang="ja-JP" altLang="en-US" sz="4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CA0AB64-FB8E-946C-A92C-FA7764372C32}"/>
              </a:ext>
            </a:extLst>
          </p:cNvPr>
          <p:cNvSpPr/>
          <p:nvPr/>
        </p:nvSpPr>
        <p:spPr>
          <a:xfrm>
            <a:off x="9019638" y="3752134"/>
            <a:ext cx="365760" cy="32600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D5B021F6-6F36-6376-9444-FB77F2E60DB9}"/>
              </a:ext>
            </a:extLst>
          </p:cNvPr>
          <p:cNvSpPr/>
          <p:nvPr/>
        </p:nvSpPr>
        <p:spPr>
          <a:xfrm>
            <a:off x="9019638" y="2729285"/>
            <a:ext cx="1466956" cy="699715"/>
          </a:xfrm>
          <a:prstGeom prst="wedgeRectCallout">
            <a:avLst>
              <a:gd name="adj1" fmla="val -34455"/>
              <a:gd name="adj2" fmla="val 85227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洛陽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826D4066-EB2A-44D5-D6D4-C5078B2B23BF}"/>
              </a:ext>
            </a:extLst>
          </p:cNvPr>
          <p:cNvSpPr/>
          <p:nvPr/>
        </p:nvSpPr>
        <p:spPr>
          <a:xfrm>
            <a:off x="1535911" y="2722226"/>
            <a:ext cx="3273287" cy="2058471"/>
          </a:xfrm>
          <a:prstGeom prst="wedgeRectCallout">
            <a:avLst>
              <a:gd name="adj1" fmla="val -31526"/>
              <a:gd name="adj2" fmla="val -6925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以後、中華の中心地として栄える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ECDD379-0D6A-84E7-4889-6EFC4DF87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703" y="3751461"/>
            <a:ext cx="1377787" cy="20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33E50F6-5EEA-4452-A238-2D7C83696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89" y="57418"/>
            <a:ext cx="10523421" cy="67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4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459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102742"/>
            <a:ext cx="20868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新・後漢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271A09-6072-4C1B-98A9-C2B35F0E3449}"/>
              </a:ext>
            </a:extLst>
          </p:cNvPr>
          <p:cNvSpPr txBox="1"/>
          <p:nvPr/>
        </p:nvSpPr>
        <p:spPr>
          <a:xfrm>
            <a:off x="313788" y="845995"/>
            <a:ext cx="57822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王莽の台頭と「新」の建国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6A4B7D-B0CE-429C-9B40-6BD381039FD0}"/>
              </a:ext>
            </a:extLst>
          </p:cNvPr>
          <p:cNvSpPr txBox="1"/>
          <p:nvPr/>
        </p:nvSpPr>
        <p:spPr>
          <a:xfrm>
            <a:off x="313787" y="1597903"/>
            <a:ext cx="894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武帝の死後、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外戚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（皇后一族）と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宦官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が台頭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F79F01-3119-442C-A445-4D4A9C2C1BB6}"/>
              </a:ext>
            </a:extLst>
          </p:cNvPr>
          <p:cNvSpPr txBox="1"/>
          <p:nvPr/>
        </p:nvSpPr>
        <p:spPr>
          <a:xfrm>
            <a:off x="313787" y="2182678"/>
            <a:ext cx="894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外戚の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王莽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が皇帝の座を奪取：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建国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8AB8EE6-8CF5-482A-BF05-7B2E31AEFF67}"/>
              </a:ext>
            </a:extLst>
          </p:cNvPr>
          <p:cNvSpPr txBox="1"/>
          <p:nvPr/>
        </p:nvSpPr>
        <p:spPr>
          <a:xfrm>
            <a:off x="313788" y="2782669"/>
            <a:ext cx="38541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王莽の政治と混乱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2DA9AB4-E355-4028-8FE4-5CA4E943D209}"/>
              </a:ext>
            </a:extLst>
          </p:cNvPr>
          <p:cNvSpPr txBox="1"/>
          <p:nvPr/>
        </p:nvSpPr>
        <p:spPr>
          <a:xfrm>
            <a:off x="313787" y="3498995"/>
            <a:ext cx="945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周時代の封建制を復古　←　実情に合わなく混乱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6D39202-2E99-462F-AE15-9CCAE8370D3B}"/>
              </a:ext>
            </a:extLst>
          </p:cNvPr>
          <p:cNvSpPr txBox="1"/>
          <p:nvPr/>
        </p:nvSpPr>
        <p:spPr>
          <a:xfrm>
            <a:off x="313787" y="4127778"/>
            <a:ext cx="47579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赤眉の乱と後漢の誕生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D84849E-070F-4207-A0A8-9BC320B7EE34}"/>
              </a:ext>
            </a:extLst>
          </p:cNvPr>
          <p:cNvSpPr txBox="1"/>
          <p:nvPr/>
        </p:nvSpPr>
        <p:spPr>
          <a:xfrm>
            <a:off x="313786" y="4814059"/>
            <a:ext cx="1123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王莽の政治に対して農民が反乱（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赤眉の乱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　→　新滅亡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27B3148-6EF4-4B00-B0C0-84BC223CD1DE}"/>
              </a:ext>
            </a:extLst>
          </p:cNvPr>
          <p:cNvSpPr txBox="1"/>
          <p:nvPr/>
        </p:nvSpPr>
        <p:spPr>
          <a:xfrm>
            <a:off x="313786" y="5392811"/>
            <a:ext cx="1123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豪族として挙兵した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劉秀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光武帝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として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後漢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建国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0828EAB-FBEE-42CA-883F-D61726F191FF}"/>
              </a:ext>
            </a:extLst>
          </p:cNvPr>
          <p:cNvSpPr txBox="1"/>
          <p:nvPr/>
        </p:nvSpPr>
        <p:spPr>
          <a:xfrm>
            <a:off x="313786" y="5977586"/>
            <a:ext cx="1123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地方の豪族や反乱を鎮定しながら紀元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36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年に全国統一</a:t>
            </a: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7798085" y="5624929"/>
            <a:ext cx="184935" cy="63500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A5A2792A-BD99-4DD6-8D5F-0AB151ECBFDA}"/>
              </a:ext>
            </a:extLst>
          </p:cNvPr>
          <p:cNvSpPr/>
          <p:nvPr/>
        </p:nvSpPr>
        <p:spPr>
          <a:xfrm>
            <a:off x="7983020" y="4831159"/>
            <a:ext cx="1089061" cy="575352"/>
          </a:xfrm>
          <a:prstGeom prst="wedgeRectCallout">
            <a:avLst>
              <a:gd name="adj1" fmla="val -49135"/>
              <a:gd name="adj2" fmla="val 857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 11">
            <a:extLst>
              <a:ext uri="{FF2B5EF4-FFF2-40B4-BE49-F238E27FC236}">
                <a16:creationId xmlns:a16="http://schemas.microsoft.com/office/drawing/2014/main" id="{535D1C06-016A-D02F-D738-BD666DA0703C}"/>
              </a:ext>
            </a:extLst>
          </p:cNvPr>
          <p:cNvSpPr/>
          <p:nvPr/>
        </p:nvSpPr>
        <p:spPr>
          <a:xfrm>
            <a:off x="508883" y="1342775"/>
            <a:ext cx="3069204" cy="28475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81B7ADD-6A6D-924D-DB18-DBC534AAE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80" y="1301186"/>
            <a:ext cx="1265888" cy="236063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7CC511-D8CC-B23D-DD5B-244ADFDA1443}"/>
              </a:ext>
            </a:extLst>
          </p:cNvPr>
          <p:cNvSpPr txBox="1"/>
          <p:nvPr/>
        </p:nvSpPr>
        <p:spPr>
          <a:xfrm>
            <a:off x="661946" y="3277095"/>
            <a:ext cx="2731270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武帝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の没後</a:t>
            </a:r>
            <a:endParaRPr lang="en-US" altLang="ja-JP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7102997A-73D5-9102-182D-45C819D6E038}"/>
              </a:ext>
            </a:extLst>
          </p:cNvPr>
          <p:cNvSpPr/>
          <p:nvPr/>
        </p:nvSpPr>
        <p:spPr>
          <a:xfrm>
            <a:off x="3673273" y="2250219"/>
            <a:ext cx="846354" cy="10268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 11">
            <a:extLst>
              <a:ext uri="{FF2B5EF4-FFF2-40B4-BE49-F238E27FC236}">
                <a16:creationId xmlns:a16="http://schemas.microsoft.com/office/drawing/2014/main" id="{0DA2B7DA-A2ED-3D32-2EE5-AEA1D588F9FD}"/>
              </a:ext>
            </a:extLst>
          </p:cNvPr>
          <p:cNvSpPr/>
          <p:nvPr/>
        </p:nvSpPr>
        <p:spPr>
          <a:xfrm>
            <a:off x="4614813" y="781134"/>
            <a:ext cx="7487072" cy="304557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DD7A1E-BABC-4727-5A58-900A4AC7BDB8}"/>
              </a:ext>
            </a:extLst>
          </p:cNvPr>
          <p:cNvSpPr txBox="1"/>
          <p:nvPr/>
        </p:nvSpPr>
        <p:spPr>
          <a:xfrm>
            <a:off x="4702245" y="833386"/>
            <a:ext cx="5214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かんがん</a:t>
            </a:r>
            <a:endParaRPr lang="en-US" altLang="ja-JP" sz="24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4800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宦官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：去勢された男性</a:t>
            </a:r>
            <a:endParaRPr lang="ja-JP" altLang="en-US" sz="44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3E46CBC-1A53-72D3-DDE7-94A96C5BF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574"/>
          <a:stretch/>
        </p:blipFill>
        <p:spPr>
          <a:xfrm>
            <a:off x="10795434" y="2154018"/>
            <a:ext cx="1276471" cy="178552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AAAD056-B90A-15D1-DF50-0B6F3B0E6BE9}"/>
              </a:ext>
            </a:extLst>
          </p:cNvPr>
          <p:cNvSpPr txBox="1"/>
          <p:nvPr/>
        </p:nvSpPr>
        <p:spPr>
          <a:xfrm>
            <a:off x="5191992" y="2006884"/>
            <a:ext cx="3649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・後宮を出入り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D28C0FE-566B-CBA9-8007-44D2697F4671}"/>
              </a:ext>
            </a:extLst>
          </p:cNvPr>
          <p:cNvSpPr txBox="1"/>
          <p:nvPr/>
        </p:nvSpPr>
        <p:spPr>
          <a:xfrm>
            <a:off x="5191992" y="2626384"/>
            <a:ext cx="6018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・皇帝や皇后のお世話役と　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して権力拡大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8" name="四角形 11">
            <a:extLst>
              <a:ext uri="{FF2B5EF4-FFF2-40B4-BE49-F238E27FC236}">
                <a16:creationId xmlns:a16="http://schemas.microsoft.com/office/drawing/2014/main" id="{191FF6AD-EF37-C939-43EC-7CF8A7A7A35D}"/>
              </a:ext>
            </a:extLst>
          </p:cNvPr>
          <p:cNvSpPr/>
          <p:nvPr/>
        </p:nvSpPr>
        <p:spPr>
          <a:xfrm>
            <a:off x="4604848" y="4520968"/>
            <a:ext cx="7487072" cy="216773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3949384-270C-1BC9-4982-0F4628B7CF0E}"/>
              </a:ext>
            </a:extLst>
          </p:cNvPr>
          <p:cNvSpPr txBox="1"/>
          <p:nvPr/>
        </p:nvSpPr>
        <p:spPr>
          <a:xfrm>
            <a:off x="4702245" y="4596321"/>
            <a:ext cx="70010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がいせき</a:t>
            </a:r>
            <a:endParaRPr lang="en-US" altLang="ja-JP" sz="24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4800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外戚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：皇后の親族</a:t>
            </a:r>
            <a:endParaRPr lang="ja-JP" altLang="en-US" sz="44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577CBDC-7E28-6FB0-7B1C-EC761852B023}"/>
              </a:ext>
            </a:extLst>
          </p:cNvPr>
          <p:cNvSpPr txBox="1"/>
          <p:nvPr/>
        </p:nvSpPr>
        <p:spPr>
          <a:xfrm>
            <a:off x="5020566" y="5796650"/>
            <a:ext cx="7632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・皇后や皇太子を通じて政治介入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861912B-88AC-6D83-8C15-46181DC3D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123" y="3585197"/>
            <a:ext cx="1620176" cy="131879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7681F80-F859-9B77-DA03-CCC016146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17" y="4577787"/>
            <a:ext cx="1108608" cy="128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6159365-A3DE-4548-A44D-8D812AFAFE94}"/>
              </a:ext>
            </a:extLst>
          </p:cNvPr>
          <p:cNvCxnSpPr>
            <a:cxnSpLocks/>
          </p:cNvCxnSpPr>
          <p:nvPr/>
        </p:nvCxnSpPr>
        <p:spPr>
          <a:xfrm flipH="1">
            <a:off x="4834754" y="3657702"/>
            <a:ext cx="20164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3058254-BFA0-47F8-9C29-A52C670E99C5}"/>
              </a:ext>
            </a:extLst>
          </p:cNvPr>
          <p:cNvCxnSpPr>
            <a:cxnSpLocks/>
          </p:cNvCxnSpPr>
          <p:nvPr/>
        </p:nvCxnSpPr>
        <p:spPr>
          <a:xfrm flipH="1">
            <a:off x="4834753" y="3945378"/>
            <a:ext cx="20164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EF2C79-4531-4E34-BCA0-7778DD71FCA2}"/>
              </a:ext>
            </a:extLst>
          </p:cNvPr>
          <p:cNvSpPr txBox="1"/>
          <p:nvPr/>
        </p:nvSpPr>
        <p:spPr>
          <a:xfrm>
            <a:off x="3614830" y="1535667"/>
            <a:ext cx="12199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外戚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A450FEA-868C-4DA5-86E4-384846A76B99}"/>
              </a:ext>
            </a:extLst>
          </p:cNvPr>
          <p:cNvSpPr txBox="1"/>
          <p:nvPr/>
        </p:nvSpPr>
        <p:spPr>
          <a:xfrm>
            <a:off x="3614830" y="3472767"/>
            <a:ext cx="121992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妃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7F92D9-5CDC-4930-8244-DF59E824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036" y="776165"/>
            <a:ext cx="1310469" cy="15190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D993056-FB2C-4E40-A6A3-41C8C9B07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989" y="2599804"/>
            <a:ext cx="1470516" cy="1622638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148FA79-1812-44C0-88D9-3455C9F2A640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 flipH="1">
            <a:off x="4224792" y="2243553"/>
            <a:ext cx="1" cy="1229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A236F3E-DA7A-46A1-BA3B-D89EF5AA0379}"/>
              </a:ext>
            </a:extLst>
          </p:cNvPr>
          <p:cNvSpPr txBox="1"/>
          <p:nvPr/>
        </p:nvSpPr>
        <p:spPr>
          <a:xfrm>
            <a:off x="6851189" y="3468829"/>
            <a:ext cx="121992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9B1724B-C089-4C5C-8210-9824790F8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667" y="2635558"/>
            <a:ext cx="1436130" cy="1586884"/>
          </a:xfrm>
          <a:prstGeom prst="rect">
            <a:avLst/>
          </a:prstGeom>
        </p:spPr>
      </p:pic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8E5C743-3EB6-46C0-9E37-836C4B73A0F6}"/>
              </a:ext>
            </a:extLst>
          </p:cNvPr>
          <p:cNvCxnSpPr>
            <a:cxnSpLocks/>
          </p:cNvCxnSpPr>
          <p:nvPr/>
        </p:nvCxnSpPr>
        <p:spPr>
          <a:xfrm flipH="1">
            <a:off x="5971914" y="3945378"/>
            <a:ext cx="1" cy="172944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6C3F7A5-6448-4A8E-8124-4677F5990843}"/>
              </a:ext>
            </a:extLst>
          </p:cNvPr>
          <p:cNvSpPr txBox="1"/>
          <p:nvPr/>
        </p:nvSpPr>
        <p:spPr>
          <a:xfrm>
            <a:off x="5102270" y="5674827"/>
            <a:ext cx="175854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皇太子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27D06DDF-3786-4093-8613-E6BCF16FA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001" y="4766021"/>
            <a:ext cx="1312584" cy="1653649"/>
          </a:xfrm>
          <a:prstGeom prst="rect">
            <a:avLst/>
          </a:prstGeom>
        </p:spPr>
      </p:pic>
      <p:sp>
        <p:nvSpPr>
          <p:cNvPr id="30" name="吹き出し: 四角形 29">
            <a:extLst>
              <a:ext uri="{FF2B5EF4-FFF2-40B4-BE49-F238E27FC236}">
                <a16:creationId xmlns:a16="http://schemas.microsoft.com/office/drawing/2014/main" id="{D5A29498-FCAD-48EC-82DB-57959A3DBE34}"/>
              </a:ext>
            </a:extLst>
          </p:cNvPr>
          <p:cNvSpPr/>
          <p:nvPr/>
        </p:nvSpPr>
        <p:spPr>
          <a:xfrm>
            <a:off x="5842970" y="262768"/>
            <a:ext cx="3109254" cy="1026793"/>
          </a:xfrm>
          <a:prstGeom prst="wedgeRectCallout">
            <a:avLst>
              <a:gd name="adj1" fmla="val -59488"/>
              <a:gd name="adj2" fmla="val 3129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良い待遇を期待してるよ</a:t>
            </a:r>
          </a:p>
        </p:txBody>
      </p:sp>
      <p:sp>
        <p:nvSpPr>
          <p:cNvPr id="31" name="吹き出し: 四角形 30">
            <a:extLst>
              <a:ext uri="{FF2B5EF4-FFF2-40B4-BE49-F238E27FC236}">
                <a16:creationId xmlns:a16="http://schemas.microsoft.com/office/drawing/2014/main" id="{DAA1D233-420A-4FB8-8512-F924E7CA3A95}"/>
              </a:ext>
            </a:extLst>
          </p:cNvPr>
          <p:cNvSpPr/>
          <p:nvPr/>
        </p:nvSpPr>
        <p:spPr>
          <a:xfrm>
            <a:off x="2095928" y="4383394"/>
            <a:ext cx="2738825" cy="1026793"/>
          </a:xfrm>
          <a:prstGeom prst="wedgeRectCallout">
            <a:avLst>
              <a:gd name="adj1" fmla="val 63373"/>
              <a:gd name="adj2" fmla="val -5776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父をよろしく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頼みますわ</a:t>
            </a:r>
          </a:p>
        </p:txBody>
      </p:sp>
      <p:sp>
        <p:nvSpPr>
          <p:cNvPr id="33" name="思考の吹き出し: 雲形 32">
            <a:extLst>
              <a:ext uri="{FF2B5EF4-FFF2-40B4-BE49-F238E27FC236}">
                <a16:creationId xmlns:a16="http://schemas.microsoft.com/office/drawing/2014/main" id="{CD696B51-F4B6-48E6-AFBC-963028500D7F}"/>
              </a:ext>
            </a:extLst>
          </p:cNvPr>
          <p:cNvSpPr/>
          <p:nvPr/>
        </p:nvSpPr>
        <p:spPr>
          <a:xfrm>
            <a:off x="8952224" y="2020951"/>
            <a:ext cx="2979506" cy="1229214"/>
          </a:xfrm>
          <a:prstGeom prst="cloudCallout">
            <a:avLst>
              <a:gd name="adj1" fmla="val -47040"/>
              <a:gd name="adj2" fmla="val 7420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忖度</a:t>
            </a:r>
            <a:r>
              <a:rPr kumimoji="1" lang="ja-JP" altLang="en-US" sz="3200" dirty="0" err="1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。。。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4" name="思考の吹き出し: 雲形 33">
            <a:extLst>
              <a:ext uri="{FF2B5EF4-FFF2-40B4-BE49-F238E27FC236}">
                <a16:creationId xmlns:a16="http://schemas.microsoft.com/office/drawing/2014/main" id="{1F3C5772-0EF4-4BB6-B535-7D1F5DDB27C9}"/>
              </a:ext>
            </a:extLst>
          </p:cNvPr>
          <p:cNvSpPr/>
          <p:nvPr/>
        </p:nvSpPr>
        <p:spPr>
          <a:xfrm>
            <a:off x="7527219" y="4596162"/>
            <a:ext cx="2979506" cy="1229214"/>
          </a:xfrm>
          <a:prstGeom prst="cloudCallout">
            <a:avLst>
              <a:gd name="adj1" fmla="val -47040"/>
              <a:gd name="adj2" fmla="val 7420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忖度</a:t>
            </a:r>
            <a:r>
              <a:rPr kumimoji="1" lang="ja-JP" altLang="en-US" sz="3200" dirty="0" err="1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。。。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10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A8B934EF-CF19-4584-BB13-1ACB75C98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4" y="707165"/>
            <a:ext cx="8591222" cy="5615061"/>
          </a:xfrm>
          <a:prstGeom prst="rect">
            <a:avLst/>
          </a:prstGeom>
        </p:spPr>
      </p:pic>
      <p:sp>
        <p:nvSpPr>
          <p:cNvPr id="3" name="フレーム 2">
            <a:extLst>
              <a:ext uri="{FF2B5EF4-FFF2-40B4-BE49-F238E27FC236}">
                <a16:creationId xmlns:a16="http://schemas.microsoft.com/office/drawing/2014/main" id="{4F6C834C-7DA8-4BE2-B2E8-EED256D6809D}"/>
              </a:ext>
            </a:extLst>
          </p:cNvPr>
          <p:cNvSpPr/>
          <p:nvPr/>
        </p:nvSpPr>
        <p:spPr>
          <a:xfrm>
            <a:off x="6390526" y="2455525"/>
            <a:ext cx="924674" cy="1058238"/>
          </a:xfrm>
          <a:prstGeom prst="frame">
            <a:avLst>
              <a:gd name="adj1" fmla="val 65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01559670-A2C5-422B-9465-7EFF468E1835}"/>
              </a:ext>
            </a:extLst>
          </p:cNvPr>
          <p:cNvSpPr/>
          <p:nvPr/>
        </p:nvSpPr>
        <p:spPr>
          <a:xfrm>
            <a:off x="7952198" y="2239766"/>
            <a:ext cx="3267182" cy="3041152"/>
          </a:xfrm>
          <a:prstGeom prst="wedgeRectCallout">
            <a:avLst>
              <a:gd name="adj1" fmla="val -68318"/>
              <a:gd name="adj2" fmla="val -228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99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莽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7E7327-4E8C-41C6-B5D5-1DEAE753640A}"/>
              </a:ext>
            </a:extLst>
          </p:cNvPr>
          <p:cNvSpPr txBox="1"/>
          <p:nvPr/>
        </p:nvSpPr>
        <p:spPr>
          <a:xfrm>
            <a:off x="10302949" y="1653745"/>
            <a:ext cx="11802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800" dirty="0" err="1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、</a:t>
            </a:r>
            <a:endParaRPr kumimoji="1" lang="ja-JP" altLang="en-US" sz="138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77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2">
            <a:extLst>
              <a:ext uri="{FF2B5EF4-FFF2-40B4-BE49-F238E27FC236}">
                <a16:creationId xmlns:a16="http://schemas.microsoft.com/office/drawing/2014/main" id="{54773A9B-BDE5-09E3-0C54-F575C5677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32" y="8524"/>
            <a:ext cx="3125722" cy="2042913"/>
          </a:xfrm>
          <a:prstGeom prst="rect">
            <a:avLst/>
          </a:prstGeom>
        </p:spPr>
      </p:pic>
      <p:sp>
        <p:nvSpPr>
          <p:cNvPr id="10" name="四角形 11">
            <a:extLst>
              <a:ext uri="{FF2B5EF4-FFF2-40B4-BE49-F238E27FC236}">
                <a16:creationId xmlns:a16="http://schemas.microsoft.com/office/drawing/2014/main" id="{C87746B7-F164-7EBC-8E8F-5176591FC82F}"/>
              </a:ext>
            </a:extLst>
          </p:cNvPr>
          <p:cNvSpPr/>
          <p:nvPr/>
        </p:nvSpPr>
        <p:spPr>
          <a:xfrm>
            <a:off x="243840" y="2179674"/>
            <a:ext cx="11704320" cy="456136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8E47134-6812-B132-A864-1117FC941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39" y="2481976"/>
            <a:ext cx="1383527" cy="152665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737F65A-29D5-F27F-C871-E6AE0819E3B4}"/>
              </a:ext>
            </a:extLst>
          </p:cNvPr>
          <p:cNvSpPr txBox="1"/>
          <p:nvPr/>
        </p:nvSpPr>
        <p:spPr>
          <a:xfrm>
            <a:off x="1013778" y="3763975"/>
            <a:ext cx="1242186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皇后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05004E7-7510-738E-961A-5CEEA435D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093" y="2472603"/>
            <a:ext cx="1272853" cy="127285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35D71DF-C339-735E-432D-C584A3DA3667}"/>
              </a:ext>
            </a:extLst>
          </p:cNvPr>
          <p:cNvSpPr txBox="1"/>
          <p:nvPr/>
        </p:nvSpPr>
        <p:spPr>
          <a:xfrm>
            <a:off x="5687144" y="3734247"/>
            <a:ext cx="1221760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王莽</a:t>
            </a:r>
            <a:endParaRPr lang="en-US" altLang="ja-JP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049E48D-0E8B-D107-7AE1-F7E6278BA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0923" y="4567551"/>
            <a:ext cx="1422914" cy="142291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75559F2-9D20-E451-D581-FEE9CE462A74}"/>
              </a:ext>
            </a:extLst>
          </p:cNvPr>
          <p:cNvSpPr txBox="1"/>
          <p:nvPr/>
        </p:nvSpPr>
        <p:spPr>
          <a:xfrm>
            <a:off x="950786" y="5784897"/>
            <a:ext cx="1277572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矢印: 左 17">
            <a:extLst>
              <a:ext uri="{FF2B5EF4-FFF2-40B4-BE49-F238E27FC236}">
                <a16:creationId xmlns:a16="http://schemas.microsoft.com/office/drawing/2014/main" id="{DC4CE5EC-00AA-DB93-704A-0AA12E5F562F}"/>
              </a:ext>
            </a:extLst>
          </p:cNvPr>
          <p:cNvSpPr/>
          <p:nvPr/>
        </p:nvSpPr>
        <p:spPr>
          <a:xfrm>
            <a:off x="2231667" y="2691682"/>
            <a:ext cx="3077154" cy="1288767"/>
          </a:xfrm>
          <a:prstGeom prst="leftArrow">
            <a:avLst/>
          </a:prstGeom>
          <a:solidFill>
            <a:srgbClr val="FF99CC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娘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141D99E-DD48-26F4-425E-850675563CF4}"/>
              </a:ext>
            </a:extLst>
          </p:cNvPr>
          <p:cNvSpPr txBox="1"/>
          <p:nvPr/>
        </p:nvSpPr>
        <p:spPr>
          <a:xfrm>
            <a:off x="6900946" y="3734247"/>
            <a:ext cx="1221760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外戚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矢印: 左 19">
            <a:extLst>
              <a:ext uri="{FF2B5EF4-FFF2-40B4-BE49-F238E27FC236}">
                <a16:creationId xmlns:a16="http://schemas.microsoft.com/office/drawing/2014/main" id="{2CF8DB94-DEBE-22A2-5DA8-268C9CD93AC9}"/>
              </a:ext>
            </a:extLst>
          </p:cNvPr>
          <p:cNvSpPr/>
          <p:nvPr/>
        </p:nvSpPr>
        <p:spPr>
          <a:xfrm rot="20336800">
            <a:off x="2119247" y="3986414"/>
            <a:ext cx="3208305" cy="1377029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毒殺</a:t>
            </a:r>
            <a:endParaRPr kumimoji="1" lang="ja-JP" altLang="en-US" sz="4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42B885E-D9E3-886D-10C2-D423021F2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05778">
            <a:off x="4360374" y="3721889"/>
            <a:ext cx="919411" cy="1182522"/>
          </a:xfrm>
          <a:prstGeom prst="rect">
            <a:avLst/>
          </a:prstGeom>
        </p:spPr>
      </p:pic>
      <p:sp>
        <p:nvSpPr>
          <p:cNvPr id="26" name="矢印: 右 25">
            <a:extLst>
              <a:ext uri="{FF2B5EF4-FFF2-40B4-BE49-F238E27FC236}">
                <a16:creationId xmlns:a16="http://schemas.microsoft.com/office/drawing/2014/main" id="{C37B7D08-36AD-7B91-D514-513E93D336AC}"/>
              </a:ext>
            </a:extLst>
          </p:cNvPr>
          <p:cNvSpPr/>
          <p:nvPr/>
        </p:nvSpPr>
        <p:spPr>
          <a:xfrm>
            <a:off x="7409765" y="2736883"/>
            <a:ext cx="1898982" cy="914715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B52EE811-0AC2-D2A5-8DFD-BFC9CD468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6822" y="2469897"/>
            <a:ext cx="1463300" cy="161690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0FAAC44-0BB9-7A80-A489-082ED1A8143E}"/>
              </a:ext>
            </a:extLst>
          </p:cNvPr>
          <p:cNvSpPr txBox="1"/>
          <p:nvPr/>
        </p:nvSpPr>
        <p:spPr>
          <a:xfrm>
            <a:off x="9159111" y="3775615"/>
            <a:ext cx="2263967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王莽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フレーム 13">
            <a:extLst>
              <a:ext uri="{FF2B5EF4-FFF2-40B4-BE49-F238E27FC236}">
                <a16:creationId xmlns:a16="http://schemas.microsoft.com/office/drawing/2014/main" id="{A48E0479-2CCF-4129-BCF2-AF63AC8E01A8}"/>
              </a:ext>
            </a:extLst>
          </p:cNvPr>
          <p:cNvSpPr/>
          <p:nvPr/>
        </p:nvSpPr>
        <p:spPr>
          <a:xfrm>
            <a:off x="5475767" y="2340229"/>
            <a:ext cx="6220492" cy="2306200"/>
          </a:xfrm>
          <a:prstGeom prst="frame">
            <a:avLst>
              <a:gd name="adj1" fmla="val 714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742B2623-264B-2EB4-2721-5470CBACAEF8}"/>
              </a:ext>
            </a:extLst>
          </p:cNvPr>
          <p:cNvSpPr/>
          <p:nvPr/>
        </p:nvSpPr>
        <p:spPr>
          <a:xfrm>
            <a:off x="8359256" y="4893041"/>
            <a:ext cx="3390683" cy="1691521"/>
          </a:xfrm>
          <a:prstGeom prst="wedgeRectCallout">
            <a:avLst>
              <a:gd name="adj1" fmla="val 6022"/>
              <a:gd name="adj2" fmla="val -71753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天命には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逆らえませぬ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（でっちあげ）</a:t>
            </a:r>
          </a:p>
        </p:txBody>
      </p:sp>
      <p:sp>
        <p:nvSpPr>
          <p:cNvPr id="27" name="乗算記号 26">
            <a:extLst>
              <a:ext uri="{FF2B5EF4-FFF2-40B4-BE49-F238E27FC236}">
                <a16:creationId xmlns:a16="http://schemas.microsoft.com/office/drawing/2014/main" id="{B22693B5-3296-490E-B0C5-2C4EEDA6B048}"/>
              </a:ext>
            </a:extLst>
          </p:cNvPr>
          <p:cNvSpPr/>
          <p:nvPr/>
        </p:nvSpPr>
        <p:spPr>
          <a:xfrm>
            <a:off x="450388" y="4239852"/>
            <a:ext cx="1422914" cy="1653901"/>
          </a:xfrm>
          <a:prstGeom prst="mathMultiply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504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四角形 11">
            <a:extLst>
              <a:ext uri="{FF2B5EF4-FFF2-40B4-BE49-F238E27FC236}">
                <a16:creationId xmlns:a16="http://schemas.microsoft.com/office/drawing/2014/main" id="{28C4E4CC-7CAB-5962-351B-4F73F668F1D6}"/>
              </a:ext>
            </a:extLst>
          </p:cNvPr>
          <p:cNvSpPr/>
          <p:nvPr/>
        </p:nvSpPr>
        <p:spPr>
          <a:xfrm>
            <a:off x="-1" y="2636874"/>
            <a:ext cx="5550195" cy="41880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7" name="図 2">
            <a:extLst>
              <a:ext uri="{FF2B5EF4-FFF2-40B4-BE49-F238E27FC236}">
                <a16:creationId xmlns:a16="http://schemas.microsoft.com/office/drawing/2014/main" id="{ECF10FA1-8CA9-9A82-8D3F-4D73025E5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3" y="164737"/>
            <a:ext cx="3006996" cy="196531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1C6716-C7DC-086E-3188-492882A1A9E8}"/>
              </a:ext>
            </a:extLst>
          </p:cNvPr>
          <p:cNvSpPr txBox="1"/>
          <p:nvPr/>
        </p:nvSpPr>
        <p:spPr>
          <a:xfrm>
            <a:off x="141723" y="164737"/>
            <a:ext cx="1392879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王莽</a:t>
            </a:r>
            <a:endParaRPr lang="en-US" altLang="ja-JP" sz="44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D1D94F8F-0970-42B4-CD4A-A023F58DC8D2}"/>
              </a:ext>
            </a:extLst>
          </p:cNvPr>
          <p:cNvSpPr/>
          <p:nvPr/>
        </p:nvSpPr>
        <p:spPr>
          <a:xfrm>
            <a:off x="3266274" y="556889"/>
            <a:ext cx="3390683" cy="1339748"/>
          </a:xfrm>
          <a:prstGeom prst="wedgeRectCallout">
            <a:avLst>
              <a:gd name="adj1" fmla="val -64354"/>
              <a:gd name="adj2" fmla="val -1740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周の時代が理想である</a:t>
            </a:r>
          </a:p>
        </p:txBody>
      </p:sp>
      <p:sp>
        <p:nvSpPr>
          <p:cNvPr id="10" name="吹き出し: 左矢印 9">
            <a:extLst>
              <a:ext uri="{FF2B5EF4-FFF2-40B4-BE49-F238E27FC236}">
                <a16:creationId xmlns:a16="http://schemas.microsoft.com/office/drawing/2014/main" id="{108CC550-AECE-E893-5527-E6748B0E53E6}"/>
              </a:ext>
            </a:extLst>
          </p:cNvPr>
          <p:cNvSpPr/>
          <p:nvPr/>
        </p:nvSpPr>
        <p:spPr>
          <a:xfrm>
            <a:off x="6774512" y="495528"/>
            <a:ext cx="2862470" cy="146246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4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理想</a:t>
            </a:r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主義者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8B21880-B2DD-ECD0-E4CE-ACC28EBCB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44" y="3598951"/>
            <a:ext cx="4979275" cy="325905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6E693F9-150D-1098-D272-9BA89AFD0BA1}"/>
              </a:ext>
            </a:extLst>
          </p:cNvPr>
          <p:cNvSpPr txBox="1"/>
          <p:nvPr/>
        </p:nvSpPr>
        <p:spPr>
          <a:xfrm>
            <a:off x="0" y="2642402"/>
            <a:ext cx="432551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封建制（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血縁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重視）</a:t>
            </a:r>
          </a:p>
        </p:txBody>
      </p:sp>
      <p:sp>
        <p:nvSpPr>
          <p:cNvPr id="16" name="四角形 11">
            <a:extLst>
              <a:ext uri="{FF2B5EF4-FFF2-40B4-BE49-F238E27FC236}">
                <a16:creationId xmlns:a16="http://schemas.microsoft.com/office/drawing/2014/main" id="{D16FD146-43D7-7BAB-8D69-9695FE42BDD8}"/>
              </a:ext>
            </a:extLst>
          </p:cNvPr>
          <p:cNvSpPr/>
          <p:nvPr/>
        </p:nvSpPr>
        <p:spPr>
          <a:xfrm>
            <a:off x="6096000" y="3468682"/>
            <a:ext cx="6095999" cy="33562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4" name="吹き出し: 左矢印 13">
            <a:extLst>
              <a:ext uri="{FF2B5EF4-FFF2-40B4-BE49-F238E27FC236}">
                <a16:creationId xmlns:a16="http://schemas.microsoft.com/office/drawing/2014/main" id="{E143BACD-718F-64D9-4C91-4E27B7B046C7}"/>
              </a:ext>
            </a:extLst>
          </p:cNvPr>
          <p:cNvSpPr/>
          <p:nvPr/>
        </p:nvSpPr>
        <p:spPr>
          <a:xfrm>
            <a:off x="5343277" y="4089261"/>
            <a:ext cx="2862470" cy="211504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2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これに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合わせた政策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BE6FE70-C088-9A0E-05E9-DE4C8E5C5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334" y="4089261"/>
            <a:ext cx="3676508" cy="273695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CAC497E-C548-B0F4-5E89-143B0A419807}"/>
              </a:ext>
            </a:extLst>
          </p:cNvPr>
          <p:cNvSpPr txBox="1"/>
          <p:nvPr/>
        </p:nvSpPr>
        <p:spPr>
          <a:xfrm>
            <a:off x="9386806" y="3662341"/>
            <a:ext cx="177556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井田制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EBA2066-0397-6EA4-ED3E-8903AABD1E9A}"/>
              </a:ext>
            </a:extLst>
          </p:cNvPr>
          <p:cNvSpPr txBox="1"/>
          <p:nvPr/>
        </p:nvSpPr>
        <p:spPr>
          <a:xfrm>
            <a:off x="9375694" y="4888567"/>
            <a:ext cx="185115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私有地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BA80408-CF99-C46B-C628-D657D30C5DCF}"/>
              </a:ext>
            </a:extLst>
          </p:cNvPr>
          <p:cNvSpPr txBox="1"/>
          <p:nvPr/>
        </p:nvSpPr>
        <p:spPr>
          <a:xfrm>
            <a:off x="9381584" y="5908158"/>
            <a:ext cx="184526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国有地</a:t>
            </a: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4BA593EB-EE5D-D45D-052C-5098EA59F5CD}"/>
              </a:ext>
            </a:extLst>
          </p:cNvPr>
          <p:cNvSpPr/>
          <p:nvPr/>
        </p:nvSpPr>
        <p:spPr>
          <a:xfrm>
            <a:off x="9988340" y="5518917"/>
            <a:ext cx="572494" cy="351562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465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 11">
            <a:extLst>
              <a:ext uri="{FF2B5EF4-FFF2-40B4-BE49-F238E27FC236}">
                <a16:creationId xmlns:a16="http://schemas.microsoft.com/office/drawing/2014/main" id="{94C8F803-E759-92EA-F758-EA98E4A95985}"/>
              </a:ext>
            </a:extLst>
          </p:cNvPr>
          <p:cNvSpPr/>
          <p:nvPr/>
        </p:nvSpPr>
        <p:spPr>
          <a:xfrm>
            <a:off x="1668151" y="3033145"/>
            <a:ext cx="6600743" cy="308510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7" name="図 2">
            <a:extLst>
              <a:ext uri="{FF2B5EF4-FFF2-40B4-BE49-F238E27FC236}">
                <a16:creationId xmlns:a16="http://schemas.microsoft.com/office/drawing/2014/main" id="{BD37D27A-489B-F0D6-B372-CE6E2558F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56" y="871107"/>
            <a:ext cx="3006996" cy="196531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DAC34E-A99F-DB77-0238-5FF20AB80F25}"/>
              </a:ext>
            </a:extLst>
          </p:cNvPr>
          <p:cNvSpPr txBox="1"/>
          <p:nvPr/>
        </p:nvSpPr>
        <p:spPr>
          <a:xfrm>
            <a:off x="1954156" y="871107"/>
            <a:ext cx="1392879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王莽</a:t>
            </a:r>
            <a:endParaRPr lang="en-US" altLang="ja-JP" sz="44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55F341EA-AF10-2E41-ABC1-DCB92FD942DD}"/>
              </a:ext>
            </a:extLst>
          </p:cNvPr>
          <p:cNvSpPr/>
          <p:nvPr/>
        </p:nvSpPr>
        <p:spPr>
          <a:xfrm>
            <a:off x="5269538" y="1015189"/>
            <a:ext cx="3659314" cy="1608287"/>
          </a:xfrm>
          <a:prstGeom prst="wedgeRectCallout">
            <a:avLst>
              <a:gd name="adj1" fmla="val -70247"/>
              <a:gd name="adj2" fmla="val -1510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奴婢（奴隷）の売買禁止</a:t>
            </a:r>
          </a:p>
        </p:txBody>
      </p:sp>
      <p:sp>
        <p:nvSpPr>
          <p:cNvPr id="12" name="次の値と等しい 11">
            <a:extLst>
              <a:ext uri="{FF2B5EF4-FFF2-40B4-BE49-F238E27FC236}">
                <a16:creationId xmlns:a16="http://schemas.microsoft.com/office/drawing/2014/main" id="{2BAA6BB2-F7AD-A32A-D89A-178E351DCA05}"/>
              </a:ext>
            </a:extLst>
          </p:cNvPr>
          <p:cNvSpPr/>
          <p:nvPr/>
        </p:nvSpPr>
        <p:spPr>
          <a:xfrm>
            <a:off x="4307985" y="4069420"/>
            <a:ext cx="916450" cy="1093898"/>
          </a:xfrm>
          <a:prstGeom prst="mathEqual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530D0D6-516E-1641-D7B1-876C229D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065" y="3240419"/>
            <a:ext cx="1582145" cy="82900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37369E9-AF1A-E542-3D1C-0848E96E8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669" y="3355023"/>
            <a:ext cx="1965316" cy="196531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0D104D1-7FDA-777A-95E4-1259E000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516" y="3240419"/>
            <a:ext cx="1582145" cy="82900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BDC4750-C1C4-533D-EBBF-27D6C3F56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10" y="3355023"/>
            <a:ext cx="1865284" cy="186528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B2C8EDA-E1A2-4ED5-30CD-E37E0B8AA507}"/>
              </a:ext>
            </a:extLst>
          </p:cNvPr>
          <p:cNvSpPr txBox="1"/>
          <p:nvPr/>
        </p:nvSpPr>
        <p:spPr>
          <a:xfrm>
            <a:off x="5460603" y="5067809"/>
            <a:ext cx="1865283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労働力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62F2F3D-A02D-1E9F-5412-BD2808D5588F}"/>
              </a:ext>
            </a:extLst>
          </p:cNvPr>
          <p:cNvSpPr txBox="1"/>
          <p:nvPr/>
        </p:nvSpPr>
        <p:spPr>
          <a:xfrm>
            <a:off x="2342668" y="5067809"/>
            <a:ext cx="140809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奴婢</a:t>
            </a:r>
          </a:p>
        </p:txBody>
      </p:sp>
      <p:sp>
        <p:nvSpPr>
          <p:cNvPr id="20" name="吹き出し: 左矢印 19">
            <a:extLst>
              <a:ext uri="{FF2B5EF4-FFF2-40B4-BE49-F238E27FC236}">
                <a16:creationId xmlns:a16="http://schemas.microsoft.com/office/drawing/2014/main" id="{9BD07FB1-6805-E27E-AECD-E0584CB80D1E}"/>
              </a:ext>
            </a:extLst>
          </p:cNvPr>
          <p:cNvSpPr/>
          <p:nvPr/>
        </p:nvSpPr>
        <p:spPr>
          <a:xfrm>
            <a:off x="8504425" y="2230063"/>
            <a:ext cx="1828800" cy="3888188"/>
          </a:xfrm>
          <a:prstGeom prst="lef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労働力不足</a:t>
            </a:r>
          </a:p>
        </p:txBody>
      </p:sp>
    </p:spTree>
    <p:extLst>
      <p:ext uri="{BB962C8B-B14F-4D97-AF65-F5344CB8AC3E}">
        <p14:creationId xmlns:p14="http://schemas.microsoft.com/office/powerpoint/2010/main" val="4206497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四角形 11">
            <a:extLst>
              <a:ext uri="{FF2B5EF4-FFF2-40B4-BE49-F238E27FC236}">
                <a16:creationId xmlns:a16="http://schemas.microsoft.com/office/drawing/2014/main" id="{C5262C8F-BF44-44EE-86C0-CB2A366CE0E8}"/>
              </a:ext>
            </a:extLst>
          </p:cNvPr>
          <p:cNvSpPr/>
          <p:nvPr/>
        </p:nvSpPr>
        <p:spPr>
          <a:xfrm>
            <a:off x="1" y="771883"/>
            <a:ext cx="5266239" cy="6083673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0BFD40-65A1-9EE1-FBEB-353CA45335E5}"/>
              </a:ext>
            </a:extLst>
          </p:cNvPr>
          <p:cNvSpPr txBox="1"/>
          <p:nvPr/>
        </p:nvSpPr>
        <p:spPr>
          <a:xfrm>
            <a:off x="0" y="2443"/>
            <a:ext cx="3889589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王莽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の復古王政</a:t>
            </a:r>
            <a:endParaRPr lang="en-US" altLang="ja-JP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C7AD3F4-7300-39CB-8130-D5AD49E5A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44" y="3972623"/>
            <a:ext cx="2031558" cy="2031558"/>
          </a:xfrm>
          <a:prstGeom prst="rect">
            <a:avLst/>
          </a:prstGeom>
        </p:spPr>
      </p:pic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DF1A8FC0-90AA-E720-0335-081D700812A3}"/>
              </a:ext>
            </a:extLst>
          </p:cNvPr>
          <p:cNvSpPr/>
          <p:nvPr/>
        </p:nvSpPr>
        <p:spPr>
          <a:xfrm>
            <a:off x="2020291" y="3840407"/>
            <a:ext cx="2988520" cy="769441"/>
          </a:xfrm>
          <a:prstGeom prst="wedgeRectCallout">
            <a:avLst>
              <a:gd name="adj1" fmla="val -52685"/>
              <a:gd name="adj2" fmla="val 93649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古いんじゃ！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43C2385-6024-1AD0-8836-A6F169AD8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8" y="964358"/>
            <a:ext cx="2713113" cy="252787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D85EEA-5F57-B145-64E0-50A2F3F40519}"/>
              </a:ext>
            </a:extLst>
          </p:cNvPr>
          <p:cNvSpPr txBox="1"/>
          <p:nvPr/>
        </p:nvSpPr>
        <p:spPr>
          <a:xfrm>
            <a:off x="886404" y="2868596"/>
            <a:ext cx="120249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国内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4D2B23E3-60A7-DC28-82AD-21C00B1C8C3E}"/>
              </a:ext>
            </a:extLst>
          </p:cNvPr>
          <p:cNvSpPr/>
          <p:nvPr/>
        </p:nvSpPr>
        <p:spPr>
          <a:xfrm>
            <a:off x="2029282" y="1097096"/>
            <a:ext cx="2988520" cy="1393470"/>
          </a:xfrm>
          <a:prstGeom prst="wedgeRectCallout">
            <a:avLst>
              <a:gd name="adj1" fmla="val -62370"/>
              <a:gd name="adj2" fmla="val 2638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千年前の政治は無理だよ～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FBE78DA-26AB-40B1-A68C-9DB0ADE48B41}"/>
              </a:ext>
            </a:extLst>
          </p:cNvPr>
          <p:cNvSpPr txBox="1"/>
          <p:nvPr/>
        </p:nvSpPr>
        <p:spPr>
          <a:xfrm>
            <a:off x="900618" y="5691305"/>
            <a:ext cx="120249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農民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14E02891-6EFE-4513-9BD9-D90296066579}"/>
              </a:ext>
            </a:extLst>
          </p:cNvPr>
          <p:cNvSpPr/>
          <p:nvPr/>
        </p:nvSpPr>
        <p:spPr>
          <a:xfrm>
            <a:off x="5367337" y="3344869"/>
            <a:ext cx="567429" cy="10145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0D5F70-9666-433F-9BA3-4CE7DD2F41AF}"/>
              </a:ext>
            </a:extLst>
          </p:cNvPr>
          <p:cNvSpPr/>
          <p:nvPr/>
        </p:nvSpPr>
        <p:spPr>
          <a:xfrm>
            <a:off x="6026883" y="964359"/>
            <a:ext cx="1018852" cy="5689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各地で農民が反乱</a:t>
            </a:r>
            <a:endParaRPr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848BA6A2-03FD-45F5-B3EC-BB8FDCF2FCC7}"/>
              </a:ext>
            </a:extLst>
          </p:cNvPr>
          <p:cNvSpPr/>
          <p:nvPr/>
        </p:nvSpPr>
        <p:spPr>
          <a:xfrm>
            <a:off x="7203588" y="3344869"/>
            <a:ext cx="567429" cy="10145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EA85A7E-A346-4276-BB89-BE033F8EB1A6}"/>
              </a:ext>
            </a:extLst>
          </p:cNvPr>
          <p:cNvSpPr/>
          <p:nvPr/>
        </p:nvSpPr>
        <p:spPr>
          <a:xfrm>
            <a:off x="7928870" y="964358"/>
            <a:ext cx="1018852" cy="5689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赤眉の乱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566D242-048C-4596-A9A8-589E82754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869" y="5534797"/>
            <a:ext cx="1148001" cy="109777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1007110-71FB-4C84-A9D1-8AE87BAC2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656" y="4483862"/>
            <a:ext cx="1979596" cy="2169897"/>
          </a:xfrm>
          <a:prstGeom prst="rect">
            <a:avLst/>
          </a:prstGeom>
        </p:spPr>
      </p:pic>
      <p:sp>
        <p:nvSpPr>
          <p:cNvPr id="27" name="減算記号 26">
            <a:extLst>
              <a:ext uri="{FF2B5EF4-FFF2-40B4-BE49-F238E27FC236}">
                <a16:creationId xmlns:a16="http://schemas.microsoft.com/office/drawing/2014/main" id="{7B33518D-0AE0-4D9C-B19C-C88455B7A936}"/>
              </a:ext>
            </a:extLst>
          </p:cNvPr>
          <p:cNvSpPr/>
          <p:nvPr/>
        </p:nvSpPr>
        <p:spPr>
          <a:xfrm rot="19833943">
            <a:off x="10043588" y="4993210"/>
            <a:ext cx="450299" cy="396291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減算記号 28">
            <a:extLst>
              <a:ext uri="{FF2B5EF4-FFF2-40B4-BE49-F238E27FC236}">
                <a16:creationId xmlns:a16="http://schemas.microsoft.com/office/drawing/2014/main" id="{BF07F064-2189-414D-8E4A-323BE154AA28}"/>
              </a:ext>
            </a:extLst>
          </p:cNvPr>
          <p:cNvSpPr/>
          <p:nvPr/>
        </p:nvSpPr>
        <p:spPr>
          <a:xfrm rot="12980341">
            <a:off x="9699187" y="4968333"/>
            <a:ext cx="450299" cy="396291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吹き出し: 四角形 29">
            <a:extLst>
              <a:ext uri="{FF2B5EF4-FFF2-40B4-BE49-F238E27FC236}">
                <a16:creationId xmlns:a16="http://schemas.microsoft.com/office/drawing/2014/main" id="{C329BBFC-CF8B-4D4F-9F59-D99D14D0F78E}"/>
              </a:ext>
            </a:extLst>
          </p:cNvPr>
          <p:cNvSpPr/>
          <p:nvPr/>
        </p:nvSpPr>
        <p:spPr>
          <a:xfrm>
            <a:off x="9105575" y="2134792"/>
            <a:ext cx="2985327" cy="2169897"/>
          </a:xfrm>
          <a:prstGeom prst="wedgeRectCallout">
            <a:avLst>
              <a:gd name="adj1" fmla="val -21056"/>
              <a:gd name="adj2" fmla="val 68523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敵と区別するために眉を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赤く染めた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9128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358</Words>
  <Application>Microsoft Office PowerPoint</Application>
  <PresentationFormat>ワイド画面</PresentationFormat>
  <Paragraphs>86</Paragraphs>
  <Slides>13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0" baseType="lpstr"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883</cp:revision>
  <dcterms:created xsi:type="dcterms:W3CDTF">2019-06-25T21:59:19Z</dcterms:created>
  <dcterms:modified xsi:type="dcterms:W3CDTF">2024-02-02T08:26:48Z</dcterms:modified>
</cp:coreProperties>
</file>