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2"/>
  </p:notesMasterIdLst>
  <p:sldIdLst>
    <p:sldId id="519" r:id="rId2"/>
    <p:sldId id="807" r:id="rId3"/>
    <p:sldId id="808" r:id="rId4"/>
    <p:sldId id="809" r:id="rId5"/>
    <p:sldId id="810" r:id="rId6"/>
    <p:sldId id="811" r:id="rId7"/>
    <p:sldId id="812" r:id="rId8"/>
    <p:sldId id="813" r:id="rId9"/>
    <p:sldId id="814" r:id="rId10"/>
    <p:sldId id="793" r:id="rId1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D9F7"/>
    <a:srgbClr val="FFCCFF"/>
    <a:srgbClr val="F5EEFC"/>
    <a:srgbClr val="E91FE9"/>
    <a:srgbClr val="FF0066"/>
    <a:srgbClr val="E9D7F3"/>
    <a:srgbClr val="B482DA"/>
    <a:srgbClr val="A86ED4"/>
    <a:srgbClr val="FF99CC"/>
    <a:srgbClr val="ED4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21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84" y="2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4CD21BAF-E567-43FB-962B-37100CBBD05C}"/>
    <pc:docChg chg="undo custSel addSld delSld modSld">
      <pc:chgData name="" userId="4df855aef7cffa4d" providerId="LiveId" clId="{4CD21BAF-E567-43FB-962B-37100CBBD05C}" dt="2024-02-02T14:16:27.790" v="4308" actId="2696"/>
      <pc:docMkLst>
        <pc:docMk/>
      </pc:docMkLst>
      <pc:sldChg chg="modSp del">
        <pc:chgData name="" userId="4df855aef7cffa4d" providerId="LiveId" clId="{4CD21BAF-E567-43FB-962B-37100CBBD05C}" dt="2024-02-02T14:16:27.790" v="4308" actId="2696"/>
        <pc:sldMkLst>
          <pc:docMk/>
          <pc:sldMk cId="2838530973" sldId="506"/>
        </pc:sldMkLst>
        <pc:spChg chg="mod">
          <ac:chgData name="" userId="4df855aef7cffa4d" providerId="LiveId" clId="{4CD21BAF-E567-43FB-962B-37100CBBD05C}" dt="2024-01-31T07:38:18.659" v="4066" actId="121"/>
          <ac:spMkLst>
            <pc:docMk/>
            <pc:sldMk cId="2838530973" sldId="506"/>
            <ac:spMk id="3" creationId="{96EB78E4-385B-6C18-74FB-608A28847D6C}"/>
          </ac:spMkLst>
        </pc:spChg>
      </pc:sldChg>
      <pc:sldChg chg="modSp add">
        <pc:chgData name="" userId="4df855aef7cffa4d" providerId="LiveId" clId="{4CD21BAF-E567-43FB-962B-37100CBBD05C}" dt="2024-02-02T14:16:17.392" v="4307" actId="120"/>
        <pc:sldMkLst>
          <pc:docMk/>
          <pc:sldMk cId="849079194" sldId="519"/>
        </pc:sldMkLst>
        <pc:spChg chg="mod">
          <ac:chgData name="" userId="4df855aef7cffa4d" providerId="LiveId" clId="{4CD21BAF-E567-43FB-962B-37100CBBD05C}" dt="2024-02-02T14:15:14.469" v="4159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4CD21BAF-E567-43FB-962B-37100CBBD05C}" dt="2024-02-02T14:13:54.122" v="4073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4CD21BAF-E567-43FB-962B-37100CBBD05C}" dt="2024-02-02T14:16:17.392" v="4307" actId="120"/>
          <ac:spMkLst>
            <pc:docMk/>
            <pc:sldMk cId="849079194" sldId="519"/>
            <ac:spMk id="7" creationId="{1ED4C4C0-EBAE-43A3-BFB2-E75809CE4915}"/>
          </ac:spMkLst>
        </pc:spChg>
      </pc:sldChg>
      <pc:sldChg chg="addSp modSp">
        <pc:chgData name="" userId="4df855aef7cffa4d" providerId="LiveId" clId="{4CD21BAF-E567-43FB-962B-37100CBBD05C}" dt="2024-01-28T07:38:01.706" v="4037" actId="20577"/>
        <pc:sldMkLst>
          <pc:docMk/>
          <pc:sldMk cId="980143643" sldId="793"/>
        </pc:sldMkLst>
        <pc:spChg chg="add mod">
          <ac:chgData name="" userId="4df855aef7cffa4d" providerId="LiveId" clId="{4CD21BAF-E567-43FB-962B-37100CBBD05C}" dt="2024-01-28T07:38:01.706" v="4037" actId="20577"/>
          <ac:spMkLst>
            <pc:docMk/>
            <pc:sldMk cId="980143643" sldId="793"/>
            <ac:spMk id="6" creationId="{E22C1888-6EE0-4DF7-A498-3EF7305ECE7B}"/>
          </ac:spMkLst>
        </pc:spChg>
        <pc:spChg chg="add mod">
          <ac:chgData name="" userId="4df855aef7cffa4d" providerId="LiveId" clId="{4CD21BAF-E567-43FB-962B-37100CBBD05C}" dt="2024-01-28T07:32:57.533" v="3617" actId="1076"/>
          <ac:spMkLst>
            <pc:docMk/>
            <pc:sldMk cId="980143643" sldId="793"/>
            <ac:spMk id="7" creationId="{01403E45-B662-4521-9611-73B07A43C86B}"/>
          </ac:spMkLst>
        </pc:spChg>
        <pc:spChg chg="add mod">
          <ac:chgData name="" userId="4df855aef7cffa4d" providerId="LiveId" clId="{4CD21BAF-E567-43FB-962B-37100CBBD05C}" dt="2024-01-28T07:24:36.744" v="3058" actId="14100"/>
          <ac:spMkLst>
            <pc:docMk/>
            <pc:sldMk cId="980143643" sldId="793"/>
            <ac:spMk id="8" creationId="{899164B3-475B-4A6E-B455-F4DF9E2FC6E0}"/>
          </ac:spMkLst>
        </pc:spChg>
        <pc:spChg chg="add mod">
          <ac:chgData name="" userId="4df855aef7cffa4d" providerId="LiveId" clId="{4CD21BAF-E567-43FB-962B-37100CBBD05C}" dt="2024-01-28T07:32:57.533" v="3617" actId="1076"/>
          <ac:spMkLst>
            <pc:docMk/>
            <pc:sldMk cId="980143643" sldId="793"/>
            <ac:spMk id="9" creationId="{3132C649-10D8-45A5-8766-0A685CBF2277}"/>
          </ac:spMkLst>
        </pc:spChg>
        <pc:spChg chg="add mod">
          <ac:chgData name="" userId="4df855aef7cffa4d" providerId="LiveId" clId="{4CD21BAF-E567-43FB-962B-37100CBBD05C}" dt="2024-01-28T07:35:58.123" v="3817" actId="14100"/>
          <ac:spMkLst>
            <pc:docMk/>
            <pc:sldMk cId="980143643" sldId="793"/>
            <ac:spMk id="10" creationId="{5549228F-8151-4A5C-AAAE-8AB672F1D0B9}"/>
          </ac:spMkLst>
        </pc:spChg>
        <pc:spChg chg="add mod">
          <ac:chgData name="" userId="4df855aef7cffa4d" providerId="LiveId" clId="{4CD21BAF-E567-43FB-962B-37100CBBD05C}" dt="2024-01-28T07:36:04.106" v="3818" actId="1076"/>
          <ac:spMkLst>
            <pc:docMk/>
            <pc:sldMk cId="980143643" sldId="793"/>
            <ac:spMk id="11" creationId="{266860FC-915F-420E-A9B0-A56DA9F5F7A3}"/>
          </ac:spMkLst>
        </pc:spChg>
        <pc:spChg chg="add mod">
          <ac:chgData name="" userId="4df855aef7cffa4d" providerId="LiveId" clId="{4CD21BAF-E567-43FB-962B-37100CBBD05C}" dt="2024-01-28T07:36:19.851" v="3820" actId="1076"/>
          <ac:spMkLst>
            <pc:docMk/>
            <pc:sldMk cId="980143643" sldId="793"/>
            <ac:spMk id="12" creationId="{C4356495-1EA3-442C-8981-718487F8FBB7}"/>
          </ac:spMkLst>
        </pc:spChg>
        <pc:spChg chg="mod">
          <ac:chgData name="" userId="4df855aef7cffa4d" providerId="LiveId" clId="{4CD21BAF-E567-43FB-962B-37100CBBD05C}" dt="2024-01-28T07:22:27.201" v="2857" actId="14100"/>
          <ac:spMkLst>
            <pc:docMk/>
            <pc:sldMk cId="980143643" sldId="793"/>
            <ac:spMk id="14" creationId="{7B46187D-860F-4D69-8C92-819EDC609655}"/>
          </ac:spMkLst>
        </pc:spChg>
        <pc:spChg chg="add mod">
          <ac:chgData name="" userId="4df855aef7cffa4d" providerId="LiveId" clId="{4CD21BAF-E567-43FB-962B-37100CBBD05C}" dt="2024-01-28T07:36:19.851" v="3820" actId="1076"/>
          <ac:spMkLst>
            <pc:docMk/>
            <pc:sldMk cId="980143643" sldId="793"/>
            <ac:spMk id="15" creationId="{0F0B758A-A208-436B-88A6-C2F5777ADB09}"/>
          </ac:spMkLst>
        </pc:spChg>
        <pc:spChg chg="add mod">
          <ac:chgData name="" userId="4df855aef7cffa4d" providerId="LiveId" clId="{4CD21BAF-E567-43FB-962B-37100CBBD05C}" dt="2024-01-28T07:36:19.851" v="3820" actId="1076"/>
          <ac:spMkLst>
            <pc:docMk/>
            <pc:sldMk cId="980143643" sldId="793"/>
            <ac:spMk id="16" creationId="{9B18BB45-6C80-4C35-AB36-4387D17398A9}"/>
          </ac:spMkLst>
        </pc:spChg>
        <pc:spChg chg="add mod">
          <ac:chgData name="" userId="4df855aef7cffa4d" providerId="LiveId" clId="{4CD21BAF-E567-43FB-962B-37100CBBD05C}" dt="2024-01-28T07:36:19.851" v="3820" actId="1076"/>
          <ac:spMkLst>
            <pc:docMk/>
            <pc:sldMk cId="980143643" sldId="793"/>
            <ac:spMk id="17" creationId="{107AEBE6-BEC7-4288-9A13-BD7A7C7DD970}"/>
          </ac:spMkLst>
        </pc:spChg>
        <pc:spChg chg="add mod">
          <ac:chgData name="" userId="4df855aef7cffa4d" providerId="LiveId" clId="{4CD21BAF-E567-43FB-962B-37100CBBD05C}" dt="2024-01-28T07:36:19.851" v="3820" actId="1076"/>
          <ac:spMkLst>
            <pc:docMk/>
            <pc:sldMk cId="980143643" sldId="793"/>
            <ac:spMk id="18" creationId="{BB3BC25F-3531-4364-BDB8-E6C0D1919646}"/>
          </ac:spMkLst>
        </pc:spChg>
        <pc:spChg chg="mod">
          <ac:chgData name="" userId="4df855aef7cffa4d" providerId="LiveId" clId="{4CD21BAF-E567-43FB-962B-37100CBBD05C}" dt="2024-01-28T07:21:50.830" v="2787" actId="207"/>
          <ac:spMkLst>
            <pc:docMk/>
            <pc:sldMk cId="980143643" sldId="793"/>
            <ac:spMk id="19" creationId="{69C4F3A6-6B19-4DAE-9F33-37A55E7E708E}"/>
          </ac:spMkLst>
        </pc:spChg>
        <pc:spChg chg="add mod">
          <ac:chgData name="" userId="4df855aef7cffa4d" providerId="LiveId" clId="{4CD21BAF-E567-43FB-962B-37100CBBD05C}" dt="2024-01-28T07:36:53.405" v="3922" actId="20577"/>
          <ac:spMkLst>
            <pc:docMk/>
            <pc:sldMk cId="980143643" sldId="793"/>
            <ac:spMk id="20" creationId="{19770298-177E-4426-BDDF-196504127F62}"/>
          </ac:spMkLst>
        </pc:spChg>
        <pc:spChg chg="add mod">
          <ac:chgData name="" userId="4df855aef7cffa4d" providerId="LiveId" clId="{4CD21BAF-E567-43FB-962B-37100CBBD05C}" dt="2024-01-28T07:37:41.303" v="4033" actId="1076"/>
          <ac:spMkLst>
            <pc:docMk/>
            <pc:sldMk cId="980143643" sldId="793"/>
            <ac:spMk id="21" creationId="{FB58AB87-CB5C-41A1-9765-5D0FF6F9A50C}"/>
          </ac:spMkLst>
        </pc:spChg>
      </pc:sldChg>
      <pc:sldChg chg="addSp delSp modSp add">
        <pc:chgData name="" userId="4df855aef7cffa4d" providerId="LiveId" clId="{4CD21BAF-E567-43FB-962B-37100CBBD05C}" dt="2024-01-27T08:08:27.468" v="561" actId="14100"/>
        <pc:sldMkLst>
          <pc:docMk/>
          <pc:sldMk cId="3393718206" sldId="808"/>
        </pc:sldMkLst>
        <pc:spChg chg="add mod">
          <ac:chgData name="" userId="4df855aef7cffa4d" providerId="LiveId" clId="{4CD21BAF-E567-43FB-962B-37100CBBD05C}" dt="2024-01-27T07:49:16.179" v="38" actId="1076"/>
          <ac:spMkLst>
            <pc:docMk/>
            <pc:sldMk cId="3393718206" sldId="808"/>
            <ac:spMk id="3" creationId="{0459719B-A2B8-4B6C-847A-3EF2C518F4AB}"/>
          </ac:spMkLst>
        </pc:spChg>
        <pc:spChg chg="add mod ord">
          <ac:chgData name="" userId="4df855aef7cffa4d" providerId="LiveId" clId="{4CD21BAF-E567-43FB-962B-37100CBBD05C}" dt="2024-01-27T08:05:05.578" v="469" actId="1076"/>
          <ac:spMkLst>
            <pc:docMk/>
            <pc:sldMk cId="3393718206" sldId="808"/>
            <ac:spMk id="4" creationId="{DDBBF252-C2D0-41EF-A9B4-54FBA412EC18}"/>
          </ac:spMkLst>
        </pc:spChg>
        <pc:spChg chg="add del mod">
          <ac:chgData name="" userId="4df855aef7cffa4d" providerId="LiveId" clId="{4CD21BAF-E567-43FB-962B-37100CBBD05C}" dt="2024-01-27T07:55:49.172" v="160" actId="478"/>
          <ac:spMkLst>
            <pc:docMk/>
            <pc:sldMk cId="3393718206" sldId="808"/>
            <ac:spMk id="5" creationId="{E99AD88F-7AE7-478A-84C8-3E0DBD74D3B5}"/>
          </ac:spMkLst>
        </pc:spChg>
        <pc:spChg chg="add del mod">
          <ac:chgData name="" userId="4df855aef7cffa4d" providerId="LiveId" clId="{4CD21BAF-E567-43FB-962B-37100CBBD05C}" dt="2024-01-27T07:50:46.710" v="69" actId="478"/>
          <ac:spMkLst>
            <pc:docMk/>
            <pc:sldMk cId="3393718206" sldId="808"/>
            <ac:spMk id="7" creationId="{BFD79C6B-D0DB-46DE-AA44-B90E73220D84}"/>
          </ac:spMkLst>
        </pc:spChg>
        <pc:spChg chg="add mod ord">
          <ac:chgData name="" userId="4df855aef7cffa4d" providerId="LiveId" clId="{4CD21BAF-E567-43FB-962B-37100CBBD05C}" dt="2024-01-27T08:00:53.960" v="262" actId="166"/>
          <ac:spMkLst>
            <pc:docMk/>
            <pc:sldMk cId="3393718206" sldId="808"/>
            <ac:spMk id="8" creationId="{85831DF9-A98D-4CD0-93C5-A12173B0B4DC}"/>
          </ac:spMkLst>
        </pc:spChg>
        <pc:spChg chg="add del mod">
          <ac:chgData name="" userId="4df855aef7cffa4d" providerId="LiveId" clId="{4CD21BAF-E567-43FB-962B-37100CBBD05C}" dt="2024-01-27T07:56:58.805" v="202" actId="478"/>
          <ac:spMkLst>
            <pc:docMk/>
            <pc:sldMk cId="3393718206" sldId="808"/>
            <ac:spMk id="10" creationId="{C1D57177-4BFD-44D6-B48A-F68DB2B1B514}"/>
          </ac:spMkLst>
        </pc:spChg>
        <pc:spChg chg="add mod ord">
          <ac:chgData name="" userId="4df855aef7cffa4d" providerId="LiveId" clId="{4CD21BAF-E567-43FB-962B-37100CBBD05C}" dt="2024-01-27T08:00:53.960" v="262" actId="166"/>
          <ac:spMkLst>
            <pc:docMk/>
            <pc:sldMk cId="3393718206" sldId="808"/>
            <ac:spMk id="13" creationId="{57C7CFD4-CE0A-49B1-948E-C4D3B4A2AE39}"/>
          </ac:spMkLst>
        </pc:spChg>
        <pc:spChg chg="add mod ord">
          <ac:chgData name="" userId="4df855aef7cffa4d" providerId="LiveId" clId="{4CD21BAF-E567-43FB-962B-37100CBBD05C}" dt="2024-01-27T08:00:53.960" v="262" actId="166"/>
          <ac:spMkLst>
            <pc:docMk/>
            <pc:sldMk cId="3393718206" sldId="808"/>
            <ac:spMk id="14" creationId="{0CF0882F-DFEC-41E2-A784-C76F9AFB0A14}"/>
          </ac:spMkLst>
        </pc:spChg>
        <pc:spChg chg="add mod ord">
          <ac:chgData name="" userId="4df855aef7cffa4d" providerId="LiveId" clId="{4CD21BAF-E567-43FB-962B-37100CBBD05C}" dt="2024-01-27T08:08:27.468" v="561" actId="14100"/>
          <ac:spMkLst>
            <pc:docMk/>
            <pc:sldMk cId="3393718206" sldId="808"/>
            <ac:spMk id="15" creationId="{030BE2AF-6D8A-4BBC-A768-ADE562E67C80}"/>
          </ac:spMkLst>
        </pc:spChg>
        <pc:spChg chg="add mod">
          <ac:chgData name="" userId="4df855aef7cffa4d" providerId="LiveId" clId="{4CD21BAF-E567-43FB-962B-37100CBBD05C}" dt="2024-01-27T08:05:05.578" v="469" actId="1076"/>
          <ac:spMkLst>
            <pc:docMk/>
            <pc:sldMk cId="3393718206" sldId="808"/>
            <ac:spMk id="16" creationId="{53368266-3984-4A1B-BAE0-0195C85B3882}"/>
          </ac:spMkLst>
        </pc:spChg>
        <pc:spChg chg="add mod">
          <ac:chgData name="" userId="4df855aef7cffa4d" providerId="LiveId" clId="{4CD21BAF-E567-43FB-962B-37100CBBD05C}" dt="2024-01-27T08:08:23.158" v="559" actId="1076"/>
          <ac:spMkLst>
            <pc:docMk/>
            <pc:sldMk cId="3393718206" sldId="808"/>
            <ac:spMk id="17" creationId="{F1D8C6BB-5827-4E55-A0A3-0E9831D4955E}"/>
          </ac:spMkLst>
        </pc:spChg>
        <pc:picChg chg="add mod ord">
          <ac:chgData name="" userId="4df855aef7cffa4d" providerId="LiveId" clId="{4CD21BAF-E567-43FB-962B-37100CBBD05C}" dt="2024-01-27T08:05:05.578" v="469" actId="1076"/>
          <ac:picMkLst>
            <pc:docMk/>
            <pc:sldMk cId="3393718206" sldId="808"/>
            <ac:picMk id="2" creationId="{E5E042B5-D06D-4F4C-8BF6-1F0072E13F36}"/>
          </ac:picMkLst>
        </pc:picChg>
        <pc:picChg chg="add mod ord">
          <ac:chgData name="" userId="4df855aef7cffa4d" providerId="LiveId" clId="{4CD21BAF-E567-43FB-962B-37100CBBD05C}" dt="2024-01-27T08:00:53.960" v="262" actId="166"/>
          <ac:picMkLst>
            <pc:docMk/>
            <pc:sldMk cId="3393718206" sldId="808"/>
            <ac:picMk id="6" creationId="{E195B823-074A-4365-B7ED-D02E254A49B3}"/>
          </ac:picMkLst>
        </pc:picChg>
        <pc:picChg chg="add mod ord">
          <ac:chgData name="" userId="4df855aef7cffa4d" providerId="LiveId" clId="{4CD21BAF-E567-43FB-962B-37100CBBD05C}" dt="2024-01-27T08:05:05.578" v="469" actId="1076"/>
          <ac:picMkLst>
            <pc:docMk/>
            <pc:sldMk cId="3393718206" sldId="808"/>
            <ac:picMk id="9" creationId="{63AD3479-ED43-4DEC-AD3A-B7FA679D467F}"/>
          </ac:picMkLst>
        </pc:picChg>
        <pc:picChg chg="add mod ord">
          <ac:chgData name="" userId="4df855aef7cffa4d" providerId="LiveId" clId="{4CD21BAF-E567-43FB-962B-37100CBBD05C}" dt="2024-01-27T08:07:32.502" v="544" actId="1076"/>
          <ac:picMkLst>
            <pc:docMk/>
            <pc:sldMk cId="3393718206" sldId="808"/>
            <ac:picMk id="11" creationId="{18985891-EB24-4711-B161-D417894997C1}"/>
          </ac:picMkLst>
        </pc:picChg>
        <pc:picChg chg="add mod ord modCrop">
          <ac:chgData name="" userId="4df855aef7cffa4d" providerId="LiveId" clId="{4CD21BAF-E567-43FB-962B-37100CBBD05C}" dt="2024-01-27T08:05:52.900" v="491" actId="1076"/>
          <ac:picMkLst>
            <pc:docMk/>
            <pc:sldMk cId="3393718206" sldId="808"/>
            <ac:picMk id="12" creationId="{37225052-C255-4458-81F7-A88708B6BAC8}"/>
          </ac:picMkLst>
        </pc:picChg>
        <pc:picChg chg="add mod">
          <ac:chgData name="" userId="4df855aef7cffa4d" providerId="LiveId" clId="{4CD21BAF-E567-43FB-962B-37100CBBD05C}" dt="2024-01-27T08:05:54.806" v="492" actId="1076"/>
          <ac:picMkLst>
            <pc:docMk/>
            <pc:sldMk cId="3393718206" sldId="808"/>
            <ac:picMk id="18" creationId="{CFDB3FC1-9276-432D-80CD-82FB398AF09A}"/>
          </ac:picMkLst>
        </pc:picChg>
        <pc:picChg chg="add mod">
          <ac:chgData name="" userId="4df855aef7cffa4d" providerId="LiveId" clId="{4CD21BAF-E567-43FB-962B-37100CBBD05C}" dt="2024-01-27T08:05:51.654" v="490" actId="1076"/>
          <ac:picMkLst>
            <pc:docMk/>
            <pc:sldMk cId="3393718206" sldId="808"/>
            <ac:picMk id="19" creationId="{CB9513F1-B734-4242-9BAB-2594FD74A4E7}"/>
          </ac:picMkLst>
        </pc:picChg>
        <pc:picChg chg="add mod">
          <ac:chgData name="" userId="4df855aef7cffa4d" providerId="LiveId" clId="{4CD21BAF-E567-43FB-962B-37100CBBD05C}" dt="2024-01-27T08:06:16.103" v="497" actId="1076"/>
          <ac:picMkLst>
            <pc:docMk/>
            <pc:sldMk cId="3393718206" sldId="808"/>
            <ac:picMk id="20" creationId="{551D5A47-290A-4DBC-898E-4D65185FF601}"/>
          </ac:picMkLst>
        </pc:picChg>
        <pc:picChg chg="add mod">
          <ac:chgData name="" userId="4df855aef7cffa4d" providerId="LiveId" clId="{4CD21BAF-E567-43FB-962B-37100CBBD05C}" dt="2024-01-27T08:07:34.267" v="545" actId="1076"/>
          <ac:picMkLst>
            <pc:docMk/>
            <pc:sldMk cId="3393718206" sldId="808"/>
            <ac:picMk id="21" creationId="{F81AC5CF-544D-4B69-B71C-5A83ACCEFE30}"/>
          </ac:picMkLst>
        </pc:picChg>
      </pc:sldChg>
      <pc:sldChg chg="addSp modSp add">
        <pc:chgData name="" userId="4df855aef7cffa4d" providerId="LiveId" clId="{4CD21BAF-E567-43FB-962B-37100CBBD05C}" dt="2024-01-27T08:11:08" v="649" actId="14100"/>
        <pc:sldMkLst>
          <pc:docMk/>
          <pc:sldMk cId="3261794654" sldId="809"/>
        </pc:sldMkLst>
        <pc:spChg chg="add mod">
          <ac:chgData name="" userId="4df855aef7cffa4d" providerId="LiveId" clId="{4CD21BAF-E567-43FB-962B-37100CBBD05C}" dt="2024-01-27T08:11:08" v="649" actId="14100"/>
          <ac:spMkLst>
            <pc:docMk/>
            <pc:sldMk cId="3261794654" sldId="809"/>
            <ac:spMk id="3" creationId="{60D9CFCD-028A-4E36-A067-5044F9AD952C}"/>
          </ac:spMkLst>
        </pc:spChg>
        <pc:spChg chg="add mod">
          <ac:chgData name="" userId="4df855aef7cffa4d" providerId="LiveId" clId="{4CD21BAF-E567-43FB-962B-37100CBBD05C}" dt="2024-01-27T08:10:55.068" v="644" actId="1076"/>
          <ac:spMkLst>
            <pc:docMk/>
            <pc:sldMk cId="3261794654" sldId="809"/>
            <ac:spMk id="4" creationId="{E8BF4F93-CC45-4365-BF31-4DF3814E9BC1}"/>
          </ac:spMkLst>
        </pc:spChg>
        <pc:picChg chg="add mod">
          <ac:chgData name="" userId="4df855aef7cffa4d" providerId="LiveId" clId="{4CD21BAF-E567-43FB-962B-37100CBBD05C}" dt="2024-01-27T08:11:04.784" v="648" actId="1076"/>
          <ac:picMkLst>
            <pc:docMk/>
            <pc:sldMk cId="3261794654" sldId="809"/>
            <ac:picMk id="2" creationId="{477C827D-6059-47A4-8454-571C931284D6}"/>
          </ac:picMkLst>
        </pc:picChg>
      </pc:sldChg>
      <pc:sldChg chg="addSp delSp modSp add modNotesTx">
        <pc:chgData name="" userId="4df855aef7cffa4d" providerId="LiveId" clId="{4CD21BAF-E567-43FB-962B-37100CBBD05C}" dt="2024-01-27T08:31:57.383" v="1245" actId="1076"/>
        <pc:sldMkLst>
          <pc:docMk/>
          <pc:sldMk cId="3930550791" sldId="810"/>
        </pc:sldMkLst>
        <pc:spChg chg="add mod">
          <ac:chgData name="" userId="4df855aef7cffa4d" providerId="LiveId" clId="{4CD21BAF-E567-43FB-962B-37100CBBD05C}" dt="2024-01-27T08:18:53.981" v="768" actId="20577"/>
          <ac:spMkLst>
            <pc:docMk/>
            <pc:sldMk cId="3930550791" sldId="810"/>
            <ac:spMk id="3" creationId="{3F2796EE-5CBC-459F-A3BA-8E8265DDD47F}"/>
          </ac:spMkLst>
        </pc:spChg>
        <pc:spChg chg="add del mod">
          <ac:chgData name="" userId="4df855aef7cffa4d" providerId="LiveId" clId="{4CD21BAF-E567-43FB-962B-37100CBBD05C}" dt="2024-01-27T08:13:17.541" v="665" actId="478"/>
          <ac:spMkLst>
            <pc:docMk/>
            <pc:sldMk cId="3930550791" sldId="810"/>
            <ac:spMk id="4" creationId="{33AAF4BA-1194-4B83-B5AF-CACD60E9E657}"/>
          </ac:spMkLst>
        </pc:spChg>
        <pc:spChg chg="add del mod">
          <ac:chgData name="" userId="4df855aef7cffa4d" providerId="LiveId" clId="{4CD21BAF-E567-43FB-962B-37100CBBD05C}" dt="2024-01-27T08:14:45.348" v="689" actId="478"/>
          <ac:spMkLst>
            <pc:docMk/>
            <pc:sldMk cId="3930550791" sldId="810"/>
            <ac:spMk id="5" creationId="{3707BDB0-3985-4689-A8BD-D3CA3BA26803}"/>
          </ac:spMkLst>
        </pc:spChg>
        <pc:spChg chg="add del mod">
          <ac:chgData name="" userId="4df855aef7cffa4d" providerId="LiveId" clId="{4CD21BAF-E567-43FB-962B-37100CBBD05C}" dt="2024-01-27T08:15:21.762" v="691" actId="478"/>
          <ac:spMkLst>
            <pc:docMk/>
            <pc:sldMk cId="3930550791" sldId="810"/>
            <ac:spMk id="6" creationId="{1440BEFF-B13F-4168-A7DC-513B23015EFB}"/>
          </ac:spMkLst>
        </pc:spChg>
        <pc:spChg chg="add del mod">
          <ac:chgData name="" userId="4df855aef7cffa4d" providerId="LiveId" clId="{4CD21BAF-E567-43FB-962B-37100CBBD05C}" dt="2024-01-27T08:23:25.207" v="975" actId="478"/>
          <ac:spMkLst>
            <pc:docMk/>
            <pc:sldMk cId="3930550791" sldId="810"/>
            <ac:spMk id="7" creationId="{C4E64760-DE54-4ED9-A831-4EE2E377D046}"/>
          </ac:spMkLst>
        </pc:spChg>
        <pc:spChg chg="add del mod">
          <ac:chgData name="" userId="4df855aef7cffa4d" providerId="LiveId" clId="{4CD21BAF-E567-43FB-962B-37100CBBD05C}" dt="2024-01-27T08:23:25.207" v="975" actId="478"/>
          <ac:spMkLst>
            <pc:docMk/>
            <pc:sldMk cId="3930550791" sldId="810"/>
            <ac:spMk id="8" creationId="{0373C5B2-102E-4401-8A5E-657282C027BB}"/>
          </ac:spMkLst>
        </pc:spChg>
        <pc:spChg chg="add del mod">
          <ac:chgData name="" userId="4df855aef7cffa4d" providerId="LiveId" clId="{4CD21BAF-E567-43FB-962B-37100CBBD05C}" dt="2024-01-27T08:23:25.207" v="975" actId="478"/>
          <ac:spMkLst>
            <pc:docMk/>
            <pc:sldMk cId="3930550791" sldId="810"/>
            <ac:spMk id="9" creationId="{DE529347-E252-4073-B00C-2B47A73A08AA}"/>
          </ac:spMkLst>
        </pc:spChg>
        <pc:spChg chg="add del mod">
          <ac:chgData name="" userId="4df855aef7cffa4d" providerId="LiveId" clId="{4CD21BAF-E567-43FB-962B-37100CBBD05C}" dt="2024-01-27T08:23:25.207" v="975" actId="478"/>
          <ac:spMkLst>
            <pc:docMk/>
            <pc:sldMk cId="3930550791" sldId="810"/>
            <ac:spMk id="10" creationId="{EB1E8C69-C89C-4A1C-8D42-A7AFB1C3C495}"/>
          </ac:spMkLst>
        </pc:spChg>
        <pc:spChg chg="add mod">
          <ac:chgData name="" userId="4df855aef7cffa4d" providerId="LiveId" clId="{4CD21BAF-E567-43FB-962B-37100CBBD05C}" dt="2024-01-27T08:19:29.967" v="773" actId="208"/>
          <ac:spMkLst>
            <pc:docMk/>
            <pc:sldMk cId="3930550791" sldId="810"/>
            <ac:spMk id="11" creationId="{9D960B3F-F764-49F0-BF90-83E3D3B6E506}"/>
          </ac:spMkLst>
        </pc:spChg>
        <pc:spChg chg="add del mod">
          <ac:chgData name="" userId="4df855aef7cffa4d" providerId="LiveId" clId="{4CD21BAF-E567-43FB-962B-37100CBBD05C}" dt="2024-01-27T08:22:46.467" v="964" actId="478"/>
          <ac:spMkLst>
            <pc:docMk/>
            <pc:sldMk cId="3930550791" sldId="810"/>
            <ac:spMk id="12" creationId="{9C9779A7-B339-4ECC-9C3B-7B70EAE20E94}"/>
          </ac:spMkLst>
        </pc:spChg>
        <pc:spChg chg="add mod">
          <ac:chgData name="" userId="4df855aef7cffa4d" providerId="LiveId" clId="{4CD21BAF-E567-43FB-962B-37100CBBD05C}" dt="2024-01-27T08:20:37.406" v="809" actId="1076"/>
          <ac:spMkLst>
            <pc:docMk/>
            <pc:sldMk cId="3930550791" sldId="810"/>
            <ac:spMk id="13" creationId="{8F050CC8-1C1D-4F42-9303-55129F86291E}"/>
          </ac:spMkLst>
        </pc:spChg>
        <pc:spChg chg="add mod">
          <ac:chgData name="" userId="4df855aef7cffa4d" providerId="LiveId" clId="{4CD21BAF-E567-43FB-962B-37100CBBD05C}" dt="2024-01-27T08:20:41.779" v="811" actId="571"/>
          <ac:spMkLst>
            <pc:docMk/>
            <pc:sldMk cId="3930550791" sldId="810"/>
            <ac:spMk id="15" creationId="{CCE66753-DFA7-4265-BE58-B1752F8C70DB}"/>
          </ac:spMkLst>
        </pc:spChg>
        <pc:spChg chg="add mod">
          <ac:chgData name="" userId="4df855aef7cffa4d" providerId="LiveId" clId="{4CD21BAF-E567-43FB-962B-37100CBBD05C}" dt="2024-01-27T08:22:39.259" v="961" actId="1076"/>
          <ac:spMkLst>
            <pc:docMk/>
            <pc:sldMk cId="3930550791" sldId="810"/>
            <ac:spMk id="16" creationId="{AAA239BA-483C-42AB-88F9-94F17AA784C9}"/>
          </ac:spMkLst>
        </pc:spChg>
        <pc:spChg chg="add del mod">
          <ac:chgData name="" userId="4df855aef7cffa4d" providerId="LiveId" clId="{4CD21BAF-E567-43FB-962B-37100CBBD05C}" dt="2024-01-27T08:21:27.242" v="857" actId="478"/>
          <ac:spMkLst>
            <pc:docMk/>
            <pc:sldMk cId="3930550791" sldId="810"/>
            <ac:spMk id="17" creationId="{75049D1A-2394-490B-B7E6-3CF171B7BDAB}"/>
          </ac:spMkLst>
        </pc:spChg>
        <pc:spChg chg="add mod">
          <ac:chgData name="" userId="4df855aef7cffa4d" providerId="LiveId" clId="{4CD21BAF-E567-43FB-962B-37100CBBD05C}" dt="2024-01-27T08:30:56.312" v="1165" actId="14100"/>
          <ac:spMkLst>
            <pc:docMk/>
            <pc:sldMk cId="3930550791" sldId="810"/>
            <ac:spMk id="18" creationId="{EF54EE9C-9EFA-4E2A-9CA1-90E53C427C28}"/>
          </ac:spMkLst>
        </pc:spChg>
        <pc:spChg chg="add mod">
          <ac:chgData name="" userId="4df855aef7cffa4d" providerId="LiveId" clId="{4CD21BAF-E567-43FB-962B-37100CBBD05C}" dt="2024-01-27T08:31:28.795" v="1188" actId="14100"/>
          <ac:spMkLst>
            <pc:docMk/>
            <pc:sldMk cId="3930550791" sldId="810"/>
            <ac:spMk id="19" creationId="{9456DBDD-81AA-458F-8086-D9E7EC7DD85F}"/>
          </ac:spMkLst>
        </pc:spChg>
        <pc:spChg chg="add mod">
          <ac:chgData name="" userId="4df855aef7cffa4d" providerId="LiveId" clId="{4CD21BAF-E567-43FB-962B-37100CBBD05C}" dt="2024-01-27T08:24:25.394" v="980" actId="1582"/>
          <ac:spMkLst>
            <pc:docMk/>
            <pc:sldMk cId="3930550791" sldId="810"/>
            <ac:spMk id="20" creationId="{BF26D52F-0476-42A3-96AC-EA7585B77264}"/>
          </ac:spMkLst>
        </pc:spChg>
        <pc:spChg chg="add mod">
          <ac:chgData name="" userId="4df855aef7cffa4d" providerId="LiveId" clId="{4CD21BAF-E567-43FB-962B-37100CBBD05C}" dt="2024-01-27T08:25:08.141" v="1009" actId="207"/>
          <ac:spMkLst>
            <pc:docMk/>
            <pc:sldMk cId="3930550791" sldId="810"/>
            <ac:spMk id="21" creationId="{6AEE77A2-C347-420C-9F89-B0375BF1E47A}"/>
          </ac:spMkLst>
        </pc:spChg>
        <pc:spChg chg="add mod">
          <ac:chgData name="" userId="4df855aef7cffa4d" providerId="LiveId" clId="{4CD21BAF-E567-43FB-962B-37100CBBD05C}" dt="2024-01-27T08:25:43.777" v="1036" actId="1076"/>
          <ac:spMkLst>
            <pc:docMk/>
            <pc:sldMk cId="3930550791" sldId="810"/>
            <ac:spMk id="22" creationId="{E353D261-AA42-4FEC-A633-7D7DDBD4C837}"/>
          </ac:spMkLst>
        </pc:spChg>
        <pc:spChg chg="add mod">
          <ac:chgData name="" userId="4df855aef7cffa4d" providerId="LiveId" clId="{4CD21BAF-E567-43FB-962B-37100CBBD05C}" dt="2024-01-27T08:30:14.995" v="1158" actId="404"/>
          <ac:spMkLst>
            <pc:docMk/>
            <pc:sldMk cId="3930550791" sldId="810"/>
            <ac:spMk id="23" creationId="{EFAA8633-65C4-446A-B571-26FD2D20C6E3}"/>
          </ac:spMkLst>
        </pc:spChg>
        <pc:spChg chg="add mod">
          <ac:chgData name="" userId="4df855aef7cffa4d" providerId="LiveId" clId="{4CD21BAF-E567-43FB-962B-37100CBBD05C}" dt="2024-01-27T08:30:14.995" v="1158" actId="404"/>
          <ac:spMkLst>
            <pc:docMk/>
            <pc:sldMk cId="3930550791" sldId="810"/>
            <ac:spMk id="25" creationId="{2C95ED11-674E-439A-A4FF-D6AEE7836818}"/>
          </ac:spMkLst>
        </pc:spChg>
        <pc:spChg chg="add del mod">
          <ac:chgData name="" userId="4df855aef7cffa4d" providerId="LiveId" clId="{4CD21BAF-E567-43FB-962B-37100CBBD05C}" dt="2024-01-27T08:29:36.636" v="1126" actId="478"/>
          <ac:spMkLst>
            <pc:docMk/>
            <pc:sldMk cId="3930550791" sldId="810"/>
            <ac:spMk id="28" creationId="{1E19A56F-3E06-4B22-93B8-BDE1B812E862}"/>
          </ac:spMkLst>
        </pc:spChg>
        <pc:spChg chg="add mod">
          <ac:chgData name="" userId="4df855aef7cffa4d" providerId="LiveId" clId="{4CD21BAF-E567-43FB-962B-37100CBBD05C}" dt="2024-01-27T08:30:32.413" v="1159" actId="1076"/>
          <ac:spMkLst>
            <pc:docMk/>
            <pc:sldMk cId="3930550791" sldId="810"/>
            <ac:spMk id="29" creationId="{484CA49D-FA58-4D0D-8794-FC6F0197B510}"/>
          </ac:spMkLst>
        </pc:spChg>
        <pc:spChg chg="add mod">
          <ac:chgData name="" userId="4df855aef7cffa4d" providerId="LiveId" clId="{4CD21BAF-E567-43FB-962B-37100CBBD05C}" dt="2024-01-27T08:31:57.383" v="1245" actId="1076"/>
          <ac:spMkLst>
            <pc:docMk/>
            <pc:sldMk cId="3930550791" sldId="810"/>
            <ac:spMk id="31" creationId="{D48C4731-8F76-44B0-8E7F-45696CA5FAEE}"/>
          </ac:spMkLst>
        </pc:spChg>
        <pc:picChg chg="add mod modCrop">
          <ac:chgData name="" userId="4df855aef7cffa4d" providerId="LiveId" clId="{4CD21BAF-E567-43FB-962B-37100CBBD05C}" dt="2024-01-27T08:21:20.396" v="855" actId="1076"/>
          <ac:picMkLst>
            <pc:docMk/>
            <pc:sldMk cId="3930550791" sldId="810"/>
            <ac:picMk id="2" creationId="{8EA532F8-24E0-4358-8A7C-3E67FBCC1BD5}"/>
          </ac:picMkLst>
        </pc:picChg>
        <pc:picChg chg="add mod">
          <ac:chgData name="" userId="4df855aef7cffa4d" providerId="LiveId" clId="{4CD21BAF-E567-43FB-962B-37100CBBD05C}" dt="2024-01-27T08:20:41.779" v="811" actId="571"/>
          <ac:picMkLst>
            <pc:docMk/>
            <pc:sldMk cId="3930550791" sldId="810"/>
            <ac:picMk id="14" creationId="{799287DE-CE75-45C0-8FB0-A3DD44287956}"/>
          </ac:picMkLst>
        </pc:picChg>
        <pc:picChg chg="add mod">
          <ac:chgData name="" userId="4df855aef7cffa4d" providerId="LiveId" clId="{4CD21BAF-E567-43FB-962B-37100CBBD05C}" dt="2024-01-27T08:27:35.207" v="1117" actId="1076"/>
          <ac:picMkLst>
            <pc:docMk/>
            <pc:sldMk cId="3930550791" sldId="810"/>
            <ac:picMk id="24" creationId="{C9EBF117-9926-4205-8D22-BE2FEAD7C01D}"/>
          </ac:picMkLst>
        </pc:picChg>
        <pc:picChg chg="add mod">
          <ac:chgData name="" userId="4df855aef7cffa4d" providerId="LiveId" clId="{4CD21BAF-E567-43FB-962B-37100CBBD05C}" dt="2024-01-27T08:27:39.001" v="1120" actId="1076"/>
          <ac:picMkLst>
            <pc:docMk/>
            <pc:sldMk cId="3930550791" sldId="810"/>
            <ac:picMk id="26" creationId="{86AA42F9-69BD-40CC-8C50-29B868F77E47}"/>
          </ac:picMkLst>
        </pc:picChg>
        <pc:picChg chg="add mod">
          <ac:chgData name="" userId="4df855aef7cffa4d" providerId="LiveId" clId="{4CD21BAF-E567-43FB-962B-37100CBBD05C}" dt="2024-01-27T08:29:30.423" v="1124" actId="14100"/>
          <ac:picMkLst>
            <pc:docMk/>
            <pc:sldMk cId="3930550791" sldId="810"/>
            <ac:picMk id="27" creationId="{4E979E7F-4495-4BE0-9783-A2D2465B92B0}"/>
          </ac:picMkLst>
        </pc:picChg>
        <pc:picChg chg="add mod">
          <ac:chgData name="" userId="4df855aef7cffa4d" providerId="LiveId" clId="{4CD21BAF-E567-43FB-962B-37100CBBD05C}" dt="2024-01-27T08:31:00.533" v="1167" actId="1076"/>
          <ac:picMkLst>
            <pc:docMk/>
            <pc:sldMk cId="3930550791" sldId="810"/>
            <ac:picMk id="30" creationId="{2BC20FCF-0C21-4B7E-B189-C754F099EE47}"/>
          </ac:picMkLst>
        </pc:picChg>
      </pc:sldChg>
      <pc:sldChg chg="addSp delSp modSp add">
        <pc:chgData name="" userId="4df855aef7cffa4d" providerId="LiveId" clId="{4CD21BAF-E567-43FB-962B-37100CBBD05C}" dt="2024-01-27T08:45:24.839" v="1620" actId="20577"/>
        <pc:sldMkLst>
          <pc:docMk/>
          <pc:sldMk cId="2069820682" sldId="811"/>
        </pc:sldMkLst>
        <pc:spChg chg="add mod ord">
          <ac:chgData name="" userId="4df855aef7cffa4d" providerId="LiveId" clId="{4CD21BAF-E567-43FB-962B-37100CBBD05C}" dt="2024-01-27T08:43:36.517" v="1547" actId="1076"/>
          <ac:spMkLst>
            <pc:docMk/>
            <pc:sldMk cId="2069820682" sldId="811"/>
            <ac:spMk id="3" creationId="{9BB8FF82-E410-4CCA-B4D9-6A3F34CAEC3E}"/>
          </ac:spMkLst>
        </pc:spChg>
        <pc:spChg chg="add mod ord">
          <ac:chgData name="" userId="4df855aef7cffa4d" providerId="LiveId" clId="{4CD21BAF-E567-43FB-962B-37100CBBD05C}" dt="2024-01-27T08:43:36.517" v="1547" actId="1076"/>
          <ac:spMkLst>
            <pc:docMk/>
            <pc:sldMk cId="2069820682" sldId="811"/>
            <ac:spMk id="4" creationId="{436EE3C0-DE25-4B31-9155-8BAD9DE55709}"/>
          </ac:spMkLst>
        </pc:spChg>
        <pc:spChg chg="add mod">
          <ac:chgData name="" userId="4df855aef7cffa4d" providerId="LiveId" clId="{4CD21BAF-E567-43FB-962B-37100CBBD05C}" dt="2024-01-27T08:43:36.517" v="1547" actId="1076"/>
          <ac:spMkLst>
            <pc:docMk/>
            <pc:sldMk cId="2069820682" sldId="811"/>
            <ac:spMk id="5" creationId="{936278DA-30E6-48EC-A98C-202A83AC931E}"/>
          </ac:spMkLst>
        </pc:spChg>
        <pc:spChg chg="add mod">
          <ac:chgData name="" userId="4df855aef7cffa4d" providerId="LiveId" clId="{4CD21BAF-E567-43FB-962B-37100CBBD05C}" dt="2024-01-27T08:43:36.517" v="1547" actId="1076"/>
          <ac:spMkLst>
            <pc:docMk/>
            <pc:sldMk cId="2069820682" sldId="811"/>
            <ac:spMk id="6" creationId="{D582072F-99AF-4083-A3D9-D041487B16F5}"/>
          </ac:spMkLst>
        </pc:spChg>
        <pc:spChg chg="add mod">
          <ac:chgData name="" userId="4df855aef7cffa4d" providerId="LiveId" clId="{4CD21BAF-E567-43FB-962B-37100CBBD05C}" dt="2024-01-27T08:43:36.517" v="1547" actId="1076"/>
          <ac:spMkLst>
            <pc:docMk/>
            <pc:sldMk cId="2069820682" sldId="811"/>
            <ac:spMk id="8" creationId="{4618BB03-A518-4F60-9EC3-15F76C38AC79}"/>
          </ac:spMkLst>
        </pc:spChg>
        <pc:spChg chg="add del mod">
          <ac:chgData name="" userId="4df855aef7cffa4d" providerId="LiveId" clId="{4CD21BAF-E567-43FB-962B-37100CBBD05C}" dt="2024-01-27T08:35:55.534" v="1350" actId="478"/>
          <ac:spMkLst>
            <pc:docMk/>
            <pc:sldMk cId="2069820682" sldId="811"/>
            <ac:spMk id="9" creationId="{37E85941-EF57-4DAD-9659-F502DF99C0AE}"/>
          </ac:spMkLst>
        </pc:spChg>
        <pc:spChg chg="add mod">
          <ac:chgData name="" userId="4df855aef7cffa4d" providerId="LiveId" clId="{4CD21BAF-E567-43FB-962B-37100CBBD05C}" dt="2024-01-27T08:44:24.538" v="1610" actId="14100"/>
          <ac:spMkLst>
            <pc:docMk/>
            <pc:sldMk cId="2069820682" sldId="811"/>
            <ac:spMk id="12" creationId="{FD4BADA4-56EE-4C81-B247-D7D8B80DC749}"/>
          </ac:spMkLst>
        </pc:spChg>
        <pc:spChg chg="add mod">
          <ac:chgData name="" userId="4df855aef7cffa4d" providerId="LiveId" clId="{4CD21BAF-E567-43FB-962B-37100CBBD05C}" dt="2024-01-27T08:44:27.971" v="1611" actId="1076"/>
          <ac:spMkLst>
            <pc:docMk/>
            <pc:sldMk cId="2069820682" sldId="811"/>
            <ac:spMk id="13" creationId="{F3927C70-4A7E-470D-9B48-F5CB1ABF9778}"/>
          </ac:spMkLst>
        </pc:spChg>
        <pc:spChg chg="add del mod">
          <ac:chgData name="" userId="4df855aef7cffa4d" providerId="LiveId" clId="{4CD21BAF-E567-43FB-962B-37100CBBD05C}" dt="2024-01-27T08:44:29.397" v="1612" actId="478"/>
          <ac:spMkLst>
            <pc:docMk/>
            <pc:sldMk cId="2069820682" sldId="811"/>
            <ac:spMk id="17" creationId="{E0FDB6E0-F5D4-4410-AFB0-051C3B35D74F}"/>
          </ac:spMkLst>
        </pc:spChg>
        <pc:spChg chg="add mod">
          <ac:chgData name="" userId="4df855aef7cffa4d" providerId="LiveId" clId="{4CD21BAF-E567-43FB-962B-37100CBBD05C}" dt="2024-01-27T08:45:24.839" v="1620" actId="20577"/>
          <ac:spMkLst>
            <pc:docMk/>
            <pc:sldMk cId="2069820682" sldId="811"/>
            <ac:spMk id="18" creationId="{70125DF2-09BB-4647-B100-F0277F5C2372}"/>
          </ac:spMkLst>
        </pc:spChg>
        <pc:spChg chg="add mod">
          <ac:chgData name="" userId="4df855aef7cffa4d" providerId="LiveId" clId="{4CD21BAF-E567-43FB-962B-37100CBBD05C}" dt="2024-01-27T08:44:37.693" v="1613" actId="571"/>
          <ac:spMkLst>
            <pc:docMk/>
            <pc:sldMk cId="2069820682" sldId="811"/>
            <ac:spMk id="19" creationId="{3066F55B-3AC8-4C51-8897-5B28DCCDFEAC}"/>
          </ac:spMkLst>
        </pc:spChg>
        <pc:picChg chg="add del mod">
          <ac:chgData name="" userId="4df855aef7cffa4d" providerId="LiveId" clId="{4CD21BAF-E567-43FB-962B-37100CBBD05C}" dt="2024-01-27T08:32:44.626" v="1252" actId="478"/>
          <ac:picMkLst>
            <pc:docMk/>
            <pc:sldMk cId="2069820682" sldId="811"/>
            <ac:picMk id="2" creationId="{CF3EFDBF-44BF-4487-ACD9-E27F21304820}"/>
          </ac:picMkLst>
        </pc:picChg>
        <pc:picChg chg="add mod">
          <ac:chgData name="" userId="4df855aef7cffa4d" providerId="LiveId" clId="{4CD21BAF-E567-43FB-962B-37100CBBD05C}" dt="2024-01-27T08:43:36.517" v="1547" actId="1076"/>
          <ac:picMkLst>
            <pc:docMk/>
            <pc:sldMk cId="2069820682" sldId="811"/>
            <ac:picMk id="7" creationId="{DBB67FB5-0DD4-4114-9FE4-FB789CDA10BC}"/>
          </ac:picMkLst>
        </pc:picChg>
        <pc:picChg chg="add mod">
          <ac:chgData name="" userId="4df855aef7cffa4d" providerId="LiveId" clId="{4CD21BAF-E567-43FB-962B-37100CBBD05C}" dt="2024-01-27T08:43:36.517" v="1547" actId="1076"/>
          <ac:picMkLst>
            <pc:docMk/>
            <pc:sldMk cId="2069820682" sldId="811"/>
            <ac:picMk id="10" creationId="{73F18F62-8542-4783-92B3-19586C946B47}"/>
          </ac:picMkLst>
        </pc:picChg>
        <pc:picChg chg="add mod">
          <ac:chgData name="" userId="4df855aef7cffa4d" providerId="LiveId" clId="{4CD21BAF-E567-43FB-962B-37100CBBD05C}" dt="2024-01-27T08:43:36.517" v="1547" actId="1076"/>
          <ac:picMkLst>
            <pc:docMk/>
            <pc:sldMk cId="2069820682" sldId="811"/>
            <ac:picMk id="11" creationId="{064848D1-4F0C-4872-8C1E-EFD802077062}"/>
          </ac:picMkLst>
        </pc:picChg>
        <pc:picChg chg="add mod">
          <ac:chgData name="" userId="4df855aef7cffa4d" providerId="LiveId" clId="{4CD21BAF-E567-43FB-962B-37100CBBD05C}" dt="2024-01-27T08:44:27.971" v="1611" actId="1076"/>
          <ac:picMkLst>
            <pc:docMk/>
            <pc:sldMk cId="2069820682" sldId="811"/>
            <ac:picMk id="14" creationId="{EB3EDECF-449A-4EB5-8B68-7A7C43E3DA0D}"/>
          </ac:picMkLst>
        </pc:picChg>
        <pc:picChg chg="add mod">
          <ac:chgData name="" userId="4df855aef7cffa4d" providerId="LiveId" clId="{4CD21BAF-E567-43FB-962B-37100CBBD05C}" dt="2024-01-27T08:44:27.971" v="1611" actId="1076"/>
          <ac:picMkLst>
            <pc:docMk/>
            <pc:sldMk cId="2069820682" sldId="811"/>
            <ac:picMk id="15" creationId="{8D2CF162-F52D-4F5F-8037-DCF71CD7D9B6}"/>
          </ac:picMkLst>
        </pc:picChg>
        <pc:picChg chg="add mod">
          <ac:chgData name="" userId="4df855aef7cffa4d" providerId="LiveId" clId="{4CD21BAF-E567-43FB-962B-37100CBBD05C}" dt="2024-01-27T08:44:27.971" v="1611" actId="1076"/>
          <ac:picMkLst>
            <pc:docMk/>
            <pc:sldMk cId="2069820682" sldId="811"/>
            <ac:picMk id="16" creationId="{8C6E937B-5A7E-4A56-B263-A160B288424F}"/>
          </ac:picMkLst>
        </pc:picChg>
        <pc:picChg chg="add mod">
          <ac:chgData name="" userId="4df855aef7cffa4d" providerId="LiveId" clId="{4CD21BAF-E567-43FB-962B-37100CBBD05C}" dt="2024-01-27T08:44:49.558" v="1615" actId="571"/>
          <ac:picMkLst>
            <pc:docMk/>
            <pc:sldMk cId="2069820682" sldId="811"/>
            <ac:picMk id="20" creationId="{54C6147C-73AF-4E35-BEF4-A21763F29242}"/>
          </ac:picMkLst>
        </pc:picChg>
        <pc:picChg chg="add mod">
          <ac:chgData name="" userId="4df855aef7cffa4d" providerId="LiveId" clId="{4CD21BAF-E567-43FB-962B-37100CBBD05C}" dt="2024-01-27T08:45:22.234" v="1616" actId="571"/>
          <ac:picMkLst>
            <pc:docMk/>
            <pc:sldMk cId="2069820682" sldId="811"/>
            <ac:picMk id="21" creationId="{0D1594C4-D5F3-4D87-8B44-960346F29CE9}"/>
          </ac:picMkLst>
        </pc:picChg>
      </pc:sldChg>
      <pc:sldChg chg="addSp modSp add">
        <pc:chgData name="" userId="4df855aef7cffa4d" providerId="LiveId" clId="{4CD21BAF-E567-43FB-962B-37100CBBD05C}" dt="2024-01-28T08:03:41.019" v="4051" actId="1076"/>
        <pc:sldMkLst>
          <pc:docMk/>
          <pc:sldMk cId="2512115982" sldId="812"/>
        </pc:sldMkLst>
        <pc:spChg chg="add mod">
          <ac:chgData name="" userId="4df855aef7cffa4d" providerId="LiveId" clId="{4CD21BAF-E567-43FB-962B-37100CBBD05C}" dt="2024-01-27T08:47:21.097" v="1644" actId="207"/>
          <ac:spMkLst>
            <pc:docMk/>
            <pc:sldMk cId="2512115982" sldId="812"/>
            <ac:spMk id="4" creationId="{EF87A5E0-F445-4E90-93D7-62D54357363A}"/>
          </ac:spMkLst>
        </pc:spChg>
        <pc:spChg chg="add mod">
          <ac:chgData name="" userId="4df855aef7cffa4d" providerId="LiveId" clId="{4CD21BAF-E567-43FB-962B-37100CBBD05C}" dt="2024-01-28T08:03:41.019" v="4051" actId="1076"/>
          <ac:spMkLst>
            <pc:docMk/>
            <pc:sldMk cId="2512115982" sldId="812"/>
            <ac:spMk id="5" creationId="{1411192D-EA18-44BC-9FEF-BEC306A5C876}"/>
          </ac:spMkLst>
        </pc:spChg>
        <pc:picChg chg="add mod">
          <ac:chgData name="" userId="4df855aef7cffa4d" providerId="LiveId" clId="{4CD21BAF-E567-43FB-962B-37100CBBD05C}" dt="2024-01-27T08:46:38.650" v="1622"/>
          <ac:picMkLst>
            <pc:docMk/>
            <pc:sldMk cId="2512115982" sldId="812"/>
            <ac:picMk id="3" creationId="{E6508106-02B4-4D32-97B8-22A334B4CBD8}"/>
          </ac:picMkLst>
        </pc:picChg>
      </pc:sldChg>
      <pc:sldChg chg="addSp modSp add">
        <pc:chgData name="" userId="4df855aef7cffa4d" providerId="LiveId" clId="{4CD21BAF-E567-43FB-962B-37100CBBD05C}" dt="2024-01-28T07:06:54.711" v="2198" actId="14100"/>
        <pc:sldMkLst>
          <pc:docMk/>
          <pc:sldMk cId="2474024403" sldId="813"/>
        </pc:sldMkLst>
        <pc:spChg chg="add mod">
          <ac:chgData name="" userId="4df855aef7cffa4d" providerId="LiveId" clId="{4CD21BAF-E567-43FB-962B-37100CBBD05C}" dt="2024-01-27T08:52:17.738" v="1866" actId="1076"/>
          <ac:spMkLst>
            <pc:docMk/>
            <pc:sldMk cId="2474024403" sldId="813"/>
            <ac:spMk id="4" creationId="{7F598DB4-200D-479A-966D-7A5C6D2EE988}"/>
          </ac:spMkLst>
        </pc:spChg>
        <pc:spChg chg="add mod">
          <ac:chgData name="" userId="4df855aef7cffa4d" providerId="LiveId" clId="{4CD21BAF-E567-43FB-962B-37100CBBD05C}" dt="2024-01-27T08:49:49.371" v="1717" actId="1076"/>
          <ac:spMkLst>
            <pc:docMk/>
            <pc:sldMk cId="2474024403" sldId="813"/>
            <ac:spMk id="5" creationId="{BE766692-CA35-4906-BD3C-CA853F06EC9A}"/>
          </ac:spMkLst>
        </pc:spChg>
        <pc:spChg chg="add mod">
          <ac:chgData name="" userId="4df855aef7cffa4d" providerId="LiveId" clId="{4CD21BAF-E567-43FB-962B-37100CBBD05C}" dt="2024-01-27T08:52:17.738" v="1866" actId="1076"/>
          <ac:spMkLst>
            <pc:docMk/>
            <pc:sldMk cId="2474024403" sldId="813"/>
            <ac:spMk id="6" creationId="{600F614A-621F-47C8-A3CD-80F47F88E9AB}"/>
          </ac:spMkLst>
        </pc:spChg>
        <pc:spChg chg="add mod">
          <ac:chgData name="" userId="4df855aef7cffa4d" providerId="LiveId" clId="{4CD21BAF-E567-43FB-962B-37100CBBD05C}" dt="2024-01-27T08:52:17.738" v="1866" actId="1076"/>
          <ac:spMkLst>
            <pc:docMk/>
            <pc:sldMk cId="2474024403" sldId="813"/>
            <ac:spMk id="7" creationId="{B15C00BA-67B5-4290-9A08-5092B0784DF6}"/>
          </ac:spMkLst>
        </pc:spChg>
        <pc:spChg chg="add mod">
          <ac:chgData name="" userId="4df855aef7cffa4d" providerId="LiveId" clId="{4CD21BAF-E567-43FB-962B-37100CBBD05C}" dt="2024-01-28T07:05:07.359" v="2108" actId="1076"/>
          <ac:spMkLst>
            <pc:docMk/>
            <pc:sldMk cId="2474024403" sldId="813"/>
            <ac:spMk id="8" creationId="{153C1C21-F7FD-405D-BCF2-5CC9C544913A}"/>
          </ac:spMkLst>
        </pc:spChg>
        <pc:spChg chg="add mod">
          <ac:chgData name="" userId="4df855aef7cffa4d" providerId="LiveId" clId="{4CD21BAF-E567-43FB-962B-37100CBBD05C}" dt="2024-01-28T07:03:05.314" v="2034" actId="20577"/>
          <ac:spMkLst>
            <pc:docMk/>
            <pc:sldMk cId="2474024403" sldId="813"/>
            <ac:spMk id="9" creationId="{C974EC19-DA45-4C93-892B-4F6F36AC58D4}"/>
          </ac:spMkLst>
        </pc:spChg>
        <pc:spChg chg="add mod">
          <ac:chgData name="" userId="4df855aef7cffa4d" providerId="LiveId" clId="{4CD21BAF-E567-43FB-962B-37100CBBD05C}" dt="2024-01-28T07:06:47.425" v="2195" actId="1076"/>
          <ac:spMkLst>
            <pc:docMk/>
            <pc:sldMk cId="2474024403" sldId="813"/>
            <ac:spMk id="11" creationId="{8D46784B-A5F3-4E27-9ECC-20042F185A03}"/>
          </ac:spMkLst>
        </pc:spChg>
        <pc:spChg chg="add mod">
          <ac:chgData name="" userId="4df855aef7cffa4d" providerId="LiveId" clId="{4CD21BAF-E567-43FB-962B-37100CBBD05C}" dt="2024-01-28T07:03:33.847" v="2059" actId="1076"/>
          <ac:spMkLst>
            <pc:docMk/>
            <pc:sldMk cId="2474024403" sldId="813"/>
            <ac:spMk id="13" creationId="{077BAA8B-D7A0-411F-8C4A-241CB48FFA7B}"/>
          </ac:spMkLst>
        </pc:spChg>
        <pc:spChg chg="add mod">
          <ac:chgData name="" userId="4df855aef7cffa4d" providerId="LiveId" clId="{4CD21BAF-E567-43FB-962B-37100CBBD05C}" dt="2024-01-28T07:05:25.106" v="2127" actId="13822"/>
          <ac:spMkLst>
            <pc:docMk/>
            <pc:sldMk cId="2474024403" sldId="813"/>
            <ac:spMk id="14" creationId="{D89E8921-2835-49D1-B73C-BF9E5FB9BABD}"/>
          </ac:spMkLst>
        </pc:spChg>
        <pc:spChg chg="add mod ord">
          <ac:chgData name="" userId="4df855aef7cffa4d" providerId="LiveId" clId="{4CD21BAF-E567-43FB-962B-37100CBBD05C}" dt="2024-01-28T07:05:00.334" v="2106" actId="166"/>
          <ac:spMkLst>
            <pc:docMk/>
            <pc:sldMk cId="2474024403" sldId="813"/>
            <ac:spMk id="15" creationId="{1D0B071D-DB46-4734-9362-CDEB6B5FBF54}"/>
          </ac:spMkLst>
        </pc:spChg>
        <pc:spChg chg="add mod">
          <ac:chgData name="" userId="4df855aef7cffa4d" providerId="LiveId" clId="{4CD21BAF-E567-43FB-962B-37100CBBD05C}" dt="2024-01-28T07:05:19.085" v="2126" actId="1076"/>
          <ac:spMkLst>
            <pc:docMk/>
            <pc:sldMk cId="2474024403" sldId="813"/>
            <ac:spMk id="17" creationId="{02963312-5B26-4994-8117-C4AB09DC2D34}"/>
          </ac:spMkLst>
        </pc:spChg>
        <pc:spChg chg="add mod">
          <ac:chgData name="" userId="4df855aef7cffa4d" providerId="LiveId" clId="{4CD21BAF-E567-43FB-962B-37100CBBD05C}" dt="2024-01-28T07:06:01.453" v="2188" actId="1076"/>
          <ac:spMkLst>
            <pc:docMk/>
            <pc:sldMk cId="2474024403" sldId="813"/>
            <ac:spMk id="18" creationId="{3DF9A57E-1862-4DE0-9DEF-BF9FCC4E935E}"/>
          </ac:spMkLst>
        </pc:spChg>
        <pc:picChg chg="add mod ord">
          <ac:chgData name="" userId="4df855aef7cffa4d" providerId="LiveId" clId="{4CD21BAF-E567-43FB-962B-37100CBBD05C}" dt="2024-01-27T08:52:17.738" v="1866" actId="1076"/>
          <ac:picMkLst>
            <pc:docMk/>
            <pc:sldMk cId="2474024403" sldId="813"/>
            <ac:picMk id="2" creationId="{E6BB59C0-6586-4C42-843E-28A559CB93D8}"/>
          </ac:picMkLst>
        </pc:picChg>
        <pc:picChg chg="add mod ord">
          <ac:chgData name="" userId="4df855aef7cffa4d" providerId="LiveId" clId="{4CD21BAF-E567-43FB-962B-37100CBBD05C}" dt="2024-01-27T08:52:17.738" v="1866" actId="1076"/>
          <ac:picMkLst>
            <pc:docMk/>
            <pc:sldMk cId="2474024403" sldId="813"/>
            <ac:picMk id="3" creationId="{4C332CA5-A6A6-4767-92D0-571770E37C4C}"/>
          </ac:picMkLst>
        </pc:picChg>
        <pc:picChg chg="add mod">
          <ac:chgData name="" userId="4df855aef7cffa4d" providerId="LiveId" clId="{4CD21BAF-E567-43FB-962B-37100CBBD05C}" dt="2024-01-28T07:03:33.847" v="2059" actId="1076"/>
          <ac:picMkLst>
            <pc:docMk/>
            <pc:sldMk cId="2474024403" sldId="813"/>
            <ac:picMk id="10" creationId="{93F0CD5A-CA13-48E2-A504-ACCB755E3CE5}"/>
          </ac:picMkLst>
        </pc:picChg>
        <pc:picChg chg="add mod">
          <ac:chgData name="" userId="4df855aef7cffa4d" providerId="LiveId" clId="{4CD21BAF-E567-43FB-962B-37100CBBD05C}" dt="2024-01-28T07:06:54.711" v="2198" actId="14100"/>
          <ac:picMkLst>
            <pc:docMk/>
            <pc:sldMk cId="2474024403" sldId="813"/>
            <ac:picMk id="12" creationId="{B0F89CA3-4B99-40A1-9387-A9A507628EF1}"/>
          </ac:picMkLst>
        </pc:picChg>
        <pc:picChg chg="add mod">
          <ac:chgData name="" userId="4df855aef7cffa4d" providerId="LiveId" clId="{4CD21BAF-E567-43FB-962B-37100CBBD05C}" dt="2024-01-28T07:04:56.521" v="2105" actId="1076"/>
          <ac:picMkLst>
            <pc:docMk/>
            <pc:sldMk cId="2474024403" sldId="813"/>
            <ac:picMk id="16" creationId="{6545D0E9-430B-41A0-BEAF-C27B6F0511FF}"/>
          </ac:picMkLst>
        </pc:picChg>
        <pc:picChg chg="add mod">
          <ac:chgData name="" userId="4df855aef7cffa4d" providerId="LiveId" clId="{4CD21BAF-E567-43FB-962B-37100CBBD05C}" dt="2024-01-28T07:06:51.504" v="2197" actId="1076"/>
          <ac:picMkLst>
            <pc:docMk/>
            <pc:sldMk cId="2474024403" sldId="813"/>
            <ac:picMk id="19" creationId="{05F4D375-CEF7-4280-835A-068F47EC7085}"/>
          </ac:picMkLst>
        </pc:picChg>
      </pc:sldChg>
      <pc:sldChg chg="addSp delSp modSp add">
        <pc:chgData name="" userId="4df855aef7cffa4d" providerId="LiveId" clId="{4CD21BAF-E567-43FB-962B-37100CBBD05C}" dt="2024-01-28T07:21:03.048" v="2766" actId="14100"/>
        <pc:sldMkLst>
          <pc:docMk/>
          <pc:sldMk cId="3046812805" sldId="814"/>
        </pc:sldMkLst>
        <pc:spChg chg="add mod">
          <ac:chgData name="" userId="4df855aef7cffa4d" providerId="LiveId" clId="{4CD21BAF-E567-43FB-962B-37100CBBD05C}" dt="2024-01-28T07:19:27.369" v="2731" actId="14100"/>
          <ac:spMkLst>
            <pc:docMk/>
            <pc:sldMk cId="3046812805" sldId="814"/>
            <ac:spMk id="2" creationId="{E7C20E1E-28B8-4463-BFEB-714039FB551A}"/>
          </ac:spMkLst>
        </pc:spChg>
        <pc:spChg chg="add mod">
          <ac:chgData name="" userId="4df855aef7cffa4d" providerId="LiveId" clId="{4CD21BAF-E567-43FB-962B-37100CBBD05C}" dt="2024-01-28T07:08:23.744" v="2290" actId="404"/>
          <ac:spMkLst>
            <pc:docMk/>
            <pc:sldMk cId="3046812805" sldId="814"/>
            <ac:spMk id="3" creationId="{97072E8E-53A2-496F-9093-7ACC8A2002E2}"/>
          </ac:spMkLst>
        </pc:spChg>
        <pc:spChg chg="add mod">
          <ac:chgData name="" userId="4df855aef7cffa4d" providerId="LiveId" clId="{4CD21BAF-E567-43FB-962B-37100CBBD05C}" dt="2024-01-28T07:08:58.607" v="2359" actId="14100"/>
          <ac:spMkLst>
            <pc:docMk/>
            <pc:sldMk cId="3046812805" sldId="814"/>
            <ac:spMk id="4" creationId="{AAA130F5-4660-4462-828A-61F9B31D23C0}"/>
          </ac:spMkLst>
        </pc:spChg>
        <pc:spChg chg="add del">
          <ac:chgData name="" userId="4df855aef7cffa4d" providerId="LiveId" clId="{4CD21BAF-E567-43FB-962B-37100CBBD05C}" dt="2024-01-28T07:09:29.419" v="2377"/>
          <ac:spMkLst>
            <pc:docMk/>
            <pc:sldMk cId="3046812805" sldId="814"/>
            <ac:spMk id="7" creationId="{ABED7B70-AFE0-4C77-AD06-85F04268EC06}"/>
          </ac:spMkLst>
        </pc:spChg>
        <pc:spChg chg="add del mod">
          <ac:chgData name="" userId="4df855aef7cffa4d" providerId="LiveId" clId="{4CD21BAF-E567-43FB-962B-37100CBBD05C}" dt="2024-01-28T07:09:29.419" v="2377"/>
          <ac:spMkLst>
            <pc:docMk/>
            <pc:sldMk cId="3046812805" sldId="814"/>
            <ac:spMk id="8" creationId="{CEEF1B45-7E09-4E51-BFC1-580027850C59}"/>
          </ac:spMkLst>
        </pc:spChg>
        <pc:spChg chg="add mod ord">
          <ac:chgData name="" userId="4df855aef7cffa4d" providerId="LiveId" clId="{4CD21BAF-E567-43FB-962B-37100CBBD05C}" dt="2024-01-28T07:11:35.519" v="2462" actId="14100"/>
          <ac:spMkLst>
            <pc:docMk/>
            <pc:sldMk cId="3046812805" sldId="814"/>
            <ac:spMk id="10" creationId="{60F0C773-AB2F-489B-9661-A20B8BFB2D32}"/>
          </ac:spMkLst>
        </pc:spChg>
        <pc:spChg chg="add mod">
          <ac:chgData name="" userId="4df855aef7cffa4d" providerId="LiveId" clId="{4CD21BAF-E567-43FB-962B-37100CBBD05C}" dt="2024-01-28T07:12:19.541" v="2482" actId="1076"/>
          <ac:spMkLst>
            <pc:docMk/>
            <pc:sldMk cId="3046812805" sldId="814"/>
            <ac:spMk id="11" creationId="{37425501-F873-4E4B-B549-98771D7E8A20}"/>
          </ac:spMkLst>
        </pc:spChg>
        <pc:spChg chg="add mod">
          <ac:chgData name="" userId="4df855aef7cffa4d" providerId="LiveId" clId="{4CD21BAF-E567-43FB-962B-37100CBBD05C}" dt="2024-01-28T07:12:21.921" v="2484" actId="17032"/>
          <ac:spMkLst>
            <pc:docMk/>
            <pc:sldMk cId="3046812805" sldId="814"/>
            <ac:spMk id="12" creationId="{47747010-3D92-4912-A971-84527AFCEA8B}"/>
          </ac:spMkLst>
        </pc:spChg>
        <pc:spChg chg="add mod">
          <ac:chgData name="" userId="4df855aef7cffa4d" providerId="LiveId" clId="{4CD21BAF-E567-43FB-962B-37100CBBD05C}" dt="2024-01-28T07:21:03.048" v="2766" actId="14100"/>
          <ac:spMkLst>
            <pc:docMk/>
            <pc:sldMk cId="3046812805" sldId="814"/>
            <ac:spMk id="13" creationId="{99256900-B1A6-4F3C-9C98-EA5BCCC86CCA}"/>
          </ac:spMkLst>
        </pc:spChg>
        <pc:spChg chg="add mod">
          <ac:chgData name="" userId="4df855aef7cffa4d" providerId="LiveId" clId="{4CD21BAF-E567-43FB-962B-37100CBBD05C}" dt="2024-01-28T07:15:00.051" v="2617" actId="14100"/>
          <ac:spMkLst>
            <pc:docMk/>
            <pc:sldMk cId="3046812805" sldId="814"/>
            <ac:spMk id="14" creationId="{A330B6D2-EFE9-447F-812C-E8A419136E13}"/>
          </ac:spMkLst>
        </pc:spChg>
        <pc:spChg chg="add mod">
          <ac:chgData name="" userId="4df855aef7cffa4d" providerId="LiveId" clId="{4CD21BAF-E567-43FB-962B-37100CBBD05C}" dt="2024-01-28T07:15:17.671" v="2621" actId="207"/>
          <ac:spMkLst>
            <pc:docMk/>
            <pc:sldMk cId="3046812805" sldId="814"/>
            <ac:spMk id="17" creationId="{2EFFA919-47DB-432F-A7C9-034943ED3655}"/>
          </ac:spMkLst>
        </pc:spChg>
        <pc:spChg chg="add mod">
          <ac:chgData name="" userId="4df855aef7cffa4d" providerId="LiveId" clId="{4CD21BAF-E567-43FB-962B-37100CBBD05C}" dt="2024-01-28T07:15:20.660" v="2622" actId="207"/>
          <ac:spMkLst>
            <pc:docMk/>
            <pc:sldMk cId="3046812805" sldId="814"/>
            <ac:spMk id="18" creationId="{2258469E-1212-49CA-A4A6-8794278002AA}"/>
          </ac:spMkLst>
        </pc:spChg>
        <pc:spChg chg="add mod">
          <ac:chgData name="" userId="4df855aef7cffa4d" providerId="LiveId" clId="{4CD21BAF-E567-43FB-962B-37100CBBD05C}" dt="2024-01-28T07:15:23.529" v="2623" actId="207"/>
          <ac:spMkLst>
            <pc:docMk/>
            <pc:sldMk cId="3046812805" sldId="814"/>
            <ac:spMk id="19" creationId="{961CA163-F616-44BA-A458-26A3545F2CA4}"/>
          </ac:spMkLst>
        </pc:spChg>
        <pc:spChg chg="add mod">
          <ac:chgData name="" userId="4df855aef7cffa4d" providerId="LiveId" clId="{4CD21BAF-E567-43FB-962B-37100CBBD05C}" dt="2024-01-28T07:15:27.396" v="2624" actId="207"/>
          <ac:spMkLst>
            <pc:docMk/>
            <pc:sldMk cId="3046812805" sldId="814"/>
            <ac:spMk id="20" creationId="{00D6403E-C37E-42E8-9141-8F25692D1319}"/>
          </ac:spMkLst>
        </pc:spChg>
        <pc:spChg chg="add mod">
          <ac:chgData name="" userId="4df855aef7cffa4d" providerId="LiveId" clId="{4CD21BAF-E567-43FB-962B-37100CBBD05C}" dt="2024-01-28T07:15:06.480" v="2620" actId="1076"/>
          <ac:spMkLst>
            <pc:docMk/>
            <pc:sldMk cId="3046812805" sldId="814"/>
            <ac:spMk id="21" creationId="{C7C62FD5-240C-4633-9E95-77396C9E82DF}"/>
          </ac:spMkLst>
        </pc:spChg>
        <pc:spChg chg="add mod">
          <ac:chgData name="" userId="4df855aef7cffa4d" providerId="LiveId" clId="{4CD21BAF-E567-43FB-962B-37100CBBD05C}" dt="2024-01-28T07:21:00.749" v="2765" actId="1076"/>
          <ac:spMkLst>
            <pc:docMk/>
            <pc:sldMk cId="3046812805" sldId="814"/>
            <ac:spMk id="22" creationId="{0ADD278C-21A5-4AFD-9C46-856D5CFB03BD}"/>
          </ac:spMkLst>
        </pc:spChg>
        <pc:spChg chg="add mod">
          <ac:chgData name="" userId="4df855aef7cffa4d" providerId="LiveId" clId="{4CD21BAF-E567-43FB-962B-37100CBBD05C}" dt="2024-01-28T07:20:46.354" v="2761" actId="14100"/>
          <ac:spMkLst>
            <pc:docMk/>
            <pc:sldMk cId="3046812805" sldId="814"/>
            <ac:spMk id="23" creationId="{57C7FFE8-0BF3-4931-8D01-40E0BE136E84}"/>
          </ac:spMkLst>
        </pc:spChg>
        <pc:spChg chg="add mod">
          <ac:chgData name="" userId="4df855aef7cffa4d" providerId="LiveId" clId="{4CD21BAF-E567-43FB-962B-37100CBBD05C}" dt="2024-01-28T07:20:39.880" v="2759" actId="1076"/>
          <ac:spMkLst>
            <pc:docMk/>
            <pc:sldMk cId="3046812805" sldId="814"/>
            <ac:spMk id="26" creationId="{4C39089A-F76C-43C1-8C9F-72B7E04B800D}"/>
          </ac:spMkLst>
        </pc:spChg>
        <pc:spChg chg="add mod">
          <ac:chgData name="" userId="4df855aef7cffa4d" providerId="LiveId" clId="{4CD21BAF-E567-43FB-962B-37100CBBD05C}" dt="2024-01-28T07:20:42.769" v="2760" actId="1076"/>
          <ac:spMkLst>
            <pc:docMk/>
            <pc:sldMk cId="3046812805" sldId="814"/>
            <ac:spMk id="27" creationId="{3D845E23-B79D-455D-8DE6-DD1D92EEEA8B}"/>
          </ac:spMkLst>
        </pc:spChg>
        <pc:spChg chg="add mod">
          <ac:chgData name="" userId="4df855aef7cffa4d" providerId="LiveId" clId="{4CD21BAF-E567-43FB-962B-37100CBBD05C}" dt="2024-01-28T07:20:50.108" v="2763" actId="1076"/>
          <ac:spMkLst>
            <pc:docMk/>
            <pc:sldMk cId="3046812805" sldId="814"/>
            <ac:spMk id="28" creationId="{E136261C-2440-4814-8914-284A0A41176B}"/>
          </ac:spMkLst>
        </pc:spChg>
        <pc:spChg chg="add mod">
          <ac:chgData name="" userId="4df855aef7cffa4d" providerId="LiveId" clId="{4CD21BAF-E567-43FB-962B-37100CBBD05C}" dt="2024-01-28T07:20:52.337" v="2764" actId="1076"/>
          <ac:spMkLst>
            <pc:docMk/>
            <pc:sldMk cId="3046812805" sldId="814"/>
            <ac:spMk id="29" creationId="{BD2CEFCE-0F3D-4CB0-81F9-77BCECABF21A}"/>
          </ac:spMkLst>
        </pc:spChg>
        <pc:picChg chg="add del">
          <ac:chgData name="" userId="4df855aef7cffa4d" providerId="LiveId" clId="{4CD21BAF-E567-43FB-962B-37100CBBD05C}" dt="2024-01-28T07:09:19.561" v="2361" actId="478"/>
          <ac:picMkLst>
            <pc:docMk/>
            <pc:sldMk cId="3046812805" sldId="814"/>
            <ac:picMk id="5" creationId="{5B15F19E-67AC-4CA4-99C8-D1061DACAAC4}"/>
          </ac:picMkLst>
        </pc:picChg>
        <pc:picChg chg="add del">
          <ac:chgData name="" userId="4df855aef7cffa4d" providerId="LiveId" clId="{4CD21BAF-E567-43FB-962B-37100CBBD05C}" dt="2024-01-28T07:09:29.419" v="2377"/>
          <ac:picMkLst>
            <pc:docMk/>
            <pc:sldMk cId="3046812805" sldId="814"/>
            <ac:picMk id="6" creationId="{63380DFE-17EC-478F-B69E-DF8CEF3BB788}"/>
          </ac:picMkLst>
        </pc:picChg>
        <pc:picChg chg="add mod">
          <ac:chgData name="" userId="4df855aef7cffa4d" providerId="LiveId" clId="{4CD21BAF-E567-43FB-962B-37100CBBD05C}" dt="2024-01-28T07:11:26.526" v="2459" actId="1076"/>
          <ac:picMkLst>
            <pc:docMk/>
            <pc:sldMk cId="3046812805" sldId="814"/>
            <ac:picMk id="9" creationId="{26281F1E-623A-4794-B239-951E41C1CF5D}"/>
          </ac:picMkLst>
        </pc:picChg>
        <pc:picChg chg="add mod ord">
          <ac:chgData name="" userId="4df855aef7cffa4d" providerId="LiveId" clId="{4CD21BAF-E567-43FB-962B-37100CBBD05C}" dt="2024-01-28T07:15:03.329" v="2619" actId="1076"/>
          <ac:picMkLst>
            <pc:docMk/>
            <pc:sldMk cId="3046812805" sldId="814"/>
            <ac:picMk id="15" creationId="{EBC932A5-5447-48FA-B344-2AD1172B7F43}"/>
          </ac:picMkLst>
        </pc:picChg>
        <pc:picChg chg="add mod ord">
          <ac:chgData name="" userId="4df855aef7cffa4d" providerId="LiveId" clId="{4CD21BAF-E567-43FB-962B-37100CBBD05C}" dt="2024-01-28T07:15:01.308" v="2618" actId="1076"/>
          <ac:picMkLst>
            <pc:docMk/>
            <pc:sldMk cId="3046812805" sldId="814"/>
            <ac:picMk id="16" creationId="{2A45A638-5304-4127-B6D8-5F4E66018E0A}"/>
          </ac:picMkLst>
        </pc:picChg>
        <pc:picChg chg="add del mod">
          <ac:chgData name="" userId="4df855aef7cffa4d" providerId="LiveId" clId="{4CD21BAF-E567-43FB-962B-37100CBBD05C}" dt="2024-01-28T07:16:33.869" v="2634" actId="478"/>
          <ac:picMkLst>
            <pc:docMk/>
            <pc:sldMk cId="3046812805" sldId="814"/>
            <ac:picMk id="24" creationId="{9CCEE6A0-645E-43B0-860D-D5EDFCBE8F2F}"/>
          </ac:picMkLst>
        </pc:picChg>
        <pc:picChg chg="add mod">
          <ac:chgData name="" userId="4df855aef7cffa4d" providerId="LiveId" clId="{4CD21BAF-E567-43FB-962B-37100CBBD05C}" dt="2024-01-28T07:20:33.524" v="2757" actId="1076"/>
          <ac:picMkLst>
            <pc:docMk/>
            <pc:sldMk cId="3046812805" sldId="814"/>
            <ac:picMk id="25" creationId="{AF038A80-CF4D-4252-93A2-724CCCCED9FF}"/>
          </ac:picMkLst>
        </pc:picChg>
      </pc:sldChg>
      <pc:sldChg chg="add del">
        <pc:chgData name="" userId="4df855aef7cffa4d" providerId="LiveId" clId="{4CD21BAF-E567-43FB-962B-37100CBBD05C}" dt="2024-02-02T14:13:36.364" v="4068" actId="2696"/>
        <pc:sldMkLst>
          <pc:docMk/>
          <pc:sldMk cId="937613787" sldId="815"/>
        </pc:sldMkLst>
      </pc:sldChg>
    </pc:docChg>
  </pc:docChgLst>
  <pc:docChgLst>
    <pc:chgData userId="4df855aef7cffa4d" providerId="LiveId" clId="{3DEAB8FD-4B0C-47F4-B83F-8E54B6A422E7}"/>
    <pc:docChg chg="undo custSel delSld modSld">
      <pc:chgData name="" userId="4df855aef7cffa4d" providerId="LiveId" clId="{3DEAB8FD-4B0C-47F4-B83F-8E54B6A422E7}" dt="2024-01-25T02:15:50.974" v="57" actId="478"/>
      <pc:docMkLst>
        <pc:docMk/>
      </pc:docMkLst>
      <pc:sldChg chg="delSp modSp">
        <pc:chgData name="" userId="4df855aef7cffa4d" providerId="LiveId" clId="{3DEAB8FD-4B0C-47F4-B83F-8E54B6A422E7}" dt="2024-01-25T02:15:50.974" v="57" actId="478"/>
        <pc:sldMkLst>
          <pc:docMk/>
          <pc:sldMk cId="980143643" sldId="793"/>
        </pc:sldMkLst>
        <pc:spChg chg="del">
          <ac:chgData name="" userId="4df855aef7cffa4d" providerId="LiveId" clId="{3DEAB8FD-4B0C-47F4-B83F-8E54B6A422E7}" dt="2024-01-25T02:15:50.974" v="57" actId="478"/>
          <ac:spMkLst>
            <pc:docMk/>
            <pc:sldMk cId="980143643" sldId="793"/>
            <ac:spMk id="2" creationId="{E419F808-374C-44CA-B34E-54D427C13CE1}"/>
          </ac:spMkLst>
        </pc:spChg>
        <pc:spChg chg="mod">
          <ac:chgData name="" userId="4df855aef7cffa4d" providerId="LiveId" clId="{3DEAB8FD-4B0C-47F4-B83F-8E54B6A422E7}" dt="2024-01-25T02:15:42.907" v="54" actId="14100"/>
          <ac:spMkLst>
            <pc:docMk/>
            <pc:sldMk cId="980143643" sldId="793"/>
            <ac:spMk id="13" creationId="{046E2186-6126-4D61-B668-0425D3820633}"/>
          </ac:spMkLst>
        </pc:spChg>
        <pc:spChg chg="del mod">
          <ac:chgData name="" userId="4df855aef7cffa4d" providerId="LiveId" clId="{3DEAB8FD-4B0C-47F4-B83F-8E54B6A422E7}" dt="2024-01-25T02:15:49.077" v="56" actId="478"/>
          <ac:spMkLst>
            <pc:docMk/>
            <pc:sldMk cId="980143643" sldId="793"/>
            <ac:spMk id="20" creationId="{451A35AE-D758-41DA-A05C-371FB77C9B7D}"/>
          </ac:spMkLst>
        </pc:spChg>
        <pc:spChg chg="del mod">
          <ac:chgData name="" userId="4df855aef7cffa4d" providerId="LiveId" clId="{3DEAB8FD-4B0C-47F4-B83F-8E54B6A422E7}" dt="2024-01-25T02:15:49.077" v="56" actId="478"/>
          <ac:spMkLst>
            <pc:docMk/>
            <pc:sldMk cId="980143643" sldId="793"/>
            <ac:spMk id="28" creationId="{FC3FE433-8863-438F-BFA5-93EF6D1E8D5D}"/>
          </ac:spMkLst>
        </pc:spChg>
        <pc:spChg chg="del mod">
          <ac:chgData name="" userId="4df855aef7cffa4d" providerId="LiveId" clId="{3DEAB8FD-4B0C-47F4-B83F-8E54B6A422E7}" dt="2024-01-25T02:15:49.077" v="56" actId="478"/>
          <ac:spMkLst>
            <pc:docMk/>
            <pc:sldMk cId="980143643" sldId="793"/>
            <ac:spMk id="29" creationId="{0B52094B-8257-4DD1-A332-014B72118F20}"/>
          </ac:spMkLst>
        </pc:spChg>
        <pc:spChg chg="del mod">
          <ac:chgData name="" userId="4df855aef7cffa4d" providerId="LiveId" clId="{3DEAB8FD-4B0C-47F4-B83F-8E54B6A422E7}" dt="2024-01-25T02:15:49.077" v="56" actId="478"/>
          <ac:spMkLst>
            <pc:docMk/>
            <pc:sldMk cId="980143643" sldId="793"/>
            <ac:spMk id="30" creationId="{91B80F12-2463-4F58-B6BB-63D55FD119B4}"/>
          </ac:spMkLst>
        </pc:spChg>
        <pc:spChg chg="del mod">
          <ac:chgData name="" userId="4df855aef7cffa4d" providerId="LiveId" clId="{3DEAB8FD-4B0C-47F4-B83F-8E54B6A422E7}" dt="2024-01-25T02:15:49.077" v="56" actId="478"/>
          <ac:spMkLst>
            <pc:docMk/>
            <pc:sldMk cId="980143643" sldId="793"/>
            <ac:spMk id="31" creationId="{060B34A9-7CD6-41FE-B457-174899648B75}"/>
          </ac:spMkLst>
        </pc:spChg>
        <pc:spChg chg="del mod">
          <ac:chgData name="" userId="4df855aef7cffa4d" providerId="LiveId" clId="{3DEAB8FD-4B0C-47F4-B83F-8E54B6A422E7}" dt="2024-01-25T02:15:49.077" v="56" actId="478"/>
          <ac:spMkLst>
            <pc:docMk/>
            <pc:sldMk cId="980143643" sldId="793"/>
            <ac:spMk id="32" creationId="{A2F420C1-7104-432B-B270-CFC3101839ED}"/>
          </ac:spMkLst>
        </pc:spChg>
        <pc:spChg chg="del mod">
          <ac:chgData name="" userId="4df855aef7cffa4d" providerId="LiveId" clId="{3DEAB8FD-4B0C-47F4-B83F-8E54B6A422E7}" dt="2024-01-25T02:15:49.077" v="56" actId="478"/>
          <ac:spMkLst>
            <pc:docMk/>
            <pc:sldMk cId="980143643" sldId="793"/>
            <ac:spMk id="33" creationId="{CAB9D2A9-BAF6-4CFB-9B91-2DA8116B0C49}"/>
          </ac:spMkLst>
        </pc:spChg>
        <pc:spChg chg="del">
          <ac:chgData name="" userId="4df855aef7cffa4d" providerId="LiveId" clId="{3DEAB8FD-4B0C-47F4-B83F-8E54B6A422E7}" dt="2024-01-25T02:15:49.077" v="56" actId="478"/>
          <ac:spMkLst>
            <pc:docMk/>
            <pc:sldMk cId="980143643" sldId="793"/>
            <ac:spMk id="34" creationId="{94395D5F-595E-4E7B-8A2C-7A1741070261}"/>
          </ac:spMkLst>
        </pc:spChg>
      </pc:sldChg>
      <pc:sldChg chg="modSp">
        <pc:chgData name="" userId="4df855aef7cffa4d" providerId="LiveId" clId="{3DEAB8FD-4B0C-47F4-B83F-8E54B6A422E7}" dt="2024-01-25T02:15:24.847" v="51" actId="1076"/>
        <pc:sldMkLst>
          <pc:docMk/>
          <pc:sldMk cId="2131915720" sldId="807"/>
        </pc:sldMkLst>
        <pc:spChg chg="mod">
          <ac:chgData name="" userId="4df855aef7cffa4d" providerId="LiveId" clId="{3DEAB8FD-4B0C-47F4-B83F-8E54B6A422E7}" dt="2024-01-25T02:15:07.324" v="48" actId="14100"/>
          <ac:spMkLst>
            <pc:docMk/>
            <pc:sldMk cId="2131915720" sldId="807"/>
            <ac:spMk id="4" creationId="{739062F6-ECAA-40A4-BD96-5AE86534736C}"/>
          </ac:spMkLst>
        </pc:spChg>
        <pc:spChg chg="mod">
          <ac:chgData name="" userId="4df855aef7cffa4d" providerId="LiveId" clId="{3DEAB8FD-4B0C-47F4-B83F-8E54B6A422E7}" dt="2024-01-25T02:15:24.847" v="51" actId="1076"/>
          <ac:spMkLst>
            <pc:docMk/>
            <pc:sldMk cId="2131915720" sldId="807"/>
            <ac:spMk id="5" creationId="{9248F502-A4FA-48BD-89F0-67D15A5B1FA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05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5145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782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1165607"/>
            <a:ext cx="1141870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大陸部①</a:t>
            </a:r>
            <a:endParaRPr lang="en-US" altLang="ja-JP" sz="60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r>
              <a:rPr lang="ja-JP" altLang="en-US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ドンソン文化、扶南、</a:t>
            </a:r>
            <a:endParaRPr lang="en-US" altLang="ja-JP" sz="8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r>
              <a:rPr lang="ja-JP" altLang="en-US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チャンパー</a:t>
            </a:r>
            <a:endParaRPr lang="en-US" altLang="ja-JP" sz="8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99351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東南アジア②</a:t>
            </a:r>
            <a:endParaRPr lang="en-US" altLang="ja-JP" sz="2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ED4C4C0-EBAE-43A3-BFB2-E75809CE4915}"/>
              </a:ext>
            </a:extLst>
          </p:cNvPr>
          <p:cNvSpPr txBox="1"/>
          <p:nvPr/>
        </p:nvSpPr>
        <p:spPr>
          <a:xfrm>
            <a:off x="0" y="5224945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東南アジアの大陸部の国家は、</a:t>
            </a:r>
            <a:endParaRPr lang="en-US" altLang="ja-JP" sz="44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南アジアや東アジアとどんな関係だったのか？</a:t>
            </a:r>
            <a:endParaRPr lang="en-US" altLang="ja-JP" sz="44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19"/>
            <a:ext cx="11832863" cy="6738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6" y="60661"/>
            <a:ext cx="756299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東南アジアの国家形成（大陸部①）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9C4F3A6-6B19-4DAE-9F33-37A55E7E708E}"/>
              </a:ext>
            </a:extLst>
          </p:cNvPr>
          <p:cNvSpPr txBox="1"/>
          <p:nvPr/>
        </p:nvSpPr>
        <p:spPr>
          <a:xfrm>
            <a:off x="340520" y="910049"/>
            <a:ext cx="2659533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ドンソン文化</a:t>
            </a:r>
            <a:endParaRPr lang="en-US" altLang="ja-JP" sz="32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B46187D-860F-4D69-8C92-819EDC609655}"/>
              </a:ext>
            </a:extLst>
          </p:cNvPr>
          <p:cNvSpPr/>
          <p:nvPr/>
        </p:nvSpPr>
        <p:spPr>
          <a:xfrm>
            <a:off x="245366" y="1535404"/>
            <a:ext cx="6741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・稲作を中心とする階級社会を形成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22C1888-6EE0-4DF7-A498-3EF7305ECE7B}"/>
              </a:ext>
            </a:extLst>
          </p:cNvPr>
          <p:cNvSpPr/>
          <p:nvPr/>
        </p:nvSpPr>
        <p:spPr>
          <a:xfrm>
            <a:off x="2449175" y="2036803"/>
            <a:ext cx="97242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祭祀で権威付けとして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銅鼓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などの青銅器の利用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1403E45-B662-4521-9611-73B07A43C86B}"/>
              </a:ext>
            </a:extLst>
          </p:cNvPr>
          <p:cNvSpPr txBox="1"/>
          <p:nvPr/>
        </p:nvSpPr>
        <p:spPr>
          <a:xfrm>
            <a:off x="340519" y="2609565"/>
            <a:ext cx="1231427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扶南</a:t>
            </a:r>
            <a:endParaRPr lang="en-US" altLang="ja-JP" sz="32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99164B3-475B-4A6E-B455-F4DF9E2FC6E0}"/>
              </a:ext>
            </a:extLst>
          </p:cNvPr>
          <p:cNvSpPr/>
          <p:nvPr/>
        </p:nvSpPr>
        <p:spPr>
          <a:xfrm>
            <a:off x="3054849" y="910048"/>
            <a:ext cx="2893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前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2,000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年頃～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132C649-10D8-45A5-8766-0A685CBF2277}"/>
              </a:ext>
            </a:extLst>
          </p:cNvPr>
          <p:cNvSpPr/>
          <p:nvPr/>
        </p:nvSpPr>
        <p:spPr>
          <a:xfrm>
            <a:off x="1607905" y="2609565"/>
            <a:ext cx="315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後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世紀～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7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世紀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549228F-8151-4A5C-AAAE-8AB672F1D0B9}"/>
              </a:ext>
            </a:extLst>
          </p:cNvPr>
          <p:cNvSpPr/>
          <p:nvPr/>
        </p:nvSpPr>
        <p:spPr>
          <a:xfrm>
            <a:off x="340518" y="3239139"/>
            <a:ext cx="40486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・港市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オケオ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が中心　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66860FC-915F-420E-A9B0-A56DA9F5F7A3}"/>
              </a:ext>
            </a:extLst>
          </p:cNvPr>
          <p:cNvSpPr/>
          <p:nvPr/>
        </p:nvSpPr>
        <p:spPr>
          <a:xfrm>
            <a:off x="4378503" y="3216739"/>
            <a:ext cx="7346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インドや中国の交易品が多数出土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4356495-1EA3-442C-8981-718487F8FBB7}"/>
              </a:ext>
            </a:extLst>
          </p:cNvPr>
          <p:cNvSpPr txBox="1"/>
          <p:nvPr/>
        </p:nvSpPr>
        <p:spPr>
          <a:xfrm>
            <a:off x="340518" y="3832318"/>
            <a:ext cx="2320488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チャンパー</a:t>
            </a:r>
            <a:endParaRPr lang="en-US" altLang="ja-JP" sz="32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F0B758A-A208-436B-88A6-C2F5777ADB09}"/>
              </a:ext>
            </a:extLst>
          </p:cNvPr>
          <p:cNvSpPr/>
          <p:nvPr/>
        </p:nvSpPr>
        <p:spPr>
          <a:xfrm>
            <a:off x="2661006" y="3832318"/>
            <a:ext cx="34349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後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世紀～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17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世紀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B18BB45-6C80-4C35-AB36-4387D17398A9}"/>
              </a:ext>
            </a:extLst>
          </p:cNvPr>
          <p:cNvSpPr/>
          <p:nvPr/>
        </p:nvSpPr>
        <p:spPr>
          <a:xfrm>
            <a:off x="340518" y="4466716"/>
            <a:ext cx="106939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・東西交易の中継拠点として繁栄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07AEBE6-BEC7-4288-9A13-BD7A7C7DD970}"/>
              </a:ext>
            </a:extLst>
          </p:cNvPr>
          <p:cNvSpPr/>
          <p:nvPr/>
        </p:nvSpPr>
        <p:spPr>
          <a:xfrm>
            <a:off x="6790719" y="4478730"/>
            <a:ext cx="4664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象牙や犀角、占城米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B3BC25F-3531-4364-BDB8-E6C0D1919646}"/>
              </a:ext>
            </a:extLst>
          </p:cNvPr>
          <p:cNvSpPr txBox="1"/>
          <p:nvPr/>
        </p:nvSpPr>
        <p:spPr>
          <a:xfrm>
            <a:off x="340517" y="5087307"/>
            <a:ext cx="5197251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東南アジアの「インド化」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9770298-177E-4426-BDDF-196504127F62}"/>
              </a:ext>
            </a:extLst>
          </p:cNvPr>
          <p:cNvSpPr/>
          <p:nvPr/>
        </p:nvSpPr>
        <p:spPr>
          <a:xfrm>
            <a:off x="340517" y="5659479"/>
            <a:ext cx="10478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4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5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世紀にマラッカ海峡の航路開拓でインド文化流入　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B58AB87-CB5C-41A1-9765-5D0FF6F9A50C}"/>
              </a:ext>
            </a:extLst>
          </p:cNvPr>
          <p:cNvSpPr/>
          <p:nvPr/>
        </p:nvSpPr>
        <p:spPr>
          <a:xfrm>
            <a:off x="3767191" y="6196430"/>
            <a:ext cx="856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権威維持・正当化に利用され、インド化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68F0E2-85F9-4428-99AB-DE777B743777}"/>
              </a:ext>
            </a:extLst>
          </p:cNvPr>
          <p:cNvSpPr txBox="1"/>
          <p:nvPr/>
        </p:nvSpPr>
        <p:spPr>
          <a:xfrm>
            <a:off x="8030966" y="5143500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C60A22F-52F0-4735-9639-7B1C4C8DA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12192000" cy="3429000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739062F6-ECAA-40A4-BD96-5AE86534736C}"/>
              </a:ext>
            </a:extLst>
          </p:cNvPr>
          <p:cNvSpPr/>
          <p:nvPr/>
        </p:nvSpPr>
        <p:spPr>
          <a:xfrm>
            <a:off x="5938462" y="3202969"/>
            <a:ext cx="6253537" cy="70121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9248F502-A4FA-48BD-89F0-67D15A5B1FA7}"/>
              </a:ext>
            </a:extLst>
          </p:cNvPr>
          <p:cNvSpPr/>
          <p:nvPr/>
        </p:nvSpPr>
        <p:spPr>
          <a:xfrm>
            <a:off x="4458984" y="3290298"/>
            <a:ext cx="1130157" cy="526552"/>
          </a:xfrm>
          <a:prstGeom prst="wedgeRectCallout">
            <a:avLst>
              <a:gd name="adj1" fmla="val 79182"/>
              <a:gd name="adj2" fmla="val -2388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ここ</a:t>
            </a:r>
          </a:p>
        </p:txBody>
      </p:sp>
    </p:spTree>
    <p:extLst>
      <p:ext uri="{BB962C8B-B14F-4D97-AF65-F5344CB8AC3E}">
        <p14:creationId xmlns:p14="http://schemas.microsoft.com/office/powerpoint/2010/main" val="2131915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459719B-A2B8-4B6C-847A-3EF2C518F4AB}"/>
              </a:ext>
            </a:extLst>
          </p:cNvPr>
          <p:cNvSpPr/>
          <p:nvPr/>
        </p:nvSpPr>
        <p:spPr>
          <a:xfrm>
            <a:off x="102741" y="92467"/>
            <a:ext cx="3287730" cy="7294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ドンソン文化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CF0882F-DFEC-41E2-A784-C76F9AFB0A14}"/>
              </a:ext>
            </a:extLst>
          </p:cNvPr>
          <p:cNvSpPr/>
          <p:nvPr/>
        </p:nvSpPr>
        <p:spPr>
          <a:xfrm>
            <a:off x="102741" y="821932"/>
            <a:ext cx="4140486" cy="603606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195B823-074A-4365-B7ED-D02E254A4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42" y="1605166"/>
            <a:ext cx="3844365" cy="2016625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5831DF9-A98D-4CD0-93C5-A12173B0B4DC}"/>
              </a:ext>
            </a:extLst>
          </p:cNvPr>
          <p:cNvSpPr/>
          <p:nvPr/>
        </p:nvSpPr>
        <p:spPr>
          <a:xfrm>
            <a:off x="365453" y="998990"/>
            <a:ext cx="2157574" cy="5856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水田耕作</a:t>
            </a:r>
          </a:p>
        </p:txBody>
      </p:sp>
      <p:sp>
        <p:nvSpPr>
          <p:cNvPr id="13" name="吹き出し: 上矢印 12">
            <a:extLst>
              <a:ext uri="{FF2B5EF4-FFF2-40B4-BE49-F238E27FC236}">
                <a16:creationId xmlns:a16="http://schemas.microsoft.com/office/drawing/2014/main" id="{57C7CFD4-CE0A-49B1-948E-C4D3B4A2AE39}"/>
              </a:ext>
            </a:extLst>
          </p:cNvPr>
          <p:cNvSpPr/>
          <p:nvPr/>
        </p:nvSpPr>
        <p:spPr>
          <a:xfrm>
            <a:off x="365453" y="3730780"/>
            <a:ext cx="3416721" cy="2961527"/>
          </a:xfrm>
          <a:prstGeom prst="upArrowCallout">
            <a:avLst>
              <a:gd name="adj1" fmla="val 17642"/>
              <a:gd name="adj2" fmla="val 18980"/>
              <a:gd name="adj3" fmla="val 19983"/>
              <a:gd name="adj4" fmla="val 77526"/>
            </a:avLst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階級社会を形成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8985891-EB24-4711-B161-D41789499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49" y="4888058"/>
            <a:ext cx="1966021" cy="1818570"/>
          </a:xfrm>
          <a:prstGeom prst="rect">
            <a:avLst/>
          </a:prstGeom>
        </p:spPr>
      </p:pic>
      <p:sp>
        <p:nvSpPr>
          <p:cNvPr id="15" name="吹き出し: 四角形 14">
            <a:extLst>
              <a:ext uri="{FF2B5EF4-FFF2-40B4-BE49-F238E27FC236}">
                <a16:creationId xmlns:a16="http://schemas.microsoft.com/office/drawing/2014/main" id="{030BE2AF-6D8A-4BBC-A768-ADE562E67C80}"/>
              </a:ext>
            </a:extLst>
          </p:cNvPr>
          <p:cNvSpPr/>
          <p:nvPr/>
        </p:nvSpPr>
        <p:spPr>
          <a:xfrm>
            <a:off x="5064353" y="821431"/>
            <a:ext cx="6916305" cy="5058443"/>
          </a:xfrm>
          <a:prstGeom prst="wedgeRectCallout">
            <a:avLst>
              <a:gd name="adj1" fmla="val -67093"/>
              <a:gd name="adj2" fmla="val 25513"/>
            </a:avLst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5E042B5-D06D-4F4C-8BF6-1F0072E13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0542" y="1707591"/>
            <a:ext cx="2105756" cy="21720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DBBF252-C2D0-41EF-A9B4-54FBA412EC18}"/>
              </a:ext>
            </a:extLst>
          </p:cNvPr>
          <p:cNvSpPr/>
          <p:nvPr/>
        </p:nvSpPr>
        <p:spPr>
          <a:xfrm>
            <a:off x="5250542" y="978126"/>
            <a:ext cx="1232899" cy="7294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銅鼓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3AD3479-ED43-4DEC-AD3A-B7FA679D46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4887" y="2714560"/>
            <a:ext cx="1282821" cy="1529444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3368266-3984-4A1B-BAE0-0195C85B3882}"/>
              </a:ext>
            </a:extLst>
          </p:cNvPr>
          <p:cNvSpPr txBox="1"/>
          <p:nvPr/>
        </p:nvSpPr>
        <p:spPr>
          <a:xfrm>
            <a:off x="7518438" y="1992449"/>
            <a:ext cx="3461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権力者が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祭祀などで使用</a:t>
            </a:r>
          </a:p>
        </p:txBody>
      </p:sp>
      <p:sp>
        <p:nvSpPr>
          <p:cNvPr id="17" name="吹き出し: 上矢印 16">
            <a:extLst>
              <a:ext uri="{FF2B5EF4-FFF2-40B4-BE49-F238E27FC236}">
                <a16:creationId xmlns:a16="http://schemas.microsoft.com/office/drawing/2014/main" id="{F1D8C6BB-5827-4E55-A0A3-0E9831D4955E}"/>
              </a:ext>
            </a:extLst>
          </p:cNvPr>
          <p:cNvSpPr/>
          <p:nvPr/>
        </p:nvSpPr>
        <p:spPr>
          <a:xfrm>
            <a:off x="5250542" y="4366762"/>
            <a:ext cx="5830814" cy="1321070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4000" u="sng" dirty="0">
                <a:uFill>
                  <a:solidFill>
                    <a:srgbClr val="FF00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精巧な青銅器で権威付け</a:t>
            </a:r>
            <a:endParaRPr lang="en-US" altLang="ja-JP" sz="4000" u="sng" dirty="0">
              <a:uFill>
                <a:solidFill>
                  <a:srgbClr val="FF0000"/>
                </a:solidFill>
              </a:u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7225052-C255-4458-81F7-A88708B6BA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0529"/>
          <a:stretch/>
        </p:blipFill>
        <p:spPr>
          <a:xfrm>
            <a:off x="9525337" y="3730780"/>
            <a:ext cx="1225458" cy="962788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CFDB3FC1-9276-432D-80CD-82FB398AF0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6870" y="3253300"/>
            <a:ext cx="1502392" cy="1502392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CB9513F1-B734-4242-9BAB-2594FD74A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2504" y="3399438"/>
            <a:ext cx="1233335" cy="142080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551D5A47-290A-4DBC-898E-4D65185FF6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7510" y="3803422"/>
            <a:ext cx="1038761" cy="1012792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F81AC5CF-544D-4B69-B71C-5A83ACCEFE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7985" y="5499637"/>
            <a:ext cx="1352745" cy="119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18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77C827D-6059-47A4-8454-571C93128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102" y="124374"/>
            <a:ext cx="5527496" cy="6625674"/>
          </a:xfrm>
          <a:prstGeom prst="rect">
            <a:avLst/>
          </a:prstGeom>
        </p:spPr>
      </p:pic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60D9CFCD-028A-4E36-A067-5044F9AD952C}"/>
              </a:ext>
            </a:extLst>
          </p:cNvPr>
          <p:cNvSpPr/>
          <p:nvPr/>
        </p:nvSpPr>
        <p:spPr>
          <a:xfrm>
            <a:off x="3339102" y="2486344"/>
            <a:ext cx="1654139" cy="780836"/>
          </a:xfrm>
          <a:prstGeom prst="wedgeRectCallout">
            <a:avLst>
              <a:gd name="adj1" fmla="val 67219"/>
              <a:gd name="adj2" fmla="val 30832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扶南</a:t>
            </a:r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E8BF4F93-CC45-4365-BF31-4DF3814E9BC1}"/>
              </a:ext>
            </a:extLst>
          </p:cNvPr>
          <p:cNvSpPr/>
          <p:nvPr/>
        </p:nvSpPr>
        <p:spPr>
          <a:xfrm>
            <a:off x="7441918" y="3616502"/>
            <a:ext cx="1818525" cy="1181528"/>
          </a:xfrm>
          <a:prstGeom prst="wedgeRectCallout">
            <a:avLst>
              <a:gd name="adj1" fmla="val -71371"/>
              <a:gd name="adj2" fmla="val -2539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港町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オケオ</a:t>
            </a:r>
          </a:p>
        </p:txBody>
      </p:sp>
    </p:spTree>
    <p:extLst>
      <p:ext uri="{BB962C8B-B14F-4D97-AF65-F5344CB8AC3E}">
        <p14:creationId xmlns:p14="http://schemas.microsoft.com/office/powerpoint/2010/main" val="3261794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EA532F8-24E0-4358-8A7C-3E67FBCC1B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82" t="42945" r="18794" b="1"/>
          <a:stretch/>
        </p:blipFill>
        <p:spPr>
          <a:xfrm>
            <a:off x="-1" y="1158948"/>
            <a:ext cx="5890437" cy="4661678"/>
          </a:xfrm>
          <a:prstGeom prst="rect">
            <a:avLst/>
          </a:prstGeom>
        </p:spPr>
      </p:pic>
      <p:sp>
        <p:nvSpPr>
          <p:cNvPr id="3" name="楕円 2">
            <a:extLst>
              <a:ext uri="{FF2B5EF4-FFF2-40B4-BE49-F238E27FC236}">
                <a16:creationId xmlns:a16="http://schemas.microsoft.com/office/drawing/2014/main" id="{3F2796EE-5CBC-459F-A3BA-8E8265DDD47F}"/>
              </a:ext>
            </a:extLst>
          </p:cNvPr>
          <p:cNvSpPr/>
          <p:nvPr/>
        </p:nvSpPr>
        <p:spPr>
          <a:xfrm>
            <a:off x="3094759" y="2625440"/>
            <a:ext cx="1126367" cy="645543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9D960B3F-F764-49F0-BF90-83E3D3B6E506}"/>
              </a:ext>
            </a:extLst>
          </p:cNvPr>
          <p:cNvSpPr/>
          <p:nvPr/>
        </p:nvSpPr>
        <p:spPr>
          <a:xfrm>
            <a:off x="3611643" y="2948211"/>
            <a:ext cx="248052" cy="23630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F050CC8-1C1D-4F42-9303-55129F86291E}"/>
              </a:ext>
            </a:extLst>
          </p:cNvPr>
          <p:cNvSpPr/>
          <p:nvPr/>
        </p:nvSpPr>
        <p:spPr>
          <a:xfrm>
            <a:off x="447939" y="1357297"/>
            <a:ext cx="1654733" cy="5856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インド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AA239BA-483C-42AB-88F9-94F17AA784C9}"/>
              </a:ext>
            </a:extLst>
          </p:cNvPr>
          <p:cNvSpPr/>
          <p:nvPr/>
        </p:nvSpPr>
        <p:spPr>
          <a:xfrm>
            <a:off x="3611643" y="1170250"/>
            <a:ext cx="1126367" cy="5856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中国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F54EE9C-9EFA-4E2A-9CA1-90E53C427C28}"/>
              </a:ext>
            </a:extLst>
          </p:cNvPr>
          <p:cNvSpPr/>
          <p:nvPr/>
        </p:nvSpPr>
        <p:spPr>
          <a:xfrm>
            <a:off x="6018028" y="1158948"/>
            <a:ext cx="6173972" cy="466167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456DBDD-81AA-458F-8086-D9E7EC7DD85F}"/>
              </a:ext>
            </a:extLst>
          </p:cNvPr>
          <p:cNvSpPr/>
          <p:nvPr/>
        </p:nvSpPr>
        <p:spPr>
          <a:xfrm>
            <a:off x="687" y="573320"/>
            <a:ext cx="2689233" cy="5856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港町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オケオ</a:t>
            </a:r>
          </a:p>
        </p:txBody>
      </p:sp>
      <p:sp>
        <p:nvSpPr>
          <p:cNvPr id="20" name="フリーフォーム: 図形 19">
            <a:extLst>
              <a:ext uri="{FF2B5EF4-FFF2-40B4-BE49-F238E27FC236}">
                <a16:creationId xmlns:a16="http://schemas.microsoft.com/office/drawing/2014/main" id="{BF26D52F-0476-42A3-96AC-EA7585B77264}"/>
              </a:ext>
            </a:extLst>
          </p:cNvPr>
          <p:cNvSpPr/>
          <p:nvPr/>
        </p:nvSpPr>
        <p:spPr>
          <a:xfrm>
            <a:off x="1487347" y="2089230"/>
            <a:ext cx="3416104" cy="1973484"/>
          </a:xfrm>
          <a:custGeom>
            <a:avLst/>
            <a:gdLst>
              <a:gd name="connsiteX0" fmla="*/ 0 w 3416104"/>
              <a:gd name="connsiteY0" fmla="*/ 792866 h 1973484"/>
              <a:gd name="connsiteX1" fmla="*/ 28937 w 3416104"/>
              <a:gd name="connsiteY1" fmla="*/ 810228 h 1973484"/>
              <a:gd name="connsiteX2" fmla="*/ 34724 w 3416104"/>
              <a:gd name="connsiteY2" fmla="*/ 827590 h 1973484"/>
              <a:gd name="connsiteX3" fmla="*/ 57873 w 3416104"/>
              <a:gd name="connsiteY3" fmla="*/ 856527 h 1973484"/>
              <a:gd name="connsiteX4" fmla="*/ 69448 w 3416104"/>
              <a:gd name="connsiteY4" fmla="*/ 891251 h 1973484"/>
              <a:gd name="connsiteX5" fmla="*/ 75235 w 3416104"/>
              <a:gd name="connsiteY5" fmla="*/ 908613 h 1973484"/>
              <a:gd name="connsiteX6" fmla="*/ 115747 w 3416104"/>
              <a:gd name="connsiteY6" fmla="*/ 937550 h 1973484"/>
              <a:gd name="connsiteX7" fmla="*/ 127321 w 3416104"/>
              <a:gd name="connsiteY7" fmla="*/ 954912 h 1973484"/>
              <a:gd name="connsiteX8" fmla="*/ 162045 w 3416104"/>
              <a:gd name="connsiteY8" fmla="*/ 972274 h 1973484"/>
              <a:gd name="connsiteX9" fmla="*/ 185195 w 3416104"/>
              <a:gd name="connsiteY9" fmla="*/ 978061 h 1973484"/>
              <a:gd name="connsiteX10" fmla="*/ 219919 w 3416104"/>
              <a:gd name="connsiteY10" fmla="*/ 1006998 h 1973484"/>
              <a:gd name="connsiteX11" fmla="*/ 231494 w 3416104"/>
              <a:gd name="connsiteY11" fmla="*/ 1024360 h 1973484"/>
              <a:gd name="connsiteX12" fmla="*/ 266218 w 3416104"/>
              <a:gd name="connsiteY12" fmla="*/ 1047509 h 1973484"/>
              <a:gd name="connsiteX13" fmla="*/ 283580 w 3416104"/>
              <a:gd name="connsiteY13" fmla="*/ 1064871 h 1973484"/>
              <a:gd name="connsiteX14" fmla="*/ 300942 w 3416104"/>
              <a:gd name="connsiteY14" fmla="*/ 1070659 h 1973484"/>
              <a:gd name="connsiteX15" fmla="*/ 353028 w 3416104"/>
              <a:gd name="connsiteY15" fmla="*/ 1105383 h 1973484"/>
              <a:gd name="connsiteX16" fmla="*/ 370390 w 3416104"/>
              <a:gd name="connsiteY16" fmla="*/ 1116957 h 1973484"/>
              <a:gd name="connsiteX17" fmla="*/ 387752 w 3416104"/>
              <a:gd name="connsiteY17" fmla="*/ 1169043 h 1973484"/>
              <a:gd name="connsiteX18" fmla="*/ 428263 w 3416104"/>
              <a:gd name="connsiteY18" fmla="*/ 1215342 h 1973484"/>
              <a:gd name="connsiteX19" fmla="*/ 439838 w 3416104"/>
              <a:gd name="connsiteY19" fmla="*/ 1232704 h 1973484"/>
              <a:gd name="connsiteX20" fmla="*/ 474562 w 3416104"/>
              <a:gd name="connsiteY20" fmla="*/ 1244279 h 1973484"/>
              <a:gd name="connsiteX21" fmla="*/ 491924 w 3416104"/>
              <a:gd name="connsiteY21" fmla="*/ 1261641 h 1973484"/>
              <a:gd name="connsiteX22" fmla="*/ 555585 w 3416104"/>
              <a:gd name="connsiteY22" fmla="*/ 1273216 h 1973484"/>
              <a:gd name="connsiteX23" fmla="*/ 572947 w 3416104"/>
              <a:gd name="connsiteY23" fmla="*/ 1279003 h 1973484"/>
              <a:gd name="connsiteX24" fmla="*/ 607671 w 3416104"/>
              <a:gd name="connsiteY24" fmla="*/ 1302152 h 1973484"/>
              <a:gd name="connsiteX25" fmla="*/ 619245 w 3416104"/>
              <a:gd name="connsiteY25" fmla="*/ 1319514 h 1973484"/>
              <a:gd name="connsiteX26" fmla="*/ 648182 w 3416104"/>
              <a:gd name="connsiteY26" fmla="*/ 1348451 h 1973484"/>
              <a:gd name="connsiteX27" fmla="*/ 653969 w 3416104"/>
              <a:gd name="connsiteY27" fmla="*/ 1371600 h 1973484"/>
              <a:gd name="connsiteX28" fmla="*/ 671331 w 3416104"/>
              <a:gd name="connsiteY28" fmla="*/ 1377388 h 1973484"/>
              <a:gd name="connsiteX29" fmla="*/ 706056 w 3416104"/>
              <a:gd name="connsiteY29" fmla="*/ 1400537 h 1973484"/>
              <a:gd name="connsiteX30" fmla="*/ 740780 w 3416104"/>
              <a:gd name="connsiteY30" fmla="*/ 1429474 h 1973484"/>
              <a:gd name="connsiteX31" fmla="*/ 758142 w 3416104"/>
              <a:gd name="connsiteY31" fmla="*/ 1446836 h 1973484"/>
              <a:gd name="connsiteX32" fmla="*/ 792866 w 3416104"/>
              <a:gd name="connsiteY32" fmla="*/ 1469985 h 1973484"/>
              <a:gd name="connsiteX33" fmla="*/ 827590 w 3416104"/>
              <a:gd name="connsiteY33" fmla="*/ 1498922 h 1973484"/>
              <a:gd name="connsiteX34" fmla="*/ 868101 w 3416104"/>
              <a:gd name="connsiteY34" fmla="*/ 1510497 h 1973484"/>
              <a:gd name="connsiteX35" fmla="*/ 902825 w 3416104"/>
              <a:gd name="connsiteY35" fmla="*/ 1522071 h 1973484"/>
              <a:gd name="connsiteX36" fmla="*/ 920187 w 3416104"/>
              <a:gd name="connsiteY36" fmla="*/ 1533646 h 1973484"/>
              <a:gd name="connsiteX37" fmla="*/ 983848 w 3416104"/>
              <a:gd name="connsiteY37" fmla="*/ 1539433 h 1973484"/>
              <a:gd name="connsiteX38" fmla="*/ 1024359 w 3416104"/>
              <a:gd name="connsiteY38" fmla="*/ 1545221 h 1973484"/>
              <a:gd name="connsiteX39" fmla="*/ 1059083 w 3416104"/>
              <a:gd name="connsiteY39" fmla="*/ 1551008 h 1973484"/>
              <a:gd name="connsiteX40" fmla="*/ 1093807 w 3416104"/>
              <a:gd name="connsiteY40" fmla="*/ 1562583 h 1973484"/>
              <a:gd name="connsiteX41" fmla="*/ 1157468 w 3416104"/>
              <a:gd name="connsiteY41" fmla="*/ 1556795 h 1973484"/>
              <a:gd name="connsiteX42" fmla="*/ 1174830 w 3416104"/>
              <a:gd name="connsiteY42" fmla="*/ 1545221 h 1973484"/>
              <a:gd name="connsiteX43" fmla="*/ 1209554 w 3416104"/>
              <a:gd name="connsiteY43" fmla="*/ 1527859 h 1973484"/>
              <a:gd name="connsiteX44" fmla="*/ 1226916 w 3416104"/>
              <a:gd name="connsiteY44" fmla="*/ 1510497 h 1973484"/>
              <a:gd name="connsiteX45" fmla="*/ 1244278 w 3416104"/>
              <a:gd name="connsiteY45" fmla="*/ 1504709 h 1973484"/>
              <a:gd name="connsiteX46" fmla="*/ 1261640 w 3416104"/>
              <a:gd name="connsiteY46" fmla="*/ 1493135 h 1973484"/>
              <a:gd name="connsiteX47" fmla="*/ 1267428 w 3416104"/>
              <a:gd name="connsiteY47" fmla="*/ 1475773 h 1973484"/>
              <a:gd name="connsiteX48" fmla="*/ 1319514 w 3416104"/>
              <a:gd name="connsiteY48" fmla="*/ 1458411 h 1973484"/>
              <a:gd name="connsiteX49" fmla="*/ 1354238 w 3416104"/>
              <a:gd name="connsiteY49" fmla="*/ 1441048 h 1973484"/>
              <a:gd name="connsiteX50" fmla="*/ 1377387 w 3416104"/>
              <a:gd name="connsiteY50" fmla="*/ 1429474 h 1973484"/>
              <a:gd name="connsiteX51" fmla="*/ 1429473 w 3416104"/>
              <a:gd name="connsiteY51" fmla="*/ 1423686 h 1973484"/>
              <a:gd name="connsiteX52" fmla="*/ 1522071 w 3416104"/>
              <a:gd name="connsiteY52" fmla="*/ 1423686 h 1973484"/>
              <a:gd name="connsiteX53" fmla="*/ 1556795 w 3416104"/>
              <a:gd name="connsiteY53" fmla="*/ 1435261 h 1973484"/>
              <a:gd name="connsiteX54" fmla="*/ 1574157 w 3416104"/>
              <a:gd name="connsiteY54" fmla="*/ 1441048 h 1973484"/>
              <a:gd name="connsiteX55" fmla="*/ 1591519 w 3416104"/>
              <a:gd name="connsiteY55" fmla="*/ 1446836 h 1973484"/>
              <a:gd name="connsiteX56" fmla="*/ 1649392 w 3416104"/>
              <a:gd name="connsiteY56" fmla="*/ 1452623 h 1973484"/>
              <a:gd name="connsiteX57" fmla="*/ 1666754 w 3416104"/>
              <a:gd name="connsiteY57" fmla="*/ 1464198 h 1973484"/>
              <a:gd name="connsiteX58" fmla="*/ 1701478 w 3416104"/>
              <a:gd name="connsiteY58" fmla="*/ 1475773 h 1973484"/>
              <a:gd name="connsiteX59" fmla="*/ 1707266 w 3416104"/>
              <a:gd name="connsiteY59" fmla="*/ 1510497 h 1973484"/>
              <a:gd name="connsiteX60" fmla="*/ 1724628 w 3416104"/>
              <a:gd name="connsiteY60" fmla="*/ 1516284 h 1973484"/>
              <a:gd name="connsiteX61" fmla="*/ 1736202 w 3416104"/>
              <a:gd name="connsiteY61" fmla="*/ 1562583 h 1973484"/>
              <a:gd name="connsiteX62" fmla="*/ 1741990 w 3416104"/>
              <a:gd name="connsiteY62" fmla="*/ 1620456 h 1973484"/>
              <a:gd name="connsiteX63" fmla="*/ 1759352 w 3416104"/>
              <a:gd name="connsiteY63" fmla="*/ 1626243 h 1973484"/>
              <a:gd name="connsiteX64" fmla="*/ 1776714 w 3416104"/>
              <a:gd name="connsiteY64" fmla="*/ 1643605 h 1973484"/>
              <a:gd name="connsiteX65" fmla="*/ 1851949 w 3416104"/>
              <a:gd name="connsiteY65" fmla="*/ 1660967 h 1973484"/>
              <a:gd name="connsiteX66" fmla="*/ 1857737 w 3416104"/>
              <a:gd name="connsiteY66" fmla="*/ 1695692 h 1973484"/>
              <a:gd name="connsiteX67" fmla="*/ 1863524 w 3416104"/>
              <a:gd name="connsiteY67" fmla="*/ 1713054 h 1973484"/>
              <a:gd name="connsiteX68" fmla="*/ 1898248 w 3416104"/>
              <a:gd name="connsiteY68" fmla="*/ 1724628 h 1973484"/>
              <a:gd name="connsiteX69" fmla="*/ 1950334 w 3416104"/>
              <a:gd name="connsiteY69" fmla="*/ 1765140 h 1973484"/>
              <a:gd name="connsiteX70" fmla="*/ 1967696 w 3416104"/>
              <a:gd name="connsiteY70" fmla="*/ 1776714 h 1973484"/>
              <a:gd name="connsiteX71" fmla="*/ 1985058 w 3416104"/>
              <a:gd name="connsiteY71" fmla="*/ 1788289 h 1973484"/>
              <a:gd name="connsiteX72" fmla="*/ 2002420 w 3416104"/>
              <a:gd name="connsiteY72" fmla="*/ 1794076 h 1973484"/>
              <a:gd name="connsiteX73" fmla="*/ 2037144 w 3416104"/>
              <a:gd name="connsiteY73" fmla="*/ 1823013 h 1973484"/>
              <a:gd name="connsiteX74" fmla="*/ 2042931 w 3416104"/>
              <a:gd name="connsiteY74" fmla="*/ 1846162 h 1973484"/>
              <a:gd name="connsiteX75" fmla="*/ 2077656 w 3416104"/>
              <a:gd name="connsiteY75" fmla="*/ 1857737 h 1973484"/>
              <a:gd name="connsiteX76" fmla="*/ 2095018 w 3416104"/>
              <a:gd name="connsiteY76" fmla="*/ 1863524 h 1973484"/>
              <a:gd name="connsiteX77" fmla="*/ 2112380 w 3416104"/>
              <a:gd name="connsiteY77" fmla="*/ 1880886 h 1973484"/>
              <a:gd name="connsiteX78" fmla="*/ 2135529 w 3416104"/>
              <a:gd name="connsiteY78" fmla="*/ 1886674 h 1973484"/>
              <a:gd name="connsiteX79" fmla="*/ 2147104 w 3416104"/>
              <a:gd name="connsiteY79" fmla="*/ 1921398 h 1973484"/>
              <a:gd name="connsiteX80" fmla="*/ 2152891 w 3416104"/>
              <a:gd name="connsiteY80" fmla="*/ 1956122 h 1973484"/>
              <a:gd name="connsiteX81" fmla="*/ 2170253 w 3416104"/>
              <a:gd name="connsiteY81" fmla="*/ 1961909 h 1973484"/>
              <a:gd name="connsiteX82" fmla="*/ 2222339 w 3416104"/>
              <a:gd name="connsiteY82" fmla="*/ 1973484 h 1973484"/>
              <a:gd name="connsiteX83" fmla="*/ 2257063 w 3416104"/>
              <a:gd name="connsiteY83" fmla="*/ 1967697 h 1973484"/>
              <a:gd name="connsiteX84" fmla="*/ 2268638 w 3416104"/>
              <a:gd name="connsiteY84" fmla="*/ 1944547 h 1973484"/>
              <a:gd name="connsiteX85" fmla="*/ 2291787 w 3416104"/>
              <a:gd name="connsiteY85" fmla="*/ 1921398 h 1973484"/>
              <a:gd name="connsiteX86" fmla="*/ 2291787 w 3416104"/>
              <a:gd name="connsiteY86" fmla="*/ 1597307 h 1973484"/>
              <a:gd name="connsiteX87" fmla="*/ 2268638 w 3416104"/>
              <a:gd name="connsiteY87" fmla="*/ 1591519 h 1973484"/>
              <a:gd name="connsiteX88" fmla="*/ 2233914 w 3416104"/>
              <a:gd name="connsiteY88" fmla="*/ 1579945 h 1973484"/>
              <a:gd name="connsiteX89" fmla="*/ 2216552 w 3416104"/>
              <a:gd name="connsiteY89" fmla="*/ 1574157 h 1973484"/>
              <a:gd name="connsiteX90" fmla="*/ 2199190 w 3416104"/>
              <a:gd name="connsiteY90" fmla="*/ 1452623 h 1973484"/>
              <a:gd name="connsiteX91" fmla="*/ 2187615 w 3416104"/>
              <a:gd name="connsiteY91" fmla="*/ 1435261 h 1973484"/>
              <a:gd name="connsiteX92" fmla="*/ 2158678 w 3416104"/>
              <a:gd name="connsiteY92" fmla="*/ 1400537 h 1973484"/>
              <a:gd name="connsiteX93" fmla="*/ 2164466 w 3416104"/>
              <a:gd name="connsiteY93" fmla="*/ 1111170 h 1973484"/>
              <a:gd name="connsiteX94" fmla="*/ 2176040 w 3416104"/>
              <a:gd name="connsiteY94" fmla="*/ 1128532 h 1973484"/>
              <a:gd name="connsiteX95" fmla="*/ 2181828 w 3416104"/>
              <a:gd name="connsiteY95" fmla="*/ 1145894 h 1973484"/>
              <a:gd name="connsiteX96" fmla="*/ 2187615 w 3416104"/>
              <a:gd name="connsiteY96" fmla="*/ 1203767 h 1973484"/>
              <a:gd name="connsiteX97" fmla="*/ 2193402 w 3416104"/>
              <a:gd name="connsiteY97" fmla="*/ 1221129 h 1973484"/>
              <a:gd name="connsiteX98" fmla="*/ 2210764 w 3416104"/>
              <a:gd name="connsiteY98" fmla="*/ 1226917 h 1973484"/>
              <a:gd name="connsiteX99" fmla="*/ 2245488 w 3416104"/>
              <a:gd name="connsiteY99" fmla="*/ 1232704 h 1973484"/>
              <a:gd name="connsiteX100" fmla="*/ 2257063 w 3416104"/>
              <a:gd name="connsiteY100" fmla="*/ 1267428 h 1973484"/>
              <a:gd name="connsiteX101" fmla="*/ 2274425 w 3416104"/>
              <a:gd name="connsiteY101" fmla="*/ 1307940 h 1973484"/>
              <a:gd name="connsiteX102" fmla="*/ 2476982 w 3416104"/>
              <a:gd name="connsiteY102" fmla="*/ 1302152 h 1973484"/>
              <a:gd name="connsiteX103" fmla="*/ 2523281 w 3416104"/>
              <a:gd name="connsiteY103" fmla="*/ 1279003 h 1973484"/>
              <a:gd name="connsiteX104" fmla="*/ 2558005 w 3416104"/>
              <a:gd name="connsiteY104" fmla="*/ 1244279 h 1973484"/>
              <a:gd name="connsiteX105" fmla="*/ 2575367 w 3416104"/>
              <a:gd name="connsiteY105" fmla="*/ 1238492 h 1973484"/>
              <a:gd name="connsiteX106" fmla="*/ 2644815 w 3416104"/>
              <a:gd name="connsiteY106" fmla="*/ 1192193 h 1973484"/>
              <a:gd name="connsiteX107" fmla="*/ 2662177 w 3416104"/>
              <a:gd name="connsiteY107" fmla="*/ 1180618 h 1973484"/>
              <a:gd name="connsiteX108" fmla="*/ 2685326 w 3416104"/>
              <a:gd name="connsiteY108" fmla="*/ 1174831 h 1973484"/>
              <a:gd name="connsiteX109" fmla="*/ 2720050 w 3416104"/>
              <a:gd name="connsiteY109" fmla="*/ 1163256 h 1973484"/>
              <a:gd name="connsiteX110" fmla="*/ 2737412 w 3416104"/>
              <a:gd name="connsiteY110" fmla="*/ 1151681 h 1973484"/>
              <a:gd name="connsiteX111" fmla="*/ 2766349 w 3416104"/>
              <a:gd name="connsiteY111" fmla="*/ 1145894 h 1973484"/>
              <a:gd name="connsiteX112" fmla="*/ 2789499 w 3416104"/>
              <a:gd name="connsiteY112" fmla="*/ 1140107 h 1973484"/>
              <a:gd name="connsiteX113" fmla="*/ 2830010 w 3416104"/>
              <a:gd name="connsiteY113" fmla="*/ 1128532 h 1973484"/>
              <a:gd name="connsiteX114" fmla="*/ 2870521 w 3416104"/>
              <a:gd name="connsiteY114" fmla="*/ 1122745 h 1973484"/>
              <a:gd name="connsiteX115" fmla="*/ 2893671 w 3416104"/>
              <a:gd name="connsiteY115" fmla="*/ 1111170 h 1973484"/>
              <a:gd name="connsiteX116" fmla="*/ 2922607 w 3416104"/>
              <a:gd name="connsiteY116" fmla="*/ 1076446 h 1973484"/>
              <a:gd name="connsiteX117" fmla="*/ 2934182 w 3416104"/>
              <a:gd name="connsiteY117" fmla="*/ 1059084 h 1973484"/>
              <a:gd name="connsiteX118" fmla="*/ 2951544 w 3416104"/>
              <a:gd name="connsiteY118" fmla="*/ 1053297 h 1973484"/>
              <a:gd name="connsiteX119" fmla="*/ 2997843 w 3416104"/>
              <a:gd name="connsiteY119" fmla="*/ 1030147 h 1973484"/>
              <a:gd name="connsiteX120" fmla="*/ 3032567 w 3416104"/>
              <a:gd name="connsiteY120" fmla="*/ 1001211 h 1973484"/>
              <a:gd name="connsiteX121" fmla="*/ 3049929 w 3416104"/>
              <a:gd name="connsiteY121" fmla="*/ 978061 h 1973484"/>
              <a:gd name="connsiteX122" fmla="*/ 3084653 w 3416104"/>
              <a:gd name="connsiteY122" fmla="*/ 954912 h 1973484"/>
              <a:gd name="connsiteX123" fmla="*/ 3107802 w 3416104"/>
              <a:gd name="connsiteY123" fmla="*/ 920188 h 1973484"/>
              <a:gd name="connsiteX124" fmla="*/ 3159888 w 3416104"/>
              <a:gd name="connsiteY124" fmla="*/ 873889 h 1973484"/>
              <a:gd name="connsiteX125" fmla="*/ 3171463 w 3416104"/>
              <a:gd name="connsiteY125" fmla="*/ 839165 h 1973484"/>
              <a:gd name="connsiteX126" fmla="*/ 3177250 w 3416104"/>
              <a:gd name="connsiteY126" fmla="*/ 821803 h 1973484"/>
              <a:gd name="connsiteX127" fmla="*/ 3200400 w 3416104"/>
              <a:gd name="connsiteY127" fmla="*/ 787079 h 1973484"/>
              <a:gd name="connsiteX128" fmla="*/ 3206187 w 3416104"/>
              <a:gd name="connsiteY128" fmla="*/ 769717 h 1973484"/>
              <a:gd name="connsiteX129" fmla="*/ 3211975 w 3416104"/>
              <a:gd name="connsiteY129" fmla="*/ 729205 h 1973484"/>
              <a:gd name="connsiteX130" fmla="*/ 3223549 w 3416104"/>
              <a:gd name="connsiteY130" fmla="*/ 711843 h 1973484"/>
              <a:gd name="connsiteX131" fmla="*/ 3264061 w 3416104"/>
              <a:gd name="connsiteY131" fmla="*/ 682907 h 1973484"/>
              <a:gd name="connsiteX132" fmla="*/ 3281423 w 3416104"/>
              <a:gd name="connsiteY132" fmla="*/ 625033 h 1973484"/>
              <a:gd name="connsiteX133" fmla="*/ 3287210 w 3416104"/>
              <a:gd name="connsiteY133" fmla="*/ 607671 h 1973484"/>
              <a:gd name="connsiteX134" fmla="*/ 3292997 w 3416104"/>
              <a:gd name="connsiteY134" fmla="*/ 572947 h 1973484"/>
              <a:gd name="connsiteX135" fmla="*/ 3298785 w 3416104"/>
              <a:gd name="connsiteY135" fmla="*/ 497712 h 1973484"/>
              <a:gd name="connsiteX136" fmla="*/ 3310359 w 3416104"/>
              <a:gd name="connsiteY136" fmla="*/ 480350 h 1973484"/>
              <a:gd name="connsiteX137" fmla="*/ 3316147 w 3416104"/>
              <a:gd name="connsiteY137" fmla="*/ 462988 h 1973484"/>
              <a:gd name="connsiteX138" fmla="*/ 3321934 w 3416104"/>
              <a:gd name="connsiteY138" fmla="*/ 410902 h 1973484"/>
              <a:gd name="connsiteX139" fmla="*/ 3327721 w 3416104"/>
              <a:gd name="connsiteY139" fmla="*/ 393540 h 1973484"/>
              <a:gd name="connsiteX140" fmla="*/ 3345083 w 3416104"/>
              <a:gd name="connsiteY140" fmla="*/ 376178 h 1973484"/>
              <a:gd name="connsiteX141" fmla="*/ 3362445 w 3416104"/>
              <a:gd name="connsiteY141" fmla="*/ 306729 h 1973484"/>
              <a:gd name="connsiteX142" fmla="*/ 3374020 w 3416104"/>
              <a:gd name="connsiteY142" fmla="*/ 266218 h 1973484"/>
              <a:gd name="connsiteX143" fmla="*/ 3391382 w 3416104"/>
              <a:gd name="connsiteY143" fmla="*/ 254643 h 1973484"/>
              <a:gd name="connsiteX144" fmla="*/ 3402957 w 3416104"/>
              <a:gd name="connsiteY144" fmla="*/ 214132 h 1973484"/>
              <a:gd name="connsiteX145" fmla="*/ 3414531 w 3416104"/>
              <a:gd name="connsiteY145" fmla="*/ 196770 h 1973484"/>
              <a:gd name="connsiteX146" fmla="*/ 3414531 w 3416104"/>
              <a:gd name="connsiteY146" fmla="*/ 0 h 197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3416104" h="1973484">
                <a:moveTo>
                  <a:pt x="0" y="792866"/>
                </a:moveTo>
                <a:cubicBezTo>
                  <a:pt x="9646" y="798653"/>
                  <a:pt x="20983" y="802274"/>
                  <a:pt x="28937" y="810228"/>
                </a:cubicBezTo>
                <a:cubicBezTo>
                  <a:pt x="33251" y="814542"/>
                  <a:pt x="31491" y="822417"/>
                  <a:pt x="34724" y="827590"/>
                </a:cubicBezTo>
                <a:cubicBezTo>
                  <a:pt x="41271" y="838065"/>
                  <a:pt x="50157" y="846881"/>
                  <a:pt x="57873" y="856527"/>
                </a:cubicBezTo>
                <a:lnTo>
                  <a:pt x="69448" y="891251"/>
                </a:lnTo>
                <a:cubicBezTo>
                  <a:pt x="71377" y="897038"/>
                  <a:pt x="69779" y="905885"/>
                  <a:pt x="75235" y="908613"/>
                </a:cubicBezTo>
                <a:cubicBezTo>
                  <a:pt x="98638" y="920315"/>
                  <a:pt x="98989" y="917440"/>
                  <a:pt x="115747" y="937550"/>
                </a:cubicBezTo>
                <a:cubicBezTo>
                  <a:pt x="120200" y="942893"/>
                  <a:pt x="122403" y="949994"/>
                  <a:pt x="127321" y="954912"/>
                </a:cubicBezTo>
                <a:cubicBezTo>
                  <a:pt x="137464" y="965055"/>
                  <a:pt x="148868" y="968509"/>
                  <a:pt x="162045" y="972274"/>
                </a:cubicBezTo>
                <a:cubicBezTo>
                  <a:pt x="169693" y="974459"/>
                  <a:pt x="177478" y="976132"/>
                  <a:pt x="185195" y="978061"/>
                </a:cubicBezTo>
                <a:cubicBezTo>
                  <a:pt x="202266" y="989442"/>
                  <a:pt x="205994" y="990288"/>
                  <a:pt x="219919" y="1006998"/>
                </a:cubicBezTo>
                <a:cubicBezTo>
                  <a:pt x="224372" y="1012341"/>
                  <a:pt x="226259" y="1019780"/>
                  <a:pt x="231494" y="1024360"/>
                </a:cubicBezTo>
                <a:cubicBezTo>
                  <a:pt x="241963" y="1033520"/>
                  <a:pt x="256381" y="1037672"/>
                  <a:pt x="266218" y="1047509"/>
                </a:cubicBezTo>
                <a:cubicBezTo>
                  <a:pt x="272005" y="1053296"/>
                  <a:pt x="276770" y="1060331"/>
                  <a:pt x="283580" y="1064871"/>
                </a:cubicBezTo>
                <a:cubicBezTo>
                  <a:pt x="288656" y="1068255"/>
                  <a:pt x="295609" y="1067696"/>
                  <a:pt x="300942" y="1070659"/>
                </a:cubicBezTo>
                <a:cubicBezTo>
                  <a:pt x="300957" y="1070667"/>
                  <a:pt x="344340" y="1099591"/>
                  <a:pt x="353028" y="1105383"/>
                </a:cubicBezTo>
                <a:lnTo>
                  <a:pt x="370390" y="1116957"/>
                </a:lnTo>
                <a:cubicBezTo>
                  <a:pt x="404906" y="1168734"/>
                  <a:pt x="353096" y="1085869"/>
                  <a:pt x="387752" y="1169043"/>
                </a:cubicBezTo>
                <a:cubicBezTo>
                  <a:pt x="400737" y="1200206"/>
                  <a:pt x="406338" y="1200725"/>
                  <a:pt x="428263" y="1215342"/>
                </a:cubicBezTo>
                <a:cubicBezTo>
                  <a:pt x="432121" y="1221129"/>
                  <a:pt x="433940" y="1229018"/>
                  <a:pt x="439838" y="1232704"/>
                </a:cubicBezTo>
                <a:cubicBezTo>
                  <a:pt x="450184" y="1239170"/>
                  <a:pt x="474562" y="1244279"/>
                  <a:pt x="474562" y="1244279"/>
                </a:cubicBezTo>
                <a:cubicBezTo>
                  <a:pt x="480349" y="1250066"/>
                  <a:pt x="484818" y="1257580"/>
                  <a:pt x="491924" y="1261641"/>
                </a:cubicBezTo>
                <a:cubicBezTo>
                  <a:pt x="501018" y="1266838"/>
                  <a:pt x="554001" y="1272990"/>
                  <a:pt x="555585" y="1273216"/>
                </a:cubicBezTo>
                <a:cubicBezTo>
                  <a:pt x="561372" y="1275145"/>
                  <a:pt x="567871" y="1275619"/>
                  <a:pt x="572947" y="1279003"/>
                </a:cubicBezTo>
                <a:cubicBezTo>
                  <a:pt x="616298" y="1307903"/>
                  <a:pt x="566388" y="1288392"/>
                  <a:pt x="607671" y="1302152"/>
                </a:cubicBezTo>
                <a:cubicBezTo>
                  <a:pt x="611529" y="1307939"/>
                  <a:pt x="614327" y="1314596"/>
                  <a:pt x="619245" y="1319514"/>
                </a:cubicBezTo>
                <a:cubicBezTo>
                  <a:pt x="657830" y="1358101"/>
                  <a:pt x="617313" y="1302148"/>
                  <a:pt x="648182" y="1348451"/>
                </a:cubicBezTo>
                <a:cubicBezTo>
                  <a:pt x="650111" y="1356167"/>
                  <a:pt x="649000" y="1365389"/>
                  <a:pt x="653969" y="1371600"/>
                </a:cubicBezTo>
                <a:cubicBezTo>
                  <a:pt x="657780" y="1376364"/>
                  <a:pt x="666255" y="1374004"/>
                  <a:pt x="671331" y="1377388"/>
                </a:cubicBezTo>
                <a:cubicBezTo>
                  <a:pt x="714679" y="1406287"/>
                  <a:pt x="664777" y="1386778"/>
                  <a:pt x="706056" y="1400537"/>
                </a:cubicBezTo>
                <a:cubicBezTo>
                  <a:pt x="756779" y="1451260"/>
                  <a:pt x="692436" y="1389187"/>
                  <a:pt x="740780" y="1429474"/>
                </a:cubicBezTo>
                <a:cubicBezTo>
                  <a:pt x="747067" y="1434714"/>
                  <a:pt x="751682" y="1441811"/>
                  <a:pt x="758142" y="1446836"/>
                </a:cubicBezTo>
                <a:cubicBezTo>
                  <a:pt x="769123" y="1455376"/>
                  <a:pt x="783029" y="1460148"/>
                  <a:pt x="792866" y="1469985"/>
                </a:cubicBezTo>
                <a:cubicBezTo>
                  <a:pt x="805664" y="1482783"/>
                  <a:pt x="811476" y="1490865"/>
                  <a:pt x="827590" y="1498922"/>
                </a:cubicBezTo>
                <a:cubicBezTo>
                  <a:pt x="837309" y="1503781"/>
                  <a:pt x="858838" y="1507718"/>
                  <a:pt x="868101" y="1510497"/>
                </a:cubicBezTo>
                <a:cubicBezTo>
                  <a:pt x="879787" y="1514003"/>
                  <a:pt x="902825" y="1522071"/>
                  <a:pt x="902825" y="1522071"/>
                </a:cubicBezTo>
                <a:cubicBezTo>
                  <a:pt x="908612" y="1525929"/>
                  <a:pt x="913386" y="1532189"/>
                  <a:pt x="920187" y="1533646"/>
                </a:cubicBezTo>
                <a:cubicBezTo>
                  <a:pt x="941022" y="1538111"/>
                  <a:pt x="962671" y="1537080"/>
                  <a:pt x="983848" y="1539433"/>
                </a:cubicBezTo>
                <a:cubicBezTo>
                  <a:pt x="997405" y="1540939"/>
                  <a:pt x="1010877" y="1543147"/>
                  <a:pt x="1024359" y="1545221"/>
                </a:cubicBezTo>
                <a:cubicBezTo>
                  <a:pt x="1035957" y="1547005"/>
                  <a:pt x="1047699" y="1548162"/>
                  <a:pt x="1059083" y="1551008"/>
                </a:cubicBezTo>
                <a:cubicBezTo>
                  <a:pt x="1070920" y="1553967"/>
                  <a:pt x="1093807" y="1562583"/>
                  <a:pt x="1093807" y="1562583"/>
                </a:cubicBezTo>
                <a:cubicBezTo>
                  <a:pt x="1115027" y="1560654"/>
                  <a:pt x="1136633" y="1561260"/>
                  <a:pt x="1157468" y="1556795"/>
                </a:cubicBezTo>
                <a:cubicBezTo>
                  <a:pt x="1164269" y="1555338"/>
                  <a:pt x="1168609" y="1548332"/>
                  <a:pt x="1174830" y="1545221"/>
                </a:cubicBezTo>
                <a:cubicBezTo>
                  <a:pt x="1200927" y="1532173"/>
                  <a:pt x="1184680" y="1548587"/>
                  <a:pt x="1209554" y="1527859"/>
                </a:cubicBezTo>
                <a:cubicBezTo>
                  <a:pt x="1215842" y="1522619"/>
                  <a:pt x="1220106" y="1515037"/>
                  <a:pt x="1226916" y="1510497"/>
                </a:cubicBezTo>
                <a:cubicBezTo>
                  <a:pt x="1231992" y="1507113"/>
                  <a:pt x="1238822" y="1507437"/>
                  <a:pt x="1244278" y="1504709"/>
                </a:cubicBezTo>
                <a:cubicBezTo>
                  <a:pt x="1250499" y="1501598"/>
                  <a:pt x="1255853" y="1496993"/>
                  <a:pt x="1261640" y="1493135"/>
                </a:cubicBezTo>
                <a:cubicBezTo>
                  <a:pt x="1263569" y="1487348"/>
                  <a:pt x="1262197" y="1478912"/>
                  <a:pt x="1267428" y="1475773"/>
                </a:cubicBezTo>
                <a:cubicBezTo>
                  <a:pt x="1283121" y="1466357"/>
                  <a:pt x="1319514" y="1458411"/>
                  <a:pt x="1319514" y="1458411"/>
                </a:cubicBezTo>
                <a:cubicBezTo>
                  <a:pt x="1352875" y="1436170"/>
                  <a:pt x="1320697" y="1455423"/>
                  <a:pt x="1354238" y="1441048"/>
                </a:cubicBezTo>
                <a:cubicBezTo>
                  <a:pt x="1362167" y="1437650"/>
                  <a:pt x="1368981" y="1431414"/>
                  <a:pt x="1377387" y="1429474"/>
                </a:cubicBezTo>
                <a:cubicBezTo>
                  <a:pt x="1394409" y="1425546"/>
                  <a:pt x="1412111" y="1425615"/>
                  <a:pt x="1429473" y="1423686"/>
                </a:cubicBezTo>
                <a:cubicBezTo>
                  <a:pt x="1467446" y="1411029"/>
                  <a:pt x="1454158" y="1412963"/>
                  <a:pt x="1522071" y="1423686"/>
                </a:cubicBezTo>
                <a:cubicBezTo>
                  <a:pt x="1534123" y="1425589"/>
                  <a:pt x="1545220" y="1431403"/>
                  <a:pt x="1556795" y="1435261"/>
                </a:cubicBezTo>
                <a:lnTo>
                  <a:pt x="1574157" y="1441048"/>
                </a:lnTo>
                <a:cubicBezTo>
                  <a:pt x="1579944" y="1442977"/>
                  <a:pt x="1585449" y="1446229"/>
                  <a:pt x="1591519" y="1446836"/>
                </a:cubicBezTo>
                <a:lnTo>
                  <a:pt x="1649392" y="1452623"/>
                </a:lnTo>
                <a:cubicBezTo>
                  <a:pt x="1655179" y="1456481"/>
                  <a:pt x="1660398" y="1461373"/>
                  <a:pt x="1666754" y="1464198"/>
                </a:cubicBezTo>
                <a:cubicBezTo>
                  <a:pt x="1677903" y="1469153"/>
                  <a:pt x="1701478" y="1475773"/>
                  <a:pt x="1701478" y="1475773"/>
                </a:cubicBezTo>
                <a:cubicBezTo>
                  <a:pt x="1703407" y="1487348"/>
                  <a:pt x="1701444" y="1500309"/>
                  <a:pt x="1707266" y="1510497"/>
                </a:cubicBezTo>
                <a:cubicBezTo>
                  <a:pt x="1710293" y="1515794"/>
                  <a:pt x="1721665" y="1510951"/>
                  <a:pt x="1724628" y="1516284"/>
                </a:cubicBezTo>
                <a:cubicBezTo>
                  <a:pt x="1732353" y="1530190"/>
                  <a:pt x="1736202" y="1562583"/>
                  <a:pt x="1736202" y="1562583"/>
                </a:cubicBezTo>
                <a:cubicBezTo>
                  <a:pt x="1738131" y="1581874"/>
                  <a:pt x="1735364" y="1602236"/>
                  <a:pt x="1741990" y="1620456"/>
                </a:cubicBezTo>
                <a:cubicBezTo>
                  <a:pt x="1744075" y="1626189"/>
                  <a:pt x="1754276" y="1622859"/>
                  <a:pt x="1759352" y="1626243"/>
                </a:cubicBezTo>
                <a:cubicBezTo>
                  <a:pt x="1766162" y="1630783"/>
                  <a:pt x="1769559" y="1639630"/>
                  <a:pt x="1776714" y="1643605"/>
                </a:cubicBezTo>
                <a:cubicBezTo>
                  <a:pt x="1798714" y="1655828"/>
                  <a:pt x="1828053" y="1657553"/>
                  <a:pt x="1851949" y="1660967"/>
                </a:cubicBezTo>
                <a:cubicBezTo>
                  <a:pt x="1853878" y="1672542"/>
                  <a:pt x="1855191" y="1684237"/>
                  <a:pt x="1857737" y="1695692"/>
                </a:cubicBezTo>
                <a:cubicBezTo>
                  <a:pt x="1859060" y="1701647"/>
                  <a:pt x="1858560" y="1709508"/>
                  <a:pt x="1863524" y="1713054"/>
                </a:cubicBezTo>
                <a:cubicBezTo>
                  <a:pt x="1873452" y="1720145"/>
                  <a:pt x="1898248" y="1724628"/>
                  <a:pt x="1898248" y="1724628"/>
                </a:cubicBezTo>
                <a:cubicBezTo>
                  <a:pt x="1925445" y="1751825"/>
                  <a:pt x="1908803" y="1737452"/>
                  <a:pt x="1950334" y="1765140"/>
                </a:cubicBezTo>
                <a:lnTo>
                  <a:pt x="1967696" y="1776714"/>
                </a:lnTo>
                <a:cubicBezTo>
                  <a:pt x="1973483" y="1780572"/>
                  <a:pt x="1978459" y="1786090"/>
                  <a:pt x="1985058" y="1788289"/>
                </a:cubicBezTo>
                <a:lnTo>
                  <a:pt x="2002420" y="1794076"/>
                </a:lnTo>
                <a:cubicBezTo>
                  <a:pt x="2013483" y="1801451"/>
                  <a:pt x="2030289" y="1811016"/>
                  <a:pt x="2037144" y="1823013"/>
                </a:cubicBezTo>
                <a:cubicBezTo>
                  <a:pt x="2041090" y="1829919"/>
                  <a:pt x="2036892" y="1840986"/>
                  <a:pt x="2042931" y="1846162"/>
                </a:cubicBezTo>
                <a:cubicBezTo>
                  <a:pt x="2052195" y="1854102"/>
                  <a:pt x="2066081" y="1853879"/>
                  <a:pt x="2077656" y="1857737"/>
                </a:cubicBezTo>
                <a:lnTo>
                  <a:pt x="2095018" y="1863524"/>
                </a:lnTo>
                <a:cubicBezTo>
                  <a:pt x="2100805" y="1869311"/>
                  <a:pt x="2105274" y="1876825"/>
                  <a:pt x="2112380" y="1880886"/>
                </a:cubicBezTo>
                <a:cubicBezTo>
                  <a:pt x="2119286" y="1884832"/>
                  <a:pt x="2130353" y="1880635"/>
                  <a:pt x="2135529" y="1886674"/>
                </a:cubicBezTo>
                <a:cubicBezTo>
                  <a:pt x="2143469" y="1895938"/>
                  <a:pt x="2147104" y="1921398"/>
                  <a:pt x="2147104" y="1921398"/>
                </a:cubicBezTo>
                <a:cubicBezTo>
                  <a:pt x="2149033" y="1932973"/>
                  <a:pt x="2147069" y="1945934"/>
                  <a:pt x="2152891" y="1956122"/>
                </a:cubicBezTo>
                <a:cubicBezTo>
                  <a:pt x="2155918" y="1961419"/>
                  <a:pt x="2164387" y="1960233"/>
                  <a:pt x="2170253" y="1961909"/>
                </a:cubicBezTo>
                <a:cubicBezTo>
                  <a:pt x="2189335" y="1967361"/>
                  <a:pt x="2202434" y="1969503"/>
                  <a:pt x="2222339" y="1973484"/>
                </a:cubicBezTo>
                <a:cubicBezTo>
                  <a:pt x="2233914" y="1971555"/>
                  <a:pt x="2247112" y="1973916"/>
                  <a:pt x="2257063" y="1967697"/>
                </a:cubicBezTo>
                <a:cubicBezTo>
                  <a:pt x="2264379" y="1963124"/>
                  <a:pt x="2263462" y="1951449"/>
                  <a:pt x="2268638" y="1944547"/>
                </a:cubicBezTo>
                <a:cubicBezTo>
                  <a:pt x="2275185" y="1935817"/>
                  <a:pt x="2284071" y="1929114"/>
                  <a:pt x="2291787" y="1921398"/>
                </a:cubicBezTo>
                <a:cubicBezTo>
                  <a:pt x="2320576" y="1806253"/>
                  <a:pt x="2314572" y="1838829"/>
                  <a:pt x="2291787" y="1597307"/>
                </a:cubicBezTo>
                <a:cubicBezTo>
                  <a:pt x="2291040" y="1589388"/>
                  <a:pt x="2276256" y="1593805"/>
                  <a:pt x="2268638" y="1591519"/>
                </a:cubicBezTo>
                <a:cubicBezTo>
                  <a:pt x="2256952" y="1588013"/>
                  <a:pt x="2245489" y="1583803"/>
                  <a:pt x="2233914" y="1579945"/>
                </a:cubicBezTo>
                <a:lnTo>
                  <a:pt x="2216552" y="1574157"/>
                </a:lnTo>
                <a:cubicBezTo>
                  <a:pt x="2183216" y="1524155"/>
                  <a:pt x="2217709" y="1582259"/>
                  <a:pt x="2199190" y="1452623"/>
                </a:cubicBezTo>
                <a:cubicBezTo>
                  <a:pt x="2198206" y="1445737"/>
                  <a:pt x="2192068" y="1440604"/>
                  <a:pt x="2187615" y="1435261"/>
                </a:cubicBezTo>
                <a:cubicBezTo>
                  <a:pt x="2150481" y="1390700"/>
                  <a:pt x="2187417" y="1443644"/>
                  <a:pt x="2158678" y="1400537"/>
                </a:cubicBezTo>
                <a:cubicBezTo>
                  <a:pt x="2160607" y="1304081"/>
                  <a:pt x="2158321" y="1207449"/>
                  <a:pt x="2164466" y="1111170"/>
                </a:cubicBezTo>
                <a:cubicBezTo>
                  <a:pt x="2164909" y="1104229"/>
                  <a:pt x="2172929" y="1122311"/>
                  <a:pt x="2176040" y="1128532"/>
                </a:cubicBezTo>
                <a:cubicBezTo>
                  <a:pt x="2178768" y="1133988"/>
                  <a:pt x="2179899" y="1140107"/>
                  <a:pt x="2181828" y="1145894"/>
                </a:cubicBezTo>
                <a:cubicBezTo>
                  <a:pt x="2183757" y="1165185"/>
                  <a:pt x="2184667" y="1184605"/>
                  <a:pt x="2187615" y="1203767"/>
                </a:cubicBezTo>
                <a:cubicBezTo>
                  <a:pt x="2188543" y="1209796"/>
                  <a:pt x="2189088" y="1216815"/>
                  <a:pt x="2193402" y="1221129"/>
                </a:cubicBezTo>
                <a:cubicBezTo>
                  <a:pt x="2197716" y="1225443"/>
                  <a:pt x="2204809" y="1225594"/>
                  <a:pt x="2210764" y="1226917"/>
                </a:cubicBezTo>
                <a:cubicBezTo>
                  <a:pt x="2222219" y="1229463"/>
                  <a:pt x="2233913" y="1230775"/>
                  <a:pt x="2245488" y="1232704"/>
                </a:cubicBezTo>
                <a:cubicBezTo>
                  <a:pt x="2249346" y="1244279"/>
                  <a:pt x="2251607" y="1256515"/>
                  <a:pt x="2257063" y="1267428"/>
                </a:cubicBezTo>
                <a:cubicBezTo>
                  <a:pt x="2271366" y="1296034"/>
                  <a:pt x="2265910" y="1282393"/>
                  <a:pt x="2274425" y="1307940"/>
                </a:cubicBezTo>
                <a:cubicBezTo>
                  <a:pt x="2341944" y="1306011"/>
                  <a:pt x="2409625" y="1307204"/>
                  <a:pt x="2476982" y="1302152"/>
                </a:cubicBezTo>
                <a:cubicBezTo>
                  <a:pt x="2487640" y="1301353"/>
                  <a:pt x="2513838" y="1287397"/>
                  <a:pt x="2523281" y="1279003"/>
                </a:cubicBezTo>
                <a:cubicBezTo>
                  <a:pt x="2535515" y="1268128"/>
                  <a:pt x="2542476" y="1249455"/>
                  <a:pt x="2558005" y="1244279"/>
                </a:cubicBezTo>
                <a:lnTo>
                  <a:pt x="2575367" y="1238492"/>
                </a:lnTo>
                <a:lnTo>
                  <a:pt x="2644815" y="1192193"/>
                </a:lnTo>
                <a:cubicBezTo>
                  <a:pt x="2650602" y="1188335"/>
                  <a:pt x="2655429" y="1182305"/>
                  <a:pt x="2662177" y="1180618"/>
                </a:cubicBezTo>
                <a:cubicBezTo>
                  <a:pt x="2669893" y="1178689"/>
                  <a:pt x="2677708" y="1177117"/>
                  <a:pt x="2685326" y="1174831"/>
                </a:cubicBezTo>
                <a:cubicBezTo>
                  <a:pt x="2697012" y="1171325"/>
                  <a:pt x="2720050" y="1163256"/>
                  <a:pt x="2720050" y="1163256"/>
                </a:cubicBezTo>
                <a:cubicBezTo>
                  <a:pt x="2725837" y="1159398"/>
                  <a:pt x="2730899" y="1154123"/>
                  <a:pt x="2737412" y="1151681"/>
                </a:cubicBezTo>
                <a:cubicBezTo>
                  <a:pt x="2746622" y="1148227"/>
                  <a:pt x="2756747" y="1148028"/>
                  <a:pt x="2766349" y="1145894"/>
                </a:cubicBezTo>
                <a:cubicBezTo>
                  <a:pt x="2774114" y="1144169"/>
                  <a:pt x="2781851" y="1142292"/>
                  <a:pt x="2789499" y="1140107"/>
                </a:cubicBezTo>
                <a:cubicBezTo>
                  <a:pt x="2811201" y="1133906"/>
                  <a:pt x="2805122" y="1133057"/>
                  <a:pt x="2830010" y="1128532"/>
                </a:cubicBezTo>
                <a:cubicBezTo>
                  <a:pt x="2843431" y="1126092"/>
                  <a:pt x="2857017" y="1124674"/>
                  <a:pt x="2870521" y="1122745"/>
                </a:cubicBezTo>
                <a:cubicBezTo>
                  <a:pt x="2878238" y="1118887"/>
                  <a:pt x="2887223" y="1116902"/>
                  <a:pt x="2893671" y="1111170"/>
                </a:cubicBezTo>
                <a:cubicBezTo>
                  <a:pt x="2904932" y="1101160"/>
                  <a:pt x="2913357" y="1088339"/>
                  <a:pt x="2922607" y="1076446"/>
                </a:cubicBezTo>
                <a:cubicBezTo>
                  <a:pt x="2926877" y="1070956"/>
                  <a:pt x="2928751" y="1063429"/>
                  <a:pt x="2934182" y="1059084"/>
                </a:cubicBezTo>
                <a:cubicBezTo>
                  <a:pt x="2938946" y="1055273"/>
                  <a:pt x="2945757" y="1055226"/>
                  <a:pt x="2951544" y="1053297"/>
                </a:cubicBezTo>
                <a:cubicBezTo>
                  <a:pt x="2984472" y="1020369"/>
                  <a:pt x="2950532" y="1047888"/>
                  <a:pt x="2997843" y="1030147"/>
                </a:cubicBezTo>
                <a:cubicBezTo>
                  <a:pt x="3009124" y="1025917"/>
                  <a:pt x="3025455" y="1009508"/>
                  <a:pt x="3032567" y="1001211"/>
                </a:cubicBezTo>
                <a:cubicBezTo>
                  <a:pt x="3038844" y="993887"/>
                  <a:pt x="3042720" y="984469"/>
                  <a:pt x="3049929" y="978061"/>
                </a:cubicBezTo>
                <a:cubicBezTo>
                  <a:pt x="3060326" y="968819"/>
                  <a:pt x="3084653" y="954912"/>
                  <a:pt x="3084653" y="954912"/>
                </a:cubicBezTo>
                <a:cubicBezTo>
                  <a:pt x="3092369" y="943337"/>
                  <a:pt x="3097965" y="930025"/>
                  <a:pt x="3107802" y="920188"/>
                </a:cubicBezTo>
                <a:cubicBezTo>
                  <a:pt x="3147444" y="880546"/>
                  <a:pt x="3128906" y="894544"/>
                  <a:pt x="3159888" y="873889"/>
                </a:cubicBezTo>
                <a:lnTo>
                  <a:pt x="3171463" y="839165"/>
                </a:lnTo>
                <a:cubicBezTo>
                  <a:pt x="3173392" y="833378"/>
                  <a:pt x="3173866" y="826879"/>
                  <a:pt x="3177250" y="821803"/>
                </a:cubicBezTo>
                <a:lnTo>
                  <a:pt x="3200400" y="787079"/>
                </a:lnTo>
                <a:cubicBezTo>
                  <a:pt x="3202329" y="781292"/>
                  <a:pt x="3204991" y="775699"/>
                  <a:pt x="3206187" y="769717"/>
                </a:cubicBezTo>
                <a:cubicBezTo>
                  <a:pt x="3208862" y="756341"/>
                  <a:pt x="3208055" y="742271"/>
                  <a:pt x="3211975" y="729205"/>
                </a:cubicBezTo>
                <a:cubicBezTo>
                  <a:pt x="3213974" y="722543"/>
                  <a:pt x="3218631" y="716761"/>
                  <a:pt x="3223549" y="711843"/>
                </a:cubicBezTo>
                <a:cubicBezTo>
                  <a:pt x="3230728" y="704664"/>
                  <a:pt x="3254202" y="689479"/>
                  <a:pt x="3264061" y="682907"/>
                </a:cubicBezTo>
                <a:cubicBezTo>
                  <a:pt x="3291565" y="600390"/>
                  <a:pt x="3263930" y="686258"/>
                  <a:pt x="3281423" y="625033"/>
                </a:cubicBezTo>
                <a:cubicBezTo>
                  <a:pt x="3283099" y="619167"/>
                  <a:pt x="3285887" y="613626"/>
                  <a:pt x="3287210" y="607671"/>
                </a:cubicBezTo>
                <a:cubicBezTo>
                  <a:pt x="3289755" y="596216"/>
                  <a:pt x="3291068" y="584522"/>
                  <a:pt x="3292997" y="572947"/>
                </a:cubicBezTo>
                <a:cubicBezTo>
                  <a:pt x="3294926" y="547869"/>
                  <a:pt x="3294150" y="522434"/>
                  <a:pt x="3298785" y="497712"/>
                </a:cubicBezTo>
                <a:cubicBezTo>
                  <a:pt x="3300067" y="490876"/>
                  <a:pt x="3307248" y="486571"/>
                  <a:pt x="3310359" y="480350"/>
                </a:cubicBezTo>
                <a:cubicBezTo>
                  <a:pt x="3313087" y="474894"/>
                  <a:pt x="3314218" y="468775"/>
                  <a:pt x="3316147" y="462988"/>
                </a:cubicBezTo>
                <a:cubicBezTo>
                  <a:pt x="3318076" y="445626"/>
                  <a:pt x="3319062" y="428133"/>
                  <a:pt x="3321934" y="410902"/>
                </a:cubicBezTo>
                <a:cubicBezTo>
                  <a:pt x="3322937" y="404885"/>
                  <a:pt x="3324337" y="398616"/>
                  <a:pt x="3327721" y="393540"/>
                </a:cubicBezTo>
                <a:cubicBezTo>
                  <a:pt x="3332261" y="386730"/>
                  <a:pt x="3339296" y="381965"/>
                  <a:pt x="3345083" y="376178"/>
                </a:cubicBezTo>
                <a:cubicBezTo>
                  <a:pt x="3364422" y="318161"/>
                  <a:pt x="3350754" y="365185"/>
                  <a:pt x="3362445" y="306729"/>
                </a:cubicBezTo>
                <a:cubicBezTo>
                  <a:pt x="3362722" y="305345"/>
                  <a:pt x="3371080" y="269893"/>
                  <a:pt x="3374020" y="266218"/>
                </a:cubicBezTo>
                <a:cubicBezTo>
                  <a:pt x="3378365" y="260787"/>
                  <a:pt x="3385595" y="258501"/>
                  <a:pt x="3391382" y="254643"/>
                </a:cubicBezTo>
                <a:cubicBezTo>
                  <a:pt x="3393238" y="247219"/>
                  <a:pt x="3398803" y="222439"/>
                  <a:pt x="3402957" y="214132"/>
                </a:cubicBezTo>
                <a:cubicBezTo>
                  <a:pt x="3406068" y="207911"/>
                  <a:pt x="3414156" y="203715"/>
                  <a:pt x="3414531" y="196770"/>
                </a:cubicBezTo>
                <a:cubicBezTo>
                  <a:pt x="3418071" y="131276"/>
                  <a:pt x="3414531" y="65590"/>
                  <a:pt x="3414531" y="0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6AEE77A2-C347-420C-9F89-B0375BF1E47A}"/>
              </a:ext>
            </a:extLst>
          </p:cNvPr>
          <p:cNvSpPr/>
          <p:nvPr/>
        </p:nvSpPr>
        <p:spPr>
          <a:xfrm>
            <a:off x="1115547" y="3765719"/>
            <a:ext cx="1159821" cy="593990"/>
          </a:xfrm>
          <a:prstGeom prst="wedgeRectCallout">
            <a:avLst>
              <a:gd name="adj1" fmla="val 37721"/>
              <a:gd name="adj2" fmla="val -9520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航路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353D261-AA42-4FEC-A633-7D7DDBD4C837}"/>
              </a:ext>
            </a:extLst>
          </p:cNvPr>
          <p:cNvSpPr/>
          <p:nvPr/>
        </p:nvSpPr>
        <p:spPr>
          <a:xfrm>
            <a:off x="6018028" y="1158948"/>
            <a:ext cx="3484052" cy="5856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オケオの出土品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FAA8633-65C4-446A-B571-26FD2D20C6E3}"/>
              </a:ext>
            </a:extLst>
          </p:cNvPr>
          <p:cNvSpPr txBox="1"/>
          <p:nvPr/>
        </p:nvSpPr>
        <p:spPr>
          <a:xfrm>
            <a:off x="6096000" y="2294651"/>
            <a:ext cx="2378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後漢の鏡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C9EBF117-9926-4205-8D22-BE2FEAD7C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965" y="1872525"/>
            <a:ext cx="977909" cy="1207043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C95ED11-674E-439A-A4FF-D6AEE7836818}"/>
              </a:ext>
            </a:extLst>
          </p:cNvPr>
          <p:cNvSpPr txBox="1"/>
          <p:nvPr/>
        </p:nvSpPr>
        <p:spPr>
          <a:xfrm>
            <a:off x="6096000" y="3471514"/>
            <a:ext cx="5302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仏像、ヒンドゥー教像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86AA42F9-69BD-40CC-8C50-29B868F77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0619" y="2302409"/>
            <a:ext cx="1194034" cy="1194034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4E979E7F-4495-4BE0-9783-A2D2465B92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2028" y="2294651"/>
            <a:ext cx="1231468" cy="1231468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84CA49D-FA58-4D0D-8794-FC6F0197B510}"/>
              </a:ext>
            </a:extLst>
          </p:cNvPr>
          <p:cNvSpPr txBox="1"/>
          <p:nvPr/>
        </p:nvSpPr>
        <p:spPr>
          <a:xfrm>
            <a:off x="6096000" y="4652051"/>
            <a:ext cx="5302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ローマ金貨の模倣品</a:t>
            </a: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2BC20FCF-0C21-4B7E-B189-C754F099EE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4847" y="4005270"/>
            <a:ext cx="1857153" cy="1803739"/>
          </a:xfrm>
          <a:prstGeom prst="rect">
            <a:avLst/>
          </a:prstGeom>
        </p:spPr>
      </p:pic>
      <p:sp>
        <p:nvSpPr>
          <p:cNvPr id="31" name="吹き出し: 上矢印 30">
            <a:extLst>
              <a:ext uri="{FF2B5EF4-FFF2-40B4-BE49-F238E27FC236}">
                <a16:creationId xmlns:a16="http://schemas.microsoft.com/office/drawing/2014/main" id="{D48C4731-8F76-44B0-8E7F-45696CA5FAEE}"/>
              </a:ext>
            </a:extLst>
          </p:cNvPr>
          <p:cNvSpPr/>
          <p:nvPr/>
        </p:nvSpPr>
        <p:spPr>
          <a:xfrm>
            <a:off x="6498267" y="5699052"/>
            <a:ext cx="5213494" cy="1073888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東西交易活発の</a:t>
            </a:r>
            <a:r>
              <a:rPr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証</a:t>
            </a:r>
            <a:endParaRPr kumimoji="1" lang="ja-JP" altLang="en-US" sz="44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0550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36278DA-30E6-48EC-A98C-202A83AC931E}"/>
              </a:ext>
            </a:extLst>
          </p:cNvPr>
          <p:cNvSpPr/>
          <p:nvPr/>
        </p:nvSpPr>
        <p:spPr>
          <a:xfrm>
            <a:off x="95693" y="733646"/>
            <a:ext cx="4550735" cy="531627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36EE3C0-DE25-4B31-9155-8BAD9DE55709}"/>
              </a:ext>
            </a:extLst>
          </p:cNvPr>
          <p:cNvSpPr/>
          <p:nvPr/>
        </p:nvSpPr>
        <p:spPr>
          <a:xfrm>
            <a:off x="192758" y="3258984"/>
            <a:ext cx="1268132" cy="6274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中国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BB8FF82-E410-4CCA-B4D9-6A3F34CAEC3E}"/>
              </a:ext>
            </a:extLst>
          </p:cNvPr>
          <p:cNvSpPr/>
          <p:nvPr/>
        </p:nvSpPr>
        <p:spPr>
          <a:xfrm>
            <a:off x="192758" y="856171"/>
            <a:ext cx="1753000" cy="5743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インド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582072F-99AF-4083-A3D9-D041487B16F5}"/>
              </a:ext>
            </a:extLst>
          </p:cNvPr>
          <p:cNvSpPr txBox="1"/>
          <p:nvPr/>
        </p:nvSpPr>
        <p:spPr>
          <a:xfrm>
            <a:off x="192758" y="1553023"/>
            <a:ext cx="4015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エフタルの侵入でグプタ朝が衰退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BB67FB5-0DD4-4114-9FE4-FB789CDA1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060" y="2671067"/>
            <a:ext cx="1098659" cy="115953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618BB03-A518-4F60-9EC3-15F76C38AC79}"/>
              </a:ext>
            </a:extLst>
          </p:cNvPr>
          <p:cNvSpPr txBox="1"/>
          <p:nvPr/>
        </p:nvSpPr>
        <p:spPr>
          <a:xfrm>
            <a:off x="192758" y="3953680"/>
            <a:ext cx="4015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魏晋南北朝を隋が統一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3F18F62-8542-4783-92B3-19586C946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601" y="2749618"/>
            <a:ext cx="1370827" cy="101873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64848D1-4F0C-4872-8C1E-EFD802077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895" y="4530983"/>
            <a:ext cx="1502008" cy="1399456"/>
          </a:xfrm>
          <a:prstGeom prst="rect">
            <a:avLst/>
          </a:prstGeom>
        </p:spPr>
      </p:pic>
      <p:sp>
        <p:nvSpPr>
          <p:cNvPr id="12" name="矢印: 右 11">
            <a:extLst>
              <a:ext uri="{FF2B5EF4-FFF2-40B4-BE49-F238E27FC236}">
                <a16:creationId xmlns:a16="http://schemas.microsoft.com/office/drawing/2014/main" id="{FD4BADA4-56EE-4C81-B247-D7D8B80DC749}"/>
              </a:ext>
            </a:extLst>
          </p:cNvPr>
          <p:cNvSpPr/>
          <p:nvPr/>
        </p:nvSpPr>
        <p:spPr>
          <a:xfrm>
            <a:off x="4743494" y="2796695"/>
            <a:ext cx="514184" cy="122241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3927C70-4A7E-470D-9B48-F5CB1ABF9778}"/>
              </a:ext>
            </a:extLst>
          </p:cNvPr>
          <p:cNvSpPr/>
          <p:nvPr/>
        </p:nvSpPr>
        <p:spPr>
          <a:xfrm>
            <a:off x="5313790" y="2118704"/>
            <a:ext cx="3545027" cy="262059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東南アジアとの交易が減少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EB3EDECF-449A-4EB5-8B68-7A7C43E3D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628864" y="3301180"/>
            <a:ext cx="1231031" cy="123103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D2CF162-F52D-4F5F-8037-DCF71CD7D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172" y="3363433"/>
            <a:ext cx="1370827" cy="101873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8C6E937B-5A7E-4A56-B263-A160B28842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3293" y="3253401"/>
            <a:ext cx="1520308" cy="1484952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0125DF2-09BB-4647-B100-F0277F5C2372}"/>
              </a:ext>
            </a:extLst>
          </p:cNvPr>
          <p:cNvSpPr/>
          <p:nvPr/>
        </p:nvSpPr>
        <p:spPr>
          <a:xfrm>
            <a:off x="9504192" y="2221318"/>
            <a:ext cx="2687808" cy="241536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扶南も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衰退・滅亡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3066F55B-3AC8-4C51-8897-5B28DCCDFEAC}"/>
              </a:ext>
            </a:extLst>
          </p:cNvPr>
          <p:cNvSpPr/>
          <p:nvPr/>
        </p:nvSpPr>
        <p:spPr>
          <a:xfrm>
            <a:off x="8909883" y="2817794"/>
            <a:ext cx="514184" cy="122241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54C6147C-73AF-4E35-BEF4-A21763F29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9742" y="3405082"/>
            <a:ext cx="1098659" cy="115953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0D1594C4-D5F3-4D87-8B44-960346F29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8415" y="3475483"/>
            <a:ext cx="1370827" cy="101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20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6508106-02B4-4D32-97B8-22A334B4C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016" y="0"/>
            <a:ext cx="8877967" cy="6858000"/>
          </a:xfrm>
          <a:prstGeom prst="rect">
            <a:avLst/>
          </a:prstGeom>
        </p:spPr>
      </p:pic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EF87A5E0-F445-4E90-93D7-62D54357363A}"/>
              </a:ext>
            </a:extLst>
          </p:cNvPr>
          <p:cNvSpPr/>
          <p:nvPr/>
        </p:nvSpPr>
        <p:spPr>
          <a:xfrm>
            <a:off x="5731428" y="1550680"/>
            <a:ext cx="2561968" cy="671525"/>
          </a:xfrm>
          <a:prstGeom prst="wedgeRectCallout">
            <a:avLst>
              <a:gd name="adj1" fmla="val -61851"/>
              <a:gd name="adj2" fmla="val -19835"/>
            </a:avLst>
          </a:prstGeom>
          <a:solidFill>
            <a:srgbClr val="E9D9F7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チャンパー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411192D-EA18-44BC-9FEF-BEC306A5C876}"/>
              </a:ext>
            </a:extLst>
          </p:cNvPr>
          <p:cNvSpPr txBox="1"/>
          <p:nvPr/>
        </p:nvSpPr>
        <p:spPr>
          <a:xfrm>
            <a:off x="8030966" y="648866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2512115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F598DB4-200D-479A-966D-7A5C6D2EE988}"/>
              </a:ext>
            </a:extLst>
          </p:cNvPr>
          <p:cNvSpPr/>
          <p:nvPr/>
        </p:nvSpPr>
        <p:spPr>
          <a:xfrm>
            <a:off x="95693" y="1148318"/>
            <a:ext cx="4550735" cy="337052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南シナ海の中継貿易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6BB59C0-6586-4C42-843E-28A559CB9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400" y="1748279"/>
            <a:ext cx="1886013" cy="168326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C332CA5-A6A6-4767-92D0-571770E37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63" y="1748279"/>
            <a:ext cx="1770322" cy="162907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E766692-CA35-4906-BD3C-CA853F06EC9A}"/>
              </a:ext>
            </a:extLst>
          </p:cNvPr>
          <p:cNvSpPr/>
          <p:nvPr/>
        </p:nvSpPr>
        <p:spPr>
          <a:xfrm>
            <a:off x="95693" y="133157"/>
            <a:ext cx="3135233" cy="7387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チャンパー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00F614A-621F-47C8-A3CD-80F47F88E9AB}"/>
              </a:ext>
            </a:extLst>
          </p:cNvPr>
          <p:cNvSpPr/>
          <p:nvPr/>
        </p:nvSpPr>
        <p:spPr>
          <a:xfrm>
            <a:off x="622005" y="3068498"/>
            <a:ext cx="1318437" cy="6177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犀角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15C00BA-67B5-4290-9A08-5092B0784DF6}"/>
              </a:ext>
            </a:extLst>
          </p:cNvPr>
          <p:cNvSpPr/>
          <p:nvPr/>
        </p:nvSpPr>
        <p:spPr>
          <a:xfrm>
            <a:off x="2689343" y="3068498"/>
            <a:ext cx="1318437" cy="6177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象牙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53C1C21-F7FD-405D-BCF2-5CC9C544913A}"/>
              </a:ext>
            </a:extLst>
          </p:cNvPr>
          <p:cNvSpPr txBox="1"/>
          <p:nvPr/>
        </p:nvSpPr>
        <p:spPr>
          <a:xfrm>
            <a:off x="2111892" y="3779356"/>
            <a:ext cx="2589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などを輸出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974EC19-DA45-4C93-892B-4F6F36AC58D4}"/>
              </a:ext>
            </a:extLst>
          </p:cNvPr>
          <p:cNvSpPr/>
          <p:nvPr/>
        </p:nvSpPr>
        <p:spPr>
          <a:xfrm>
            <a:off x="5270206" y="1148318"/>
            <a:ext cx="6525731" cy="337052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チャンパー米（占城稲）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3F0CD5A-CA13-48E2-A504-ACCB755E3C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495" y="2049456"/>
            <a:ext cx="1447260" cy="1297778"/>
          </a:xfrm>
          <a:prstGeom prst="rect">
            <a:avLst/>
          </a:prstGeom>
        </p:spPr>
      </p:pic>
      <p:sp>
        <p:nvSpPr>
          <p:cNvPr id="11" name="吹き出し: 上矢印 10">
            <a:extLst>
              <a:ext uri="{FF2B5EF4-FFF2-40B4-BE49-F238E27FC236}">
                <a16:creationId xmlns:a16="http://schemas.microsoft.com/office/drawing/2014/main" id="{8D46784B-A5F3-4E27-9ECC-20042F185A03}"/>
              </a:ext>
            </a:extLst>
          </p:cNvPr>
          <p:cNvSpPr/>
          <p:nvPr/>
        </p:nvSpPr>
        <p:spPr>
          <a:xfrm>
            <a:off x="197375" y="4609406"/>
            <a:ext cx="3829034" cy="1973747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東西交易の拠点</a:t>
            </a:r>
            <a:endParaRPr kumimoji="1"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として繁栄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B0F89CA3-4B99-40A1-9387-A9A507628E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6408" y="5323154"/>
            <a:ext cx="1313589" cy="1313589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77BAA8B-D7A0-411F-8C4A-241CB48FFA7B}"/>
              </a:ext>
            </a:extLst>
          </p:cNvPr>
          <p:cNvSpPr/>
          <p:nvPr/>
        </p:nvSpPr>
        <p:spPr>
          <a:xfrm>
            <a:off x="5669495" y="3161648"/>
            <a:ext cx="1564263" cy="6177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早稲種</a:t>
            </a: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D89E8921-2835-49D1-B73C-BF9E5FB9BABD}"/>
              </a:ext>
            </a:extLst>
          </p:cNvPr>
          <p:cNvSpPr/>
          <p:nvPr/>
        </p:nvSpPr>
        <p:spPr>
          <a:xfrm>
            <a:off x="7428216" y="2493912"/>
            <a:ext cx="1447260" cy="114917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導入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6545D0E9-430B-41A0-BEAF-C27B6F0511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4762" y="2025855"/>
            <a:ext cx="1682413" cy="168241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D0B071D-DB46-4734-9362-CDEB6B5FBF54}"/>
              </a:ext>
            </a:extLst>
          </p:cNvPr>
          <p:cNvSpPr/>
          <p:nvPr/>
        </p:nvSpPr>
        <p:spPr>
          <a:xfrm>
            <a:off x="9069934" y="3372281"/>
            <a:ext cx="2497961" cy="6177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中国（宋）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2963312-5B26-4994-8117-C4AB09DC2D34}"/>
              </a:ext>
            </a:extLst>
          </p:cNvPr>
          <p:cNvSpPr txBox="1"/>
          <p:nvPr/>
        </p:nvSpPr>
        <p:spPr>
          <a:xfrm>
            <a:off x="9482759" y="2052737"/>
            <a:ext cx="1606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干ばつ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8" name="吹き出し: 上矢印 17">
            <a:extLst>
              <a:ext uri="{FF2B5EF4-FFF2-40B4-BE49-F238E27FC236}">
                <a16:creationId xmlns:a16="http://schemas.microsoft.com/office/drawing/2014/main" id="{3DF9A57E-1862-4DE0-9DEF-BF9FCC4E935E}"/>
              </a:ext>
            </a:extLst>
          </p:cNvPr>
          <p:cNvSpPr/>
          <p:nvPr/>
        </p:nvSpPr>
        <p:spPr>
          <a:xfrm>
            <a:off x="6349540" y="4609406"/>
            <a:ext cx="4367062" cy="1973747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二期作によって</a:t>
            </a:r>
            <a:endParaRPr kumimoji="1"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江南の開発に貢献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05F4D375-CEF7-4280-835A-068F47EC70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6602" y="5323154"/>
            <a:ext cx="1259999" cy="12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24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60F0C773-AB2F-489B-9661-A20B8BFB2D32}"/>
              </a:ext>
            </a:extLst>
          </p:cNvPr>
          <p:cNvSpPr/>
          <p:nvPr/>
        </p:nvSpPr>
        <p:spPr>
          <a:xfrm>
            <a:off x="7787811" y="0"/>
            <a:ext cx="4404189" cy="3487790"/>
          </a:xfrm>
          <a:prstGeom prst="wedgeRectCallout">
            <a:avLst>
              <a:gd name="adj1" fmla="val -75015"/>
              <a:gd name="adj2" fmla="val 1369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7C20E1E-28B8-4463-BFEB-714039FB551A}"/>
              </a:ext>
            </a:extLst>
          </p:cNvPr>
          <p:cNvSpPr/>
          <p:nvPr/>
        </p:nvSpPr>
        <p:spPr>
          <a:xfrm>
            <a:off x="95694" y="133157"/>
            <a:ext cx="6353809" cy="7387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東南アジアの「インド化」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7072E8E-53A2-496F-9093-7ACC8A2002E2}"/>
              </a:ext>
            </a:extLst>
          </p:cNvPr>
          <p:cNvSpPr txBox="1"/>
          <p:nvPr/>
        </p:nvSpPr>
        <p:spPr>
          <a:xfrm>
            <a:off x="95694" y="1035595"/>
            <a:ext cx="8126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４～５世紀までは中国文化が影響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AA130F5-4660-4462-828A-61F9B31D23C0}"/>
              </a:ext>
            </a:extLst>
          </p:cNvPr>
          <p:cNvSpPr txBox="1"/>
          <p:nvPr/>
        </p:nvSpPr>
        <p:spPr>
          <a:xfrm>
            <a:off x="95694" y="1861561"/>
            <a:ext cx="6870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マラッカ海峡を通る海路が開拓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6281F1E-623A-4794-B239-951E41C1C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811" y="0"/>
            <a:ext cx="4404189" cy="3487791"/>
          </a:xfrm>
          <a:prstGeom prst="rect">
            <a:avLst/>
          </a:prstGeom>
        </p:spPr>
      </p:pic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37425501-F873-4E4B-B549-98771D7E8A20}"/>
              </a:ext>
            </a:extLst>
          </p:cNvPr>
          <p:cNvSpPr/>
          <p:nvPr/>
        </p:nvSpPr>
        <p:spPr>
          <a:xfrm>
            <a:off x="9149137" y="258574"/>
            <a:ext cx="1825376" cy="1030838"/>
          </a:xfrm>
          <a:prstGeom prst="wedgeRectCallout">
            <a:avLst>
              <a:gd name="adj1" fmla="val -3532"/>
              <a:gd name="adj2" fmla="val 8744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マラッカ海峡</a:t>
            </a: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47747010-3D92-4912-A971-84527AFCEA8B}"/>
              </a:ext>
            </a:extLst>
          </p:cNvPr>
          <p:cNvSpPr/>
          <p:nvPr/>
        </p:nvSpPr>
        <p:spPr>
          <a:xfrm rot="18801775">
            <a:off x="10145971" y="1565249"/>
            <a:ext cx="342273" cy="801384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矢印: 下 12">
            <a:extLst>
              <a:ext uri="{FF2B5EF4-FFF2-40B4-BE49-F238E27FC236}">
                <a16:creationId xmlns:a16="http://schemas.microsoft.com/office/drawing/2014/main" id="{99256900-B1A6-4F3C-9C98-EA5BCCC86CCA}"/>
              </a:ext>
            </a:extLst>
          </p:cNvPr>
          <p:cNvSpPr/>
          <p:nvPr/>
        </p:nvSpPr>
        <p:spPr>
          <a:xfrm>
            <a:off x="3037627" y="2507892"/>
            <a:ext cx="986319" cy="108850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330B6D2-EFE9-447F-812C-E8A419136E13}"/>
              </a:ext>
            </a:extLst>
          </p:cNvPr>
          <p:cNvSpPr/>
          <p:nvPr/>
        </p:nvSpPr>
        <p:spPr>
          <a:xfrm>
            <a:off x="142198" y="3719244"/>
            <a:ext cx="5405848" cy="308027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インド文化の流入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EFFA919-47DB-432F-A7C9-034943ED3655}"/>
              </a:ext>
            </a:extLst>
          </p:cNvPr>
          <p:cNvSpPr/>
          <p:nvPr/>
        </p:nvSpPr>
        <p:spPr>
          <a:xfrm>
            <a:off x="429874" y="4449470"/>
            <a:ext cx="1070153" cy="59637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仏教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2258469E-1212-49CA-A4A6-8794278002AA}"/>
              </a:ext>
            </a:extLst>
          </p:cNvPr>
          <p:cNvSpPr/>
          <p:nvPr/>
        </p:nvSpPr>
        <p:spPr>
          <a:xfrm>
            <a:off x="1642996" y="4441712"/>
            <a:ext cx="2784297" cy="5963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ヒンドゥー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教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61CA163-F616-44BA-A458-26A3545F2CA4}"/>
              </a:ext>
            </a:extLst>
          </p:cNvPr>
          <p:cNvSpPr/>
          <p:nvPr/>
        </p:nvSpPr>
        <p:spPr>
          <a:xfrm>
            <a:off x="412164" y="5160934"/>
            <a:ext cx="3442359" cy="5963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サンスクリット語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00D6403E-C37E-42E8-9141-8F25692D1319}"/>
              </a:ext>
            </a:extLst>
          </p:cNvPr>
          <p:cNvSpPr/>
          <p:nvPr/>
        </p:nvSpPr>
        <p:spPr>
          <a:xfrm>
            <a:off x="412164" y="5880156"/>
            <a:ext cx="2392681" cy="5963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インド神話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7C62FD5-240C-4633-9E95-77396C9E82DF}"/>
              </a:ext>
            </a:extLst>
          </p:cNvPr>
          <p:cNvSpPr txBox="1"/>
          <p:nvPr/>
        </p:nvSpPr>
        <p:spPr>
          <a:xfrm>
            <a:off x="4495688" y="6273225"/>
            <a:ext cx="1154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など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EBC932A5-5447-48FA-B344-2AD1172B7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265" y="5020710"/>
            <a:ext cx="1194034" cy="119403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A45A638-5304-4127-B6D8-5F4E66018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936" y="4164202"/>
            <a:ext cx="1231468" cy="1231468"/>
          </a:xfrm>
          <a:prstGeom prst="rect">
            <a:avLst/>
          </a:prstGeom>
        </p:spPr>
      </p:pic>
      <p:sp>
        <p:nvSpPr>
          <p:cNvPr id="22" name="矢印: 右 21">
            <a:extLst>
              <a:ext uri="{FF2B5EF4-FFF2-40B4-BE49-F238E27FC236}">
                <a16:creationId xmlns:a16="http://schemas.microsoft.com/office/drawing/2014/main" id="{0ADD278C-21A5-4AFD-9C46-856D5CFB03BD}"/>
              </a:ext>
            </a:extLst>
          </p:cNvPr>
          <p:cNvSpPr/>
          <p:nvPr/>
        </p:nvSpPr>
        <p:spPr>
          <a:xfrm>
            <a:off x="5650438" y="3967120"/>
            <a:ext cx="766028" cy="1042469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57C7FFE8-0BF3-4931-8D01-40E0BE136E84}"/>
              </a:ext>
            </a:extLst>
          </p:cNvPr>
          <p:cNvSpPr/>
          <p:nvPr/>
        </p:nvSpPr>
        <p:spPr>
          <a:xfrm>
            <a:off x="6496007" y="3719244"/>
            <a:ext cx="5405848" cy="157235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AF038A80-CF4D-4252-93A2-724CCCCED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781" y="3743448"/>
            <a:ext cx="927958" cy="1302398"/>
          </a:xfrm>
          <a:prstGeom prst="rect">
            <a:avLst/>
          </a:prstGeom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4C39089A-F76C-43C1-8C9F-72B7E04B800D}"/>
              </a:ext>
            </a:extLst>
          </p:cNvPr>
          <p:cNvSpPr/>
          <p:nvPr/>
        </p:nvSpPr>
        <p:spPr>
          <a:xfrm>
            <a:off x="6773992" y="4688022"/>
            <a:ext cx="1070153" cy="4852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王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3D845E23-B79D-455D-8DE6-DD1D92EEEA8B}"/>
              </a:ext>
            </a:extLst>
          </p:cNvPr>
          <p:cNvSpPr/>
          <p:nvPr/>
        </p:nvSpPr>
        <p:spPr>
          <a:xfrm>
            <a:off x="7777742" y="3943492"/>
            <a:ext cx="39843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権威の維持・正当化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に利用</a:t>
            </a:r>
          </a:p>
        </p:txBody>
      </p:sp>
      <p:sp>
        <p:nvSpPr>
          <p:cNvPr id="28" name="矢印: 下 27">
            <a:extLst>
              <a:ext uri="{FF2B5EF4-FFF2-40B4-BE49-F238E27FC236}">
                <a16:creationId xmlns:a16="http://schemas.microsoft.com/office/drawing/2014/main" id="{E136261C-2440-4814-8914-284A0A41176B}"/>
              </a:ext>
            </a:extLst>
          </p:cNvPr>
          <p:cNvSpPr/>
          <p:nvPr/>
        </p:nvSpPr>
        <p:spPr>
          <a:xfrm>
            <a:off x="8555563" y="5350423"/>
            <a:ext cx="1187148" cy="53460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BD2CEFCE-0F3D-4CB0-81F9-77BCECABF21A}"/>
              </a:ext>
            </a:extLst>
          </p:cNvPr>
          <p:cNvSpPr/>
          <p:nvPr/>
        </p:nvSpPr>
        <p:spPr>
          <a:xfrm>
            <a:off x="6312785" y="5989488"/>
            <a:ext cx="573701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東南アジアの「</a:t>
            </a:r>
            <a:r>
              <a:rPr kumimoji="1" lang="ja-JP" altLang="en-US" sz="3600" u="sng" dirty="0">
                <a:highlight>
                  <a:srgbClr val="FFFF00"/>
                </a:highlight>
                <a:uFill>
                  <a:solidFill>
                    <a:srgbClr val="FF00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インド化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」</a:t>
            </a:r>
          </a:p>
        </p:txBody>
      </p:sp>
    </p:spTree>
    <p:extLst>
      <p:ext uri="{BB962C8B-B14F-4D97-AF65-F5344CB8AC3E}">
        <p14:creationId xmlns:p14="http://schemas.microsoft.com/office/powerpoint/2010/main" val="3046812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3362</TotalTime>
  <Words>349</Words>
  <Application>Microsoft Office PowerPoint</Application>
  <PresentationFormat>ワイド画面</PresentationFormat>
  <Paragraphs>83</Paragraphs>
  <Slides>10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6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1067</cp:revision>
  <dcterms:created xsi:type="dcterms:W3CDTF">2019-06-25T21:59:19Z</dcterms:created>
  <dcterms:modified xsi:type="dcterms:W3CDTF">2024-02-02T14:16:29Z</dcterms:modified>
</cp:coreProperties>
</file>