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511" r:id="rId3"/>
    <p:sldId id="794" r:id="rId4"/>
    <p:sldId id="795" r:id="rId5"/>
    <p:sldId id="797" r:id="rId6"/>
    <p:sldId id="799" r:id="rId7"/>
    <p:sldId id="798" r:id="rId8"/>
    <p:sldId id="801" r:id="rId9"/>
    <p:sldId id="800" r:id="rId10"/>
    <p:sldId id="802" r:id="rId11"/>
    <p:sldId id="803" r:id="rId12"/>
    <p:sldId id="805" r:id="rId13"/>
    <p:sldId id="846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60" y="3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36F8AC0-1AF7-4586-9338-18490DB53138}"/>
    <pc:docChg chg="undo custSel addSld delSld modSld sldOrd">
      <pc:chgData name="" userId="4df855aef7cffa4d" providerId="LiveId" clId="{836F8AC0-1AF7-4586-9338-18490DB53138}" dt="2024-02-21T01:26:29.633" v="2675" actId="2696"/>
      <pc:docMkLst>
        <pc:docMk/>
      </pc:docMkLst>
      <pc:sldChg chg="modSp">
        <pc:chgData name="" userId="4df855aef7cffa4d" providerId="LiveId" clId="{836F8AC0-1AF7-4586-9338-18490DB53138}" dt="2024-02-18T06:38:03.967" v="15" actId="20577"/>
        <pc:sldMkLst>
          <pc:docMk/>
          <pc:sldMk cId="4265719644" sldId="511"/>
        </pc:sldMkLst>
        <pc:spChg chg="mod">
          <ac:chgData name="" userId="4df855aef7cffa4d" providerId="LiveId" clId="{836F8AC0-1AF7-4586-9338-18490DB53138}" dt="2024-02-18T06:38:03.967" v="15" actId="20577"/>
          <ac:spMkLst>
            <pc:docMk/>
            <pc:sldMk cId="4265719644" sldId="511"/>
            <ac:spMk id="8" creationId="{89B2CEE2-A119-45DD-A9CD-4FAD345C6C33}"/>
          </ac:spMkLst>
        </pc:spChg>
      </pc:sldChg>
      <pc:sldChg chg="addSp delSp modSp">
        <pc:chgData name="" userId="4df855aef7cffa4d" providerId="LiveId" clId="{836F8AC0-1AF7-4586-9338-18490DB53138}" dt="2024-02-20T02:34:28.797" v="2667" actId="20577"/>
        <pc:sldMkLst>
          <pc:docMk/>
          <pc:sldMk cId="980143643" sldId="793"/>
        </pc:sldMkLst>
        <pc:spChg chg="mod">
          <ac:chgData name="" userId="4df855aef7cffa4d" providerId="LiveId" clId="{836F8AC0-1AF7-4586-9338-18490DB53138}" dt="2024-02-20T02:27:10.846" v="2263" actId="1076"/>
          <ac:spMkLst>
            <pc:docMk/>
            <pc:sldMk cId="980143643" sldId="793"/>
            <ac:spMk id="5" creationId="{4CC56505-077E-4FFB-EB72-F9E488F9EFF2}"/>
          </ac:spMkLst>
        </pc:spChg>
        <pc:spChg chg="add del mod">
          <ac:chgData name="" userId="4df855aef7cffa4d" providerId="LiveId" clId="{836F8AC0-1AF7-4586-9338-18490DB53138}" dt="2024-02-20T02:27:15.354" v="2265" actId="478"/>
          <ac:spMkLst>
            <pc:docMk/>
            <pc:sldMk cId="980143643" sldId="793"/>
            <ac:spMk id="6" creationId="{CA3B929E-56A4-4DE9-B8D5-1A6B1454EA82}"/>
          </ac:spMkLst>
        </pc:spChg>
        <pc:spChg chg="add del mod">
          <ac:chgData name="" userId="4df855aef7cffa4d" providerId="LiveId" clId="{836F8AC0-1AF7-4586-9338-18490DB53138}" dt="2024-02-20T02:28:02.101" v="2286" actId="478"/>
          <ac:spMkLst>
            <pc:docMk/>
            <pc:sldMk cId="980143643" sldId="793"/>
            <ac:spMk id="7" creationId="{9A2ABB83-F1B1-4174-913E-A9C2B80B98AA}"/>
          </ac:spMkLst>
        </pc:spChg>
        <pc:spChg chg="add mod">
          <ac:chgData name="" userId="4df855aef7cffa4d" providerId="LiveId" clId="{836F8AC0-1AF7-4586-9338-18490DB53138}" dt="2024-02-20T02:29:25.273" v="2315" actId="1076"/>
          <ac:spMkLst>
            <pc:docMk/>
            <pc:sldMk cId="980143643" sldId="793"/>
            <ac:spMk id="8" creationId="{C110BE00-2420-4E85-9698-1E0ABE97122F}"/>
          </ac:spMkLst>
        </pc:spChg>
        <pc:spChg chg="add mod">
          <ac:chgData name="" userId="4df855aef7cffa4d" providerId="LiveId" clId="{836F8AC0-1AF7-4586-9338-18490DB53138}" dt="2024-02-20T02:29:25.273" v="2315" actId="1076"/>
          <ac:spMkLst>
            <pc:docMk/>
            <pc:sldMk cId="980143643" sldId="793"/>
            <ac:spMk id="9" creationId="{8F82C3A3-3BCA-4B51-AA3B-9F0A8BD468C2}"/>
          </ac:spMkLst>
        </pc:spChg>
        <pc:spChg chg="add mod">
          <ac:chgData name="" userId="4df855aef7cffa4d" providerId="LiveId" clId="{836F8AC0-1AF7-4586-9338-18490DB53138}" dt="2024-02-20T02:29:49.639" v="2333" actId="20577"/>
          <ac:spMkLst>
            <pc:docMk/>
            <pc:sldMk cId="980143643" sldId="793"/>
            <ac:spMk id="10" creationId="{FCBA8E44-2F1A-4BBF-82DD-41F04B01349B}"/>
          </ac:spMkLst>
        </pc:spChg>
        <pc:spChg chg="add mod">
          <ac:chgData name="" userId="4df855aef7cffa4d" providerId="LiveId" clId="{836F8AC0-1AF7-4586-9338-18490DB53138}" dt="2024-02-20T02:30:03.232" v="2334" actId="1076"/>
          <ac:spMkLst>
            <pc:docMk/>
            <pc:sldMk cId="980143643" sldId="793"/>
            <ac:spMk id="11" creationId="{8EBB97C9-11B8-4D06-8BD3-3D6171F9ABE8}"/>
          </ac:spMkLst>
        </pc:spChg>
        <pc:spChg chg="add mod">
          <ac:chgData name="" userId="4df855aef7cffa4d" providerId="LiveId" clId="{836F8AC0-1AF7-4586-9338-18490DB53138}" dt="2024-02-20T02:30:03.232" v="2334" actId="1076"/>
          <ac:spMkLst>
            <pc:docMk/>
            <pc:sldMk cId="980143643" sldId="793"/>
            <ac:spMk id="12" creationId="{89A02E6D-18C2-4444-B49D-93D266DF0976}"/>
          </ac:spMkLst>
        </pc:spChg>
        <pc:spChg chg="add mod">
          <ac:chgData name="" userId="4df855aef7cffa4d" providerId="LiveId" clId="{836F8AC0-1AF7-4586-9338-18490DB53138}" dt="2024-02-20T02:30:03.232" v="2334" actId="1076"/>
          <ac:spMkLst>
            <pc:docMk/>
            <pc:sldMk cId="980143643" sldId="793"/>
            <ac:spMk id="14" creationId="{918FB19C-6965-4EEC-8934-3574CEC54541}"/>
          </ac:spMkLst>
        </pc:spChg>
        <pc:spChg chg="add mod">
          <ac:chgData name="" userId="4df855aef7cffa4d" providerId="LiveId" clId="{836F8AC0-1AF7-4586-9338-18490DB53138}" dt="2024-02-20T02:30:03.232" v="2334" actId="1076"/>
          <ac:spMkLst>
            <pc:docMk/>
            <pc:sldMk cId="980143643" sldId="793"/>
            <ac:spMk id="15" creationId="{05B07E8A-7CEC-40ED-908E-7190F1466B27}"/>
          </ac:spMkLst>
        </pc:spChg>
        <pc:spChg chg="add mod">
          <ac:chgData name="" userId="4df855aef7cffa4d" providerId="LiveId" clId="{836F8AC0-1AF7-4586-9338-18490DB53138}" dt="2024-02-20T02:30:03.232" v="2334" actId="1076"/>
          <ac:spMkLst>
            <pc:docMk/>
            <pc:sldMk cId="980143643" sldId="793"/>
            <ac:spMk id="16" creationId="{A9E1C59C-BBF5-47A1-88E9-1434432A778A}"/>
          </ac:spMkLst>
        </pc:spChg>
        <pc:spChg chg="add mod">
          <ac:chgData name="" userId="4df855aef7cffa4d" providerId="LiveId" clId="{836F8AC0-1AF7-4586-9338-18490DB53138}" dt="2024-02-20T02:30:03.232" v="2334" actId="1076"/>
          <ac:spMkLst>
            <pc:docMk/>
            <pc:sldMk cId="980143643" sldId="793"/>
            <ac:spMk id="17" creationId="{DA16204F-174E-4566-9987-6AECB3B365A8}"/>
          </ac:spMkLst>
        </pc:spChg>
        <pc:spChg chg="add mod">
          <ac:chgData name="" userId="4df855aef7cffa4d" providerId="LiveId" clId="{836F8AC0-1AF7-4586-9338-18490DB53138}" dt="2024-02-20T02:32:19.392" v="2459" actId="1076"/>
          <ac:spMkLst>
            <pc:docMk/>
            <pc:sldMk cId="980143643" sldId="793"/>
            <ac:spMk id="18" creationId="{2A8EF865-FBB7-4AD2-B091-A91FA3CAC9D0}"/>
          </ac:spMkLst>
        </pc:spChg>
        <pc:spChg chg="add mod">
          <ac:chgData name="" userId="4df855aef7cffa4d" providerId="LiveId" clId="{836F8AC0-1AF7-4586-9338-18490DB53138}" dt="2024-02-20T02:32:28.648" v="2460" actId="1076"/>
          <ac:spMkLst>
            <pc:docMk/>
            <pc:sldMk cId="980143643" sldId="793"/>
            <ac:spMk id="20" creationId="{291F7DD9-9D61-46A5-906A-61BE421A1AB6}"/>
          </ac:spMkLst>
        </pc:spChg>
        <pc:spChg chg="mod">
          <ac:chgData name="" userId="4df855aef7cffa4d" providerId="LiveId" clId="{836F8AC0-1AF7-4586-9338-18490DB53138}" dt="2024-02-20T02:28:44.271" v="2292" actId="1076"/>
          <ac:spMkLst>
            <pc:docMk/>
            <pc:sldMk cId="980143643" sldId="793"/>
            <ac:spMk id="21" creationId="{50B37765-8C38-4D21-BEC8-D7576C1D1DC2}"/>
          </ac:spMkLst>
        </pc:spChg>
        <pc:spChg chg="add mod">
          <ac:chgData name="" userId="4df855aef7cffa4d" providerId="LiveId" clId="{836F8AC0-1AF7-4586-9338-18490DB53138}" dt="2024-02-20T02:32:50.158" v="2494" actId="207"/>
          <ac:spMkLst>
            <pc:docMk/>
            <pc:sldMk cId="980143643" sldId="793"/>
            <ac:spMk id="22" creationId="{1AB4E233-6D82-4E1D-A0E4-04DD8D2B5F6D}"/>
          </ac:spMkLst>
        </pc:spChg>
        <pc:spChg chg="add mod">
          <ac:chgData name="" userId="4df855aef7cffa4d" providerId="LiveId" clId="{836F8AC0-1AF7-4586-9338-18490DB53138}" dt="2024-02-20T02:34:28.797" v="2667" actId="20577"/>
          <ac:spMkLst>
            <pc:docMk/>
            <pc:sldMk cId="980143643" sldId="793"/>
            <ac:spMk id="23" creationId="{C25401B8-3385-45F1-BE2A-17D25805E8D6}"/>
          </ac:spMkLst>
        </pc:spChg>
      </pc:sldChg>
      <pc:sldChg chg="addSp delSp modSp add">
        <pc:chgData name="" userId="4df855aef7cffa4d" providerId="LiveId" clId="{836F8AC0-1AF7-4586-9338-18490DB53138}" dt="2024-02-18T06:35:24.687" v="8" actId="1076"/>
        <pc:sldMkLst>
          <pc:docMk/>
          <pc:sldMk cId="955277163" sldId="794"/>
        </pc:sldMkLst>
        <pc:picChg chg="add del">
          <ac:chgData name="" userId="4df855aef7cffa4d" providerId="LiveId" clId="{836F8AC0-1AF7-4586-9338-18490DB53138}" dt="2024-02-18T06:31:59.845" v="2" actId="478"/>
          <ac:picMkLst>
            <pc:docMk/>
            <pc:sldMk cId="955277163" sldId="794"/>
            <ac:picMk id="2" creationId="{48BFC61A-B22D-477B-90EA-A69C7202DA41}"/>
          </ac:picMkLst>
        </pc:picChg>
        <pc:picChg chg="add mod">
          <ac:chgData name="" userId="4df855aef7cffa4d" providerId="LiveId" clId="{836F8AC0-1AF7-4586-9338-18490DB53138}" dt="2024-02-18T06:35:24.687" v="8" actId="1076"/>
          <ac:picMkLst>
            <pc:docMk/>
            <pc:sldMk cId="955277163" sldId="794"/>
            <ac:picMk id="3" creationId="{8F9A39DC-597B-463D-865D-C32CDDC14A86}"/>
          </ac:picMkLst>
        </pc:picChg>
      </pc:sldChg>
      <pc:sldChg chg="addSp delSp modSp add">
        <pc:chgData name="" userId="4df855aef7cffa4d" providerId="LiveId" clId="{836F8AC0-1AF7-4586-9338-18490DB53138}" dt="2024-02-18T06:40:07.299" v="148" actId="14100"/>
        <pc:sldMkLst>
          <pc:docMk/>
          <pc:sldMk cId="2244796577" sldId="795"/>
        </pc:sldMkLst>
        <pc:spChg chg="add mod">
          <ac:chgData name="" userId="4df855aef7cffa4d" providerId="LiveId" clId="{836F8AC0-1AF7-4586-9338-18490DB53138}" dt="2024-02-18T06:38:21.890" v="19" actId="1076"/>
          <ac:spMkLst>
            <pc:docMk/>
            <pc:sldMk cId="2244796577" sldId="795"/>
            <ac:spMk id="3" creationId="{90798946-29B7-4141-91B5-31F84CFCF6AF}"/>
          </ac:spMkLst>
        </pc:spChg>
        <pc:spChg chg="add del mod">
          <ac:chgData name="" userId="4df855aef7cffa4d" providerId="LiveId" clId="{836F8AC0-1AF7-4586-9338-18490DB53138}" dt="2024-02-18T06:38:37.106" v="21" actId="478"/>
          <ac:spMkLst>
            <pc:docMk/>
            <pc:sldMk cId="2244796577" sldId="795"/>
            <ac:spMk id="4" creationId="{646EB033-4ABE-40A3-934A-B622F3E40B10}"/>
          </ac:spMkLst>
        </pc:spChg>
        <pc:spChg chg="add mod">
          <ac:chgData name="" userId="4df855aef7cffa4d" providerId="LiveId" clId="{836F8AC0-1AF7-4586-9338-18490DB53138}" dt="2024-02-18T06:40:07.299" v="148" actId="14100"/>
          <ac:spMkLst>
            <pc:docMk/>
            <pc:sldMk cId="2244796577" sldId="795"/>
            <ac:spMk id="5" creationId="{6865363E-657C-42C8-894C-867FB96A36A9}"/>
          </ac:spMkLst>
        </pc:spChg>
        <pc:picChg chg="add mod">
          <ac:chgData name="" userId="4df855aef7cffa4d" providerId="LiveId" clId="{836F8AC0-1AF7-4586-9338-18490DB53138}" dt="2024-02-18T06:40:03.069" v="147" actId="1076"/>
          <ac:picMkLst>
            <pc:docMk/>
            <pc:sldMk cId="2244796577" sldId="795"/>
            <ac:picMk id="2" creationId="{35DEC1CF-5E2A-4414-8E26-6707B8901216}"/>
          </ac:picMkLst>
        </pc:picChg>
      </pc:sldChg>
      <pc:sldChg chg="addSp delSp modSp add">
        <pc:chgData name="" userId="4df855aef7cffa4d" providerId="LiveId" clId="{836F8AC0-1AF7-4586-9338-18490DB53138}" dt="2024-02-18T07:04:19.124" v="823"/>
        <pc:sldMkLst>
          <pc:docMk/>
          <pc:sldMk cId="1397437600" sldId="797"/>
        </pc:sldMkLst>
        <pc:spChg chg="add del mod">
          <ac:chgData name="" userId="4df855aef7cffa4d" providerId="LiveId" clId="{836F8AC0-1AF7-4586-9338-18490DB53138}" dt="2024-02-18T06:44:25.679" v="246" actId="478"/>
          <ac:spMkLst>
            <pc:docMk/>
            <pc:sldMk cId="1397437600" sldId="797"/>
            <ac:spMk id="4" creationId="{28412593-D23D-4D3E-8195-F3794280EEC7}"/>
          </ac:spMkLst>
        </pc:spChg>
        <pc:spChg chg="add mod">
          <ac:chgData name="" userId="4df855aef7cffa4d" providerId="LiveId" clId="{836F8AC0-1AF7-4586-9338-18490DB53138}" dt="2024-02-18T06:46:45.633" v="365" actId="1076"/>
          <ac:spMkLst>
            <pc:docMk/>
            <pc:sldMk cId="1397437600" sldId="797"/>
            <ac:spMk id="6" creationId="{A1147B23-19BC-44A6-9826-306AB54B436F}"/>
          </ac:spMkLst>
        </pc:spChg>
        <pc:spChg chg="add mod">
          <ac:chgData name="" userId="4df855aef7cffa4d" providerId="LiveId" clId="{836F8AC0-1AF7-4586-9338-18490DB53138}" dt="2024-02-18T06:46:45.633" v="365" actId="1076"/>
          <ac:spMkLst>
            <pc:docMk/>
            <pc:sldMk cId="1397437600" sldId="797"/>
            <ac:spMk id="7" creationId="{DBE64D36-7C73-4F24-BD5E-B35A52D030A7}"/>
          </ac:spMkLst>
        </pc:spChg>
        <pc:spChg chg="add del mod">
          <ac:chgData name="" userId="4df855aef7cffa4d" providerId="LiveId" clId="{836F8AC0-1AF7-4586-9338-18490DB53138}" dt="2024-02-18T06:47:09.864" v="367" actId="478"/>
          <ac:spMkLst>
            <pc:docMk/>
            <pc:sldMk cId="1397437600" sldId="797"/>
            <ac:spMk id="8" creationId="{78D5EEE3-86A8-43C4-9F4F-9AE33402A295}"/>
          </ac:spMkLst>
        </pc:spChg>
        <pc:spChg chg="add mod">
          <ac:chgData name="" userId="4df855aef7cffa4d" providerId="LiveId" clId="{836F8AC0-1AF7-4586-9338-18490DB53138}" dt="2024-02-18T06:48:38.285" v="410" actId="1076"/>
          <ac:spMkLst>
            <pc:docMk/>
            <pc:sldMk cId="1397437600" sldId="797"/>
            <ac:spMk id="9" creationId="{D72B281F-AFB6-42AD-969F-F1D90C3EFD9E}"/>
          </ac:spMkLst>
        </pc:spChg>
        <pc:spChg chg="add mod">
          <ac:chgData name="" userId="4df855aef7cffa4d" providerId="LiveId" clId="{836F8AC0-1AF7-4586-9338-18490DB53138}" dt="2024-02-18T06:48:43.027" v="412" actId="1076"/>
          <ac:spMkLst>
            <pc:docMk/>
            <pc:sldMk cId="1397437600" sldId="797"/>
            <ac:spMk id="10" creationId="{A65F86DD-2A39-4BDA-9C97-2FFD14E290A2}"/>
          </ac:spMkLst>
        </pc:spChg>
        <pc:spChg chg="add mod">
          <ac:chgData name="" userId="4df855aef7cffa4d" providerId="LiveId" clId="{836F8AC0-1AF7-4586-9338-18490DB53138}" dt="2024-02-18T06:49:28.477" v="458" actId="1076"/>
          <ac:spMkLst>
            <pc:docMk/>
            <pc:sldMk cId="1397437600" sldId="797"/>
            <ac:spMk id="11" creationId="{1FD8895D-70A1-40BC-9A0A-00F06CF315BE}"/>
          </ac:spMkLst>
        </pc:spChg>
        <pc:spChg chg="add">
          <ac:chgData name="" userId="4df855aef7cffa4d" providerId="LiveId" clId="{836F8AC0-1AF7-4586-9338-18490DB53138}" dt="2024-02-18T07:04:19.124" v="823"/>
          <ac:spMkLst>
            <pc:docMk/>
            <pc:sldMk cId="1397437600" sldId="797"/>
            <ac:spMk id="12" creationId="{06A21D52-F876-4852-9CF6-0FD015690209}"/>
          </ac:spMkLst>
        </pc:spChg>
        <pc:picChg chg="add mod">
          <ac:chgData name="" userId="4df855aef7cffa4d" providerId="LiveId" clId="{836F8AC0-1AF7-4586-9338-18490DB53138}" dt="2024-02-18T06:48:33.618" v="408" actId="1076"/>
          <ac:picMkLst>
            <pc:docMk/>
            <pc:sldMk cId="1397437600" sldId="797"/>
            <ac:picMk id="2" creationId="{F0138C00-240A-4C2D-8066-B60DE6C66BAA}"/>
          </ac:picMkLst>
        </pc:picChg>
        <pc:picChg chg="add del mod">
          <ac:chgData name="" userId="4df855aef7cffa4d" providerId="LiveId" clId="{836F8AC0-1AF7-4586-9338-18490DB53138}" dt="2024-02-18T06:44:25.679" v="246" actId="478"/>
          <ac:picMkLst>
            <pc:docMk/>
            <pc:sldMk cId="1397437600" sldId="797"/>
            <ac:picMk id="3" creationId="{29C8E040-2AC4-4A1C-A1B3-E53A83B9057D}"/>
          </ac:picMkLst>
        </pc:picChg>
        <pc:picChg chg="add mod">
          <ac:chgData name="" userId="4df855aef7cffa4d" providerId="LiveId" clId="{836F8AC0-1AF7-4586-9338-18490DB53138}" dt="2024-02-18T06:46:45.633" v="365" actId="1076"/>
          <ac:picMkLst>
            <pc:docMk/>
            <pc:sldMk cId="1397437600" sldId="797"/>
            <ac:picMk id="5" creationId="{CC54CB9C-4FD7-46A9-B592-83A7717BED94}"/>
          </ac:picMkLst>
        </pc:picChg>
      </pc:sldChg>
      <pc:sldChg chg="addSp modSp add ord">
        <pc:chgData name="" userId="4df855aef7cffa4d" providerId="LiveId" clId="{836F8AC0-1AF7-4586-9338-18490DB53138}" dt="2024-02-18T07:03:58.175" v="822" actId="207"/>
        <pc:sldMkLst>
          <pc:docMk/>
          <pc:sldMk cId="3183073553" sldId="798"/>
        </pc:sldMkLst>
        <pc:spChg chg="add mod">
          <ac:chgData name="" userId="4df855aef7cffa4d" providerId="LiveId" clId="{836F8AC0-1AF7-4586-9338-18490DB53138}" dt="2024-02-18T07:03:58.175" v="822" actId="207"/>
          <ac:spMkLst>
            <pc:docMk/>
            <pc:sldMk cId="3183073553" sldId="798"/>
            <ac:spMk id="3" creationId="{024A8C48-CA1A-49DD-8DA4-171647288469}"/>
          </ac:spMkLst>
        </pc:spChg>
        <pc:picChg chg="add mod">
          <ac:chgData name="" userId="4df855aef7cffa4d" providerId="LiveId" clId="{836F8AC0-1AF7-4586-9338-18490DB53138}" dt="2024-02-18T06:51:37.542" v="464" actId="1076"/>
          <ac:picMkLst>
            <pc:docMk/>
            <pc:sldMk cId="3183073553" sldId="798"/>
            <ac:picMk id="2" creationId="{9F261450-F9B5-466E-95DE-8ED7B0E56857}"/>
          </ac:picMkLst>
        </pc:picChg>
      </pc:sldChg>
      <pc:sldChg chg="addSp delSp modSp add">
        <pc:chgData name="" userId="4df855aef7cffa4d" providerId="LiveId" clId="{836F8AC0-1AF7-4586-9338-18490DB53138}" dt="2024-02-18T07:04:31.086" v="826" actId="1076"/>
        <pc:sldMkLst>
          <pc:docMk/>
          <pc:sldMk cId="1891873098" sldId="799"/>
        </pc:sldMkLst>
        <pc:spChg chg="add mod">
          <ac:chgData name="" userId="4df855aef7cffa4d" providerId="LiveId" clId="{836F8AC0-1AF7-4586-9338-18490DB53138}" dt="2024-02-18T07:03:06.060" v="800" actId="207"/>
          <ac:spMkLst>
            <pc:docMk/>
            <pc:sldMk cId="1891873098" sldId="799"/>
            <ac:spMk id="3" creationId="{EFE792E1-321E-4352-8567-C8A3CBB07A8B}"/>
          </ac:spMkLst>
        </pc:spChg>
        <pc:spChg chg="add del mod">
          <ac:chgData name="" userId="4df855aef7cffa4d" providerId="LiveId" clId="{836F8AC0-1AF7-4586-9338-18490DB53138}" dt="2024-02-18T06:53:07.589" v="517"/>
          <ac:spMkLst>
            <pc:docMk/>
            <pc:sldMk cId="1891873098" sldId="799"/>
            <ac:spMk id="4" creationId="{9EB33072-5B11-408C-A7FF-490B796922E1}"/>
          </ac:spMkLst>
        </pc:spChg>
        <pc:spChg chg="add mod">
          <ac:chgData name="" userId="4df855aef7cffa4d" providerId="LiveId" clId="{836F8AC0-1AF7-4586-9338-18490DB53138}" dt="2024-02-18T07:02:11.321" v="775" actId="14100"/>
          <ac:spMkLst>
            <pc:docMk/>
            <pc:sldMk cId="1891873098" sldId="799"/>
            <ac:spMk id="5" creationId="{AB9BC73A-AA57-47FA-B9AB-F15E7DC13F14}"/>
          </ac:spMkLst>
        </pc:spChg>
        <pc:spChg chg="add mod">
          <ac:chgData name="" userId="4df855aef7cffa4d" providerId="LiveId" clId="{836F8AC0-1AF7-4586-9338-18490DB53138}" dt="2024-02-18T06:56:52.008" v="658" actId="1076"/>
          <ac:spMkLst>
            <pc:docMk/>
            <pc:sldMk cId="1891873098" sldId="799"/>
            <ac:spMk id="6" creationId="{34D7A7FE-C2C2-45A3-BB8C-9D8FBEE47067}"/>
          </ac:spMkLst>
        </pc:spChg>
        <pc:spChg chg="add mod">
          <ac:chgData name="" userId="4df855aef7cffa4d" providerId="LiveId" clId="{836F8AC0-1AF7-4586-9338-18490DB53138}" dt="2024-02-18T07:02:01.692" v="770" actId="1076"/>
          <ac:spMkLst>
            <pc:docMk/>
            <pc:sldMk cId="1891873098" sldId="799"/>
            <ac:spMk id="9" creationId="{0D2D2043-E8D8-43E1-8634-E5EB05D2758A}"/>
          </ac:spMkLst>
        </pc:spChg>
        <pc:spChg chg="add mod">
          <ac:chgData name="" userId="4df855aef7cffa4d" providerId="LiveId" clId="{836F8AC0-1AF7-4586-9338-18490DB53138}" dt="2024-02-18T07:02:01.692" v="770" actId="1076"/>
          <ac:spMkLst>
            <pc:docMk/>
            <pc:sldMk cId="1891873098" sldId="799"/>
            <ac:spMk id="10" creationId="{6F9BE85B-F5F5-4240-A28E-375138877859}"/>
          </ac:spMkLst>
        </pc:spChg>
        <pc:spChg chg="add mod">
          <ac:chgData name="" userId="4df855aef7cffa4d" providerId="LiveId" clId="{836F8AC0-1AF7-4586-9338-18490DB53138}" dt="2024-02-18T07:02:01.692" v="770" actId="1076"/>
          <ac:spMkLst>
            <pc:docMk/>
            <pc:sldMk cId="1891873098" sldId="799"/>
            <ac:spMk id="13" creationId="{B7F9CFD8-1EFD-4462-812C-367B8C65A740}"/>
          </ac:spMkLst>
        </pc:spChg>
        <pc:spChg chg="add mod">
          <ac:chgData name="" userId="4df855aef7cffa4d" providerId="LiveId" clId="{836F8AC0-1AF7-4586-9338-18490DB53138}" dt="2024-02-18T07:02:01.692" v="770" actId="1076"/>
          <ac:spMkLst>
            <pc:docMk/>
            <pc:sldMk cId="1891873098" sldId="799"/>
            <ac:spMk id="14" creationId="{E37AA54A-BC20-4648-BADF-77A6142DF421}"/>
          </ac:spMkLst>
        </pc:spChg>
        <pc:spChg chg="add mod">
          <ac:chgData name="" userId="4df855aef7cffa4d" providerId="LiveId" clId="{836F8AC0-1AF7-4586-9338-18490DB53138}" dt="2024-02-18T07:02:01.692" v="770" actId="1076"/>
          <ac:spMkLst>
            <pc:docMk/>
            <pc:sldMk cId="1891873098" sldId="799"/>
            <ac:spMk id="15" creationId="{543D0E6D-465C-40FD-925F-68D0A49D37D7}"/>
          </ac:spMkLst>
        </pc:spChg>
        <pc:spChg chg="add mod">
          <ac:chgData name="" userId="4df855aef7cffa4d" providerId="LiveId" clId="{836F8AC0-1AF7-4586-9338-18490DB53138}" dt="2024-02-18T07:02:01.692" v="770" actId="1076"/>
          <ac:spMkLst>
            <pc:docMk/>
            <pc:sldMk cId="1891873098" sldId="799"/>
            <ac:spMk id="16" creationId="{AC5203AA-31DD-4233-8333-FC3D0C6188C1}"/>
          </ac:spMkLst>
        </pc:spChg>
        <pc:spChg chg="add mod">
          <ac:chgData name="" userId="4df855aef7cffa4d" providerId="LiveId" clId="{836F8AC0-1AF7-4586-9338-18490DB53138}" dt="2024-02-18T07:02:52.497" v="799" actId="1076"/>
          <ac:spMkLst>
            <pc:docMk/>
            <pc:sldMk cId="1891873098" sldId="799"/>
            <ac:spMk id="17" creationId="{0C425C9C-8D9F-4266-9134-DF7D21CB1328}"/>
          </ac:spMkLst>
        </pc:spChg>
        <pc:spChg chg="add mod">
          <ac:chgData name="" userId="4df855aef7cffa4d" providerId="LiveId" clId="{836F8AC0-1AF7-4586-9338-18490DB53138}" dt="2024-02-18T07:04:31.086" v="826" actId="1076"/>
          <ac:spMkLst>
            <pc:docMk/>
            <pc:sldMk cId="1891873098" sldId="799"/>
            <ac:spMk id="18" creationId="{244D1DFA-EAE4-462A-9DF4-27C579C59AB0}"/>
          </ac:spMkLst>
        </pc:spChg>
        <pc:picChg chg="add mod modCrop">
          <ac:chgData name="" userId="4df855aef7cffa4d" providerId="LiveId" clId="{836F8AC0-1AF7-4586-9338-18490DB53138}" dt="2024-02-18T06:56:02.787" v="648" actId="1076"/>
          <ac:picMkLst>
            <pc:docMk/>
            <pc:sldMk cId="1891873098" sldId="799"/>
            <ac:picMk id="2" creationId="{CD1D5FD7-6FAD-42D1-9E3A-870B8E16D4F3}"/>
          </ac:picMkLst>
        </pc:picChg>
        <pc:picChg chg="add mod">
          <ac:chgData name="" userId="4df855aef7cffa4d" providerId="LiveId" clId="{836F8AC0-1AF7-4586-9338-18490DB53138}" dt="2024-02-18T07:02:01.692" v="770" actId="1076"/>
          <ac:picMkLst>
            <pc:docMk/>
            <pc:sldMk cId="1891873098" sldId="799"/>
            <ac:picMk id="7" creationId="{CF6222B2-28DC-45B9-ACF5-5B0727E45B48}"/>
          </ac:picMkLst>
        </pc:picChg>
        <pc:picChg chg="add mod">
          <ac:chgData name="" userId="4df855aef7cffa4d" providerId="LiveId" clId="{836F8AC0-1AF7-4586-9338-18490DB53138}" dt="2024-02-18T07:02:01.692" v="770" actId="1076"/>
          <ac:picMkLst>
            <pc:docMk/>
            <pc:sldMk cId="1891873098" sldId="799"/>
            <ac:picMk id="8" creationId="{C28478CE-209A-4DC5-9F68-597B12279841}"/>
          </ac:picMkLst>
        </pc:picChg>
        <pc:picChg chg="add mod">
          <ac:chgData name="" userId="4df855aef7cffa4d" providerId="LiveId" clId="{836F8AC0-1AF7-4586-9338-18490DB53138}" dt="2024-02-18T07:02:01.692" v="770" actId="1076"/>
          <ac:picMkLst>
            <pc:docMk/>
            <pc:sldMk cId="1891873098" sldId="799"/>
            <ac:picMk id="11" creationId="{0B2D598D-7EDB-4D15-B225-8944997445BB}"/>
          </ac:picMkLst>
        </pc:picChg>
        <pc:picChg chg="add mod">
          <ac:chgData name="" userId="4df855aef7cffa4d" providerId="LiveId" clId="{836F8AC0-1AF7-4586-9338-18490DB53138}" dt="2024-02-18T07:02:01.692" v="770" actId="1076"/>
          <ac:picMkLst>
            <pc:docMk/>
            <pc:sldMk cId="1891873098" sldId="799"/>
            <ac:picMk id="12" creationId="{5F7E29A1-7A90-41C6-8F67-08A9C9224779}"/>
          </ac:picMkLst>
        </pc:picChg>
      </pc:sldChg>
      <pc:sldChg chg="addSp delSp modSp add">
        <pc:chgData name="" userId="4df855aef7cffa4d" providerId="LiveId" clId="{836F8AC0-1AF7-4586-9338-18490DB53138}" dt="2024-02-20T01:44:59.402" v="1175" actId="1076"/>
        <pc:sldMkLst>
          <pc:docMk/>
          <pc:sldMk cId="3434175698" sldId="800"/>
        </pc:sldMkLst>
        <pc:spChg chg="add del mod">
          <ac:chgData name="" userId="4df855aef7cffa4d" providerId="LiveId" clId="{836F8AC0-1AF7-4586-9338-18490DB53138}" dt="2024-02-20T01:44:55.322" v="1173" actId="478"/>
          <ac:spMkLst>
            <pc:docMk/>
            <pc:sldMk cId="3434175698" sldId="800"/>
            <ac:spMk id="3" creationId="{7AE90732-EBA8-4CD6-899A-B6DF40DC34A0}"/>
          </ac:spMkLst>
        </pc:spChg>
        <pc:picChg chg="add del">
          <ac:chgData name="" userId="4df855aef7cffa4d" providerId="LiveId" clId="{836F8AC0-1AF7-4586-9338-18490DB53138}" dt="2024-02-20T01:40:52.910" v="1165" actId="478"/>
          <ac:picMkLst>
            <pc:docMk/>
            <pc:sldMk cId="3434175698" sldId="800"/>
            <ac:picMk id="2" creationId="{E6933555-2286-4045-A9B5-8D0F3ACFDCC8}"/>
          </ac:picMkLst>
        </pc:picChg>
        <pc:picChg chg="add mod ord modCrop">
          <ac:chgData name="" userId="4df855aef7cffa4d" providerId="LiveId" clId="{836F8AC0-1AF7-4586-9338-18490DB53138}" dt="2024-02-20T01:44:59.402" v="1175" actId="1076"/>
          <ac:picMkLst>
            <pc:docMk/>
            <pc:sldMk cId="3434175698" sldId="800"/>
            <ac:picMk id="4" creationId="{86303855-1C08-4752-B0BD-A8256E657E0D}"/>
          </ac:picMkLst>
        </pc:picChg>
      </pc:sldChg>
      <pc:sldChg chg="addSp delSp modSp add ord">
        <pc:chgData name="" userId="4df855aef7cffa4d" providerId="LiveId" clId="{836F8AC0-1AF7-4586-9338-18490DB53138}" dt="2024-02-20T01:27:39.929" v="940" actId="1076"/>
        <pc:sldMkLst>
          <pc:docMk/>
          <pc:sldMk cId="2724916705" sldId="801"/>
        </pc:sldMkLst>
        <pc:spChg chg="add del mod">
          <ac:chgData name="" userId="4df855aef7cffa4d" providerId="LiveId" clId="{836F8AC0-1AF7-4586-9338-18490DB53138}" dt="2024-02-20T01:19:34.761" v="883" actId="207"/>
          <ac:spMkLst>
            <pc:docMk/>
            <pc:sldMk cId="2724916705" sldId="801"/>
            <ac:spMk id="3" creationId="{024A8C48-CA1A-49DD-8DA4-171647288469}"/>
          </ac:spMkLst>
        </pc:spChg>
        <pc:spChg chg="add mod">
          <ac:chgData name="" userId="4df855aef7cffa4d" providerId="LiveId" clId="{836F8AC0-1AF7-4586-9338-18490DB53138}" dt="2024-02-20T01:19:17.953" v="880" actId="14100"/>
          <ac:spMkLst>
            <pc:docMk/>
            <pc:sldMk cId="2724916705" sldId="801"/>
            <ac:spMk id="4" creationId="{8AFD39E3-3980-4FC9-9EF4-6737A6D282AD}"/>
          </ac:spMkLst>
        </pc:spChg>
        <pc:spChg chg="add mod">
          <ac:chgData name="" userId="4df855aef7cffa4d" providerId="LiveId" clId="{836F8AC0-1AF7-4586-9338-18490DB53138}" dt="2024-02-20T01:20:43.939" v="932" actId="207"/>
          <ac:spMkLst>
            <pc:docMk/>
            <pc:sldMk cId="2724916705" sldId="801"/>
            <ac:spMk id="7" creationId="{69C2ADD4-0587-4589-B80C-CC63150EFF01}"/>
          </ac:spMkLst>
        </pc:spChg>
        <pc:spChg chg="add mod">
          <ac:chgData name="" userId="4df855aef7cffa4d" providerId="LiveId" clId="{836F8AC0-1AF7-4586-9338-18490DB53138}" dt="2024-02-20T01:20:34.872" v="929" actId="1076"/>
          <ac:spMkLst>
            <pc:docMk/>
            <pc:sldMk cId="2724916705" sldId="801"/>
            <ac:spMk id="8" creationId="{5FBE8658-37FA-41AA-8E49-E7D724843DCE}"/>
          </ac:spMkLst>
        </pc:spChg>
        <pc:spChg chg="add mod">
          <ac:chgData name="" userId="4df855aef7cffa4d" providerId="LiveId" clId="{836F8AC0-1AF7-4586-9338-18490DB53138}" dt="2024-02-20T01:27:39.929" v="940" actId="1076"/>
          <ac:spMkLst>
            <pc:docMk/>
            <pc:sldMk cId="2724916705" sldId="801"/>
            <ac:spMk id="10" creationId="{471B3846-A831-4724-B99B-B334B562CB85}"/>
          </ac:spMkLst>
        </pc:spChg>
        <pc:picChg chg="mod modCrop">
          <ac:chgData name="" userId="4df855aef7cffa4d" providerId="LiveId" clId="{836F8AC0-1AF7-4586-9338-18490DB53138}" dt="2024-02-20T01:17:08.386" v="834" actId="1076"/>
          <ac:picMkLst>
            <pc:docMk/>
            <pc:sldMk cId="2724916705" sldId="801"/>
            <ac:picMk id="2" creationId="{9F261450-F9B5-466E-95DE-8ED7B0E56857}"/>
          </ac:picMkLst>
        </pc:picChg>
        <pc:picChg chg="add mod">
          <ac:chgData name="" userId="4df855aef7cffa4d" providerId="LiveId" clId="{836F8AC0-1AF7-4586-9338-18490DB53138}" dt="2024-02-20T01:19:06.081" v="878" actId="1076"/>
          <ac:picMkLst>
            <pc:docMk/>
            <pc:sldMk cId="2724916705" sldId="801"/>
            <ac:picMk id="5" creationId="{80E872EC-09F0-4EE9-B114-CEB720E914C0}"/>
          </ac:picMkLst>
        </pc:picChg>
        <pc:picChg chg="add mod">
          <ac:chgData name="" userId="4df855aef7cffa4d" providerId="LiveId" clId="{836F8AC0-1AF7-4586-9338-18490DB53138}" dt="2024-02-20T01:19:02.896" v="875" actId="1076"/>
          <ac:picMkLst>
            <pc:docMk/>
            <pc:sldMk cId="2724916705" sldId="801"/>
            <ac:picMk id="6" creationId="{09FA1A09-3067-48BA-BF7F-5D1EE61188A0}"/>
          </ac:picMkLst>
        </pc:picChg>
        <pc:picChg chg="add mod">
          <ac:chgData name="" userId="4df855aef7cffa4d" providerId="LiveId" clId="{836F8AC0-1AF7-4586-9338-18490DB53138}" dt="2024-02-20T01:27:30.692" v="936" actId="1076"/>
          <ac:picMkLst>
            <pc:docMk/>
            <pc:sldMk cId="2724916705" sldId="801"/>
            <ac:picMk id="9" creationId="{C2C52986-DC65-429E-BBB0-8D71016E884D}"/>
          </ac:picMkLst>
        </pc:picChg>
      </pc:sldChg>
      <pc:sldChg chg="addSp delSp modSp add">
        <pc:chgData name="" userId="4df855aef7cffa4d" providerId="LiveId" clId="{836F8AC0-1AF7-4586-9338-18490DB53138}" dt="2024-02-20T01:38:55.649" v="1163" actId="1076"/>
        <pc:sldMkLst>
          <pc:docMk/>
          <pc:sldMk cId="2743792333" sldId="802"/>
        </pc:sldMkLst>
        <pc:spChg chg="add del">
          <ac:chgData name="" userId="4df855aef7cffa4d" providerId="LiveId" clId="{836F8AC0-1AF7-4586-9338-18490DB53138}" dt="2024-02-20T01:32:40.282" v="947" actId="478"/>
          <ac:spMkLst>
            <pc:docMk/>
            <pc:sldMk cId="2743792333" sldId="802"/>
            <ac:spMk id="3" creationId="{E209B4F2-5E6D-4B24-A725-57CE76F5DB67}"/>
          </ac:spMkLst>
        </pc:spChg>
        <pc:spChg chg="add mod">
          <ac:chgData name="" userId="4df855aef7cffa4d" providerId="LiveId" clId="{836F8AC0-1AF7-4586-9338-18490DB53138}" dt="2024-02-20T01:38:55.649" v="1163" actId="1076"/>
          <ac:spMkLst>
            <pc:docMk/>
            <pc:sldMk cId="2743792333" sldId="802"/>
            <ac:spMk id="4" creationId="{64A336FE-4314-4621-BD56-A004B4BE1302}"/>
          </ac:spMkLst>
        </pc:spChg>
        <pc:spChg chg="add mod">
          <ac:chgData name="" userId="4df855aef7cffa4d" providerId="LiveId" clId="{836F8AC0-1AF7-4586-9338-18490DB53138}" dt="2024-02-20T01:38:55.649" v="1163" actId="1076"/>
          <ac:spMkLst>
            <pc:docMk/>
            <pc:sldMk cId="2743792333" sldId="802"/>
            <ac:spMk id="5" creationId="{E2E3E2A3-EB4E-4EEE-A3E5-5F8F7FC9DA28}"/>
          </ac:spMkLst>
        </pc:spChg>
        <pc:spChg chg="add mod">
          <ac:chgData name="" userId="4df855aef7cffa4d" providerId="LiveId" clId="{836F8AC0-1AF7-4586-9338-18490DB53138}" dt="2024-02-20T01:38:55.649" v="1163" actId="1076"/>
          <ac:spMkLst>
            <pc:docMk/>
            <pc:sldMk cId="2743792333" sldId="802"/>
            <ac:spMk id="6" creationId="{C097467D-01D2-448C-A73A-E9612DFBC61F}"/>
          </ac:spMkLst>
        </pc:spChg>
        <pc:spChg chg="add mod">
          <ac:chgData name="" userId="4df855aef7cffa4d" providerId="LiveId" clId="{836F8AC0-1AF7-4586-9338-18490DB53138}" dt="2024-02-20T01:38:55.649" v="1163" actId="1076"/>
          <ac:spMkLst>
            <pc:docMk/>
            <pc:sldMk cId="2743792333" sldId="802"/>
            <ac:spMk id="7" creationId="{50AA32ED-DDAF-4ADA-A277-A9B1E2274914}"/>
          </ac:spMkLst>
        </pc:spChg>
        <pc:spChg chg="add mod">
          <ac:chgData name="" userId="4df855aef7cffa4d" providerId="LiveId" clId="{836F8AC0-1AF7-4586-9338-18490DB53138}" dt="2024-02-20T01:38:55.649" v="1163" actId="1076"/>
          <ac:spMkLst>
            <pc:docMk/>
            <pc:sldMk cId="2743792333" sldId="802"/>
            <ac:spMk id="9" creationId="{C410CFF0-EA19-41BD-BFCB-2FE3B9932228}"/>
          </ac:spMkLst>
        </pc:spChg>
        <pc:spChg chg="add mod">
          <ac:chgData name="" userId="4df855aef7cffa4d" providerId="LiveId" clId="{836F8AC0-1AF7-4586-9338-18490DB53138}" dt="2024-02-20T01:38:55.649" v="1163" actId="1076"/>
          <ac:spMkLst>
            <pc:docMk/>
            <pc:sldMk cId="2743792333" sldId="802"/>
            <ac:spMk id="10" creationId="{9BA1C020-AF8F-4C6D-85D0-5FF26BD5B61D}"/>
          </ac:spMkLst>
        </pc:spChg>
        <pc:picChg chg="add del">
          <ac:chgData name="" userId="4df855aef7cffa4d" providerId="LiveId" clId="{836F8AC0-1AF7-4586-9338-18490DB53138}" dt="2024-02-20T01:32:37.789" v="946" actId="478"/>
          <ac:picMkLst>
            <pc:docMk/>
            <pc:sldMk cId="2743792333" sldId="802"/>
            <ac:picMk id="2" creationId="{6F40F644-D2C0-468A-AFD7-09FD9D14DA4F}"/>
          </ac:picMkLst>
        </pc:picChg>
        <pc:picChg chg="add mod">
          <ac:chgData name="" userId="4df855aef7cffa4d" providerId="LiveId" clId="{836F8AC0-1AF7-4586-9338-18490DB53138}" dt="2024-02-20T01:38:55.649" v="1163" actId="1076"/>
          <ac:picMkLst>
            <pc:docMk/>
            <pc:sldMk cId="2743792333" sldId="802"/>
            <ac:picMk id="8" creationId="{B0C1ED59-46F3-4B5C-8EDA-3F891AFACCF2}"/>
          </ac:picMkLst>
        </pc:picChg>
        <pc:picChg chg="add mod">
          <ac:chgData name="" userId="4df855aef7cffa4d" providerId="LiveId" clId="{836F8AC0-1AF7-4586-9338-18490DB53138}" dt="2024-02-20T01:38:55.649" v="1163" actId="1076"/>
          <ac:picMkLst>
            <pc:docMk/>
            <pc:sldMk cId="2743792333" sldId="802"/>
            <ac:picMk id="11" creationId="{5936A6E5-BC48-4468-80C1-D26BCE2D0950}"/>
          </ac:picMkLst>
        </pc:picChg>
      </pc:sldChg>
      <pc:sldChg chg="addSp delSp modSp add">
        <pc:chgData name="" userId="4df855aef7cffa4d" providerId="LiveId" clId="{836F8AC0-1AF7-4586-9338-18490DB53138}" dt="2024-02-20T01:55:25.428" v="1310" actId="1076"/>
        <pc:sldMkLst>
          <pc:docMk/>
          <pc:sldMk cId="485154139" sldId="803"/>
        </pc:sldMkLst>
        <pc:spChg chg="add mod">
          <ac:chgData name="" userId="4df855aef7cffa4d" providerId="LiveId" clId="{836F8AC0-1AF7-4586-9338-18490DB53138}" dt="2024-02-20T01:54:01.735" v="1221" actId="1076"/>
          <ac:spMkLst>
            <pc:docMk/>
            <pc:sldMk cId="485154139" sldId="803"/>
            <ac:spMk id="3" creationId="{D1500FE9-D6DD-4D02-9991-4318566AF43A}"/>
          </ac:spMkLst>
        </pc:spChg>
        <pc:spChg chg="add mod">
          <ac:chgData name="" userId="4df855aef7cffa4d" providerId="LiveId" clId="{836F8AC0-1AF7-4586-9338-18490DB53138}" dt="2024-02-20T01:54:06.137" v="1222" actId="1076"/>
          <ac:spMkLst>
            <pc:docMk/>
            <pc:sldMk cId="485154139" sldId="803"/>
            <ac:spMk id="7" creationId="{60EDBDC0-F3FF-4D41-AF0A-53A81C169EBA}"/>
          </ac:spMkLst>
        </pc:spChg>
        <pc:spChg chg="add mod">
          <ac:chgData name="" userId="4df855aef7cffa4d" providerId="LiveId" clId="{836F8AC0-1AF7-4586-9338-18490DB53138}" dt="2024-02-20T01:55:23.066" v="1309" actId="1076"/>
          <ac:spMkLst>
            <pc:docMk/>
            <pc:sldMk cId="485154139" sldId="803"/>
            <ac:spMk id="8" creationId="{00A9FC53-D36B-43A8-9CBA-AF96AF018FE6}"/>
          </ac:spMkLst>
        </pc:spChg>
        <pc:spChg chg="add mod">
          <ac:chgData name="" userId="4df855aef7cffa4d" providerId="LiveId" clId="{836F8AC0-1AF7-4586-9338-18490DB53138}" dt="2024-02-20T01:55:25.428" v="1310" actId="1076"/>
          <ac:spMkLst>
            <pc:docMk/>
            <pc:sldMk cId="485154139" sldId="803"/>
            <ac:spMk id="9" creationId="{9DE3986B-C84F-42F0-9826-D5128149DC8B}"/>
          </ac:spMkLst>
        </pc:spChg>
        <pc:picChg chg="add mod">
          <ac:chgData name="" userId="4df855aef7cffa4d" providerId="LiveId" clId="{836F8AC0-1AF7-4586-9338-18490DB53138}" dt="2024-02-20T01:54:33.018" v="1271" actId="14100"/>
          <ac:picMkLst>
            <pc:docMk/>
            <pc:sldMk cId="485154139" sldId="803"/>
            <ac:picMk id="2" creationId="{C3AB79A6-5B86-46A9-A23A-87CA2AA3C223}"/>
          </ac:picMkLst>
        </pc:picChg>
        <pc:picChg chg="add mod">
          <ac:chgData name="" userId="4df855aef7cffa4d" providerId="LiveId" clId="{836F8AC0-1AF7-4586-9338-18490DB53138}" dt="2024-02-20T01:54:06.137" v="1222" actId="1076"/>
          <ac:picMkLst>
            <pc:docMk/>
            <pc:sldMk cId="485154139" sldId="803"/>
            <ac:picMk id="5" creationId="{46E204FF-BCE2-4A8D-8BAA-BA09F60E3FA8}"/>
          </ac:picMkLst>
        </pc:picChg>
        <pc:picChg chg="add del mod">
          <ac:chgData name="" userId="4df855aef7cffa4d" providerId="LiveId" clId="{836F8AC0-1AF7-4586-9338-18490DB53138}" dt="2024-02-20T01:52:55.706" v="1190" actId="478"/>
          <ac:picMkLst>
            <pc:docMk/>
            <pc:sldMk cId="485154139" sldId="803"/>
            <ac:picMk id="6" creationId="{90D88121-31B4-43F9-B4D7-96F4C5FCFD21}"/>
          </ac:picMkLst>
        </pc:picChg>
      </pc:sldChg>
      <pc:sldChg chg="addSp modSp add del">
        <pc:chgData name="" userId="4df855aef7cffa4d" providerId="LiveId" clId="{836F8AC0-1AF7-4586-9338-18490DB53138}" dt="2024-02-20T02:01:15.222" v="1320" actId="2696"/>
        <pc:sldMkLst>
          <pc:docMk/>
          <pc:sldMk cId="577577928" sldId="804"/>
        </pc:sldMkLst>
        <pc:spChg chg="add mod">
          <ac:chgData name="" userId="4df855aef7cffa4d" providerId="LiveId" clId="{836F8AC0-1AF7-4586-9338-18490DB53138}" dt="2024-02-20T02:01:07.910" v="1319" actId="1076"/>
          <ac:spMkLst>
            <pc:docMk/>
            <pc:sldMk cId="577577928" sldId="804"/>
            <ac:spMk id="3" creationId="{7432A236-0E44-4085-9E49-EAC31F50DB88}"/>
          </ac:spMkLst>
        </pc:spChg>
        <pc:picChg chg="add mod">
          <ac:chgData name="" userId="4df855aef7cffa4d" providerId="LiveId" clId="{836F8AC0-1AF7-4586-9338-18490DB53138}" dt="2024-02-20T02:01:04.755" v="1318" actId="1076"/>
          <ac:picMkLst>
            <pc:docMk/>
            <pc:sldMk cId="577577928" sldId="804"/>
            <ac:picMk id="2" creationId="{D14ED8B7-6DDE-4D0E-9EE0-0605C8EBCC30}"/>
          </ac:picMkLst>
        </pc:picChg>
      </pc:sldChg>
      <pc:sldChg chg="addSp delSp modSp add">
        <pc:chgData name="" userId="4df855aef7cffa4d" providerId="LiveId" clId="{836F8AC0-1AF7-4586-9338-18490DB53138}" dt="2024-02-21T01:26:26.637" v="2674" actId="1076"/>
        <pc:sldMkLst>
          <pc:docMk/>
          <pc:sldMk cId="4281328869" sldId="805"/>
        </pc:sldMkLst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3" creationId="{50F92BDE-2985-481C-9892-0A08E9D76020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4" creationId="{B6422A1C-74BB-47B9-A027-96C323387568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5" creationId="{EB3AB3EA-CBD1-4114-BBFC-15843C6B431E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6" creationId="{6E99300B-5134-4F57-92E7-21510302E22E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7" creationId="{618FFA6F-E498-45C5-B492-1746A824DB02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8" creationId="{3BCCD52E-5707-475E-8259-A39163C7F269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9" creationId="{082B51FB-EE20-4930-8369-8D7B29370B5B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10" creationId="{DC128D98-5875-4AED-8495-579DC83B88B1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12" creationId="{787C71AB-036C-4DE6-A684-EC4786BC5115}"/>
          </ac:spMkLst>
        </pc:spChg>
        <pc:spChg chg="add mod or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13" creationId="{50A49B2B-B2A5-4FE7-96DC-A20234D19F1B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14" creationId="{3E11C44E-9EC0-43BC-93C5-C9CE6A2DEC2B}"/>
          </ac:spMkLst>
        </pc:spChg>
        <pc:spChg chg="add del mod">
          <ac:chgData name="" userId="4df855aef7cffa4d" providerId="LiveId" clId="{836F8AC0-1AF7-4586-9338-18490DB53138}" dt="2024-02-21T01:25:52.737" v="2670" actId="478"/>
          <ac:spMkLst>
            <pc:docMk/>
            <pc:sldMk cId="4281328869" sldId="805"/>
            <ac:spMk id="15" creationId="{85CCF62B-EDD7-4726-ADA0-D05C7386D8B1}"/>
          </ac:spMkLst>
        </pc:spChg>
        <pc:spChg chg="add del mod">
          <ac:chgData name="" userId="4df855aef7cffa4d" providerId="LiveId" clId="{836F8AC0-1AF7-4586-9338-18490DB53138}" dt="2024-02-21T01:25:52.737" v="2670" actId="478"/>
          <ac:spMkLst>
            <pc:docMk/>
            <pc:sldMk cId="4281328869" sldId="805"/>
            <ac:spMk id="16" creationId="{0A3226A2-B257-4994-8C09-317D8AADF4FD}"/>
          </ac:spMkLst>
        </pc:spChg>
        <pc:spChg chg="add mod">
          <ac:chgData name="" userId="4df855aef7cffa4d" providerId="LiveId" clId="{836F8AC0-1AF7-4586-9338-18490DB53138}" dt="2024-02-21T01:26:26.637" v="2674" actId="1076"/>
          <ac:spMkLst>
            <pc:docMk/>
            <pc:sldMk cId="4281328869" sldId="805"/>
            <ac:spMk id="19" creationId="{1CCB3A20-881F-439B-BAB1-16C4CE8B18E5}"/>
          </ac:spMkLst>
        </pc:spChg>
        <pc:spChg chg="add del mod">
          <ac:chgData name="" userId="4df855aef7cffa4d" providerId="LiveId" clId="{836F8AC0-1AF7-4586-9338-18490DB53138}" dt="2024-02-21T01:25:52.737" v="2670" actId="478"/>
          <ac:spMkLst>
            <pc:docMk/>
            <pc:sldMk cId="4281328869" sldId="805"/>
            <ac:spMk id="20" creationId="{9FC23773-B5DB-4116-8B4F-8E75E5EB95D7}"/>
          </ac:spMkLst>
        </pc:spChg>
        <pc:spChg chg="add del mod">
          <ac:chgData name="" userId="4df855aef7cffa4d" providerId="LiveId" clId="{836F8AC0-1AF7-4586-9338-18490DB53138}" dt="2024-02-21T01:25:52.737" v="2670" actId="478"/>
          <ac:spMkLst>
            <pc:docMk/>
            <pc:sldMk cId="4281328869" sldId="805"/>
            <ac:spMk id="21" creationId="{2A47D77F-8872-49F5-9444-49030A9EFFD2}"/>
          </ac:spMkLst>
        </pc:spChg>
        <pc:spChg chg="add del mod">
          <ac:chgData name="" userId="4df855aef7cffa4d" providerId="LiveId" clId="{836F8AC0-1AF7-4586-9338-18490DB53138}" dt="2024-02-20T02:08:26.551" v="1598" actId="478"/>
          <ac:spMkLst>
            <pc:docMk/>
            <pc:sldMk cId="4281328869" sldId="805"/>
            <ac:spMk id="22" creationId="{A0368C88-2DD2-4D14-A778-32388F844571}"/>
          </ac:spMkLst>
        </pc:spChg>
        <pc:spChg chg="add del mod">
          <ac:chgData name="" userId="4df855aef7cffa4d" providerId="LiveId" clId="{836F8AC0-1AF7-4586-9338-18490DB53138}" dt="2024-02-21T01:25:52.737" v="2670" actId="478"/>
          <ac:spMkLst>
            <pc:docMk/>
            <pc:sldMk cId="4281328869" sldId="805"/>
            <ac:spMk id="23" creationId="{A2DC1669-E155-4F1C-A102-1D4661A01708}"/>
          </ac:spMkLst>
        </pc:spChg>
        <pc:spChg chg="add del mod">
          <ac:chgData name="" userId="4df855aef7cffa4d" providerId="LiveId" clId="{836F8AC0-1AF7-4586-9338-18490DB53138}" dt="2024-02-21T01:25:52.737" v="2670" actId="478"/>
          <ac:spMkLst>
            <pc:docMk/>
            <pc:sldMk cId="4281328869" sldId="805"/>
            <ac:spMk id="25" creationId="{0AD20577-178A-49BF-8D7F-E04BF2AC5593}"/>
          </ac:spMkLst>
        </pc:spChg>
        <pc:spChg chg="add mod">
          <ac:chgData name="" userId="4df855aef7cffa4d" providerId="LiveId" clId="{836F8AC0-1AF7-4586-9338-18490DB53138}" dt="2024-02-21T01:26:13.738" v="2673" actId="1076"/>
          <ac:spMkLst>
            <pc:docMk/>
            <pc:sldMk cId="4281328869" sldId="805"/>
            <ac:spMk id="26" creationId="{13377F53-45C8-4C2B-969C-73A17193EE48}"/>
          </ac:spMkLst>
        </pc:spChg>
        <pc:spChg chg="add mod">
          <ac:chgData name="" userId="4df855aef7cffa4d" providerId="LiveId" clId="{836F8AC0-1AF7-4586-9338-18490DB53138}" dt="2024-02-21T01:26:13.738" v="2673" actId="1076"/>
          <ac:spMkLst>
            <pc:docMk/>
            <pc:sldMk cId="4281328869" sldId="805"/>
            <ac:spMk id="27" creationId="{92FB9C89-52FF-4E08-B209-EB1363D73A17}"/>
          </ac:spMkLst>
        </pc:spChg>
        <pc:spChg chg="add mod">
          <ac:chgData name="" userId="4df855aef7cffa4d" providerId="LiveId" clId="{836F8AC0-1AF7-4586-9338-18490DB53138}" dt="2024-02-21T01:26:13.738" v="2673" actId="1076"/>
          <ac:spMkLst>
            <pc:docMk/>
            <pc:sldMk cId="4281328869" sldId="805"/>
            <ac:spMk id="28" creationId="{2D47E218-AC73-4D4D-AF3D-8DA36B98AFD5}"/>
          </ac:spMkLst>
        </pc:spChg>
        <pc:spChg chg="add mod">
          <ac:chgData name="" userId="4df855aef7cffa4d" providerId="LiveId" clId="{836F8AC0-1AF7-4586-9338-18490DB53138}" dt="2024-02-21T01:26:13.738" v="2673" actId="1076"/>
          <ac:spMkLst>
            <pc:docMk/>
            <pc:sldMk cId="4281328869" sldId="805"/>
            <ac:spMk id="29" creationId="{CD1A09B9-103B-4C3A-99EA-37DB35D1DDF3}"/>
          </ac:spMkLst>
        </pc:spChg>
        <pc:spChg chg="add mod">
          <ac:chgData name="" userId="4df855aef7cffa4d" providerId="LiveId" clId="{836F8AC0-1AF7-4586-9338-18490DB53138}" dt="2024-02-21T01:26:13.738" v="2673" actId="1076"/>
          <ac:spMkLst>
            <pc:docMk/>
            <pc:sldMk cId="4281328869" sldId="805"/>
            <ac:spMk id="30" creationId="{2AE89595-C928-4177-AB78-B9F0A7C7009E}"/>
          </ac:spMkLst>
        </pc:spChg>
        <pc:spChg chg="add mod">
          <ac:chgData name="" userId="4df855aef7cffa4d" providerId="LiveId" clId="{836F8AC0-1AF7-4586-9338-18490DB53138}" dt="2024-02-21T01:26:13.738" v="2673" actId="1076"/>
          <ac:spMkLst>
            <pc:docMk/>
            <pc:sldMk cId="4281328869" sldId="805"/>
            <ac:spMk id="32" creationId="{0C042AC3-69E4-4B79-BB1F-EC76F0628F40}"/>
          </ac:spMkLst>
        </pc:spChg>
        <pc:picChg chg="add mod">
          <ac:chgData name="" userId="4df855aef7cffa4d" providerId="LiveId" clId="{836F8AC0-1AF7-4586-9338-18490DB53138}" dt="2024-02-21T01:26:26.637" v="2674" actId="1076"/>
          <ac:picMkLst>
            <pc:docMk/>
            <pc:sldMk cId="4281328869" sldId="805"/>
            <ac:picMk id="2" creationId="{54EE8EAC-3110-401C-B134-276D94A8CDB7}"/>
          </ac:picMkLst>
        </pc:picChg>
        <pc:picChg chg="add mod">
          <ac:chgData name="" userId="4df855aef7cffa4d" providerId="LiveId" clId="{836F8AC0-1AF7-4586-9338-18490DB53138}" dt="2024-02-21T01:26:26.637" v="2674" actId="1076"/>
          <ac:picMkLst>
            <pc:docMk/>
            <pc:sldMk cId="4281328869" sldId="805"/>
            <ac:picMk id="11" creationId="{9546F37C-008F-47AD-A1C3-1B9BCE09376A}"/>
          </ac:picMkLst>
        </pc:picChg>
        <pc:picChg chg="add del mod">
          <ac:chgData name="" userId="4df855aef7cffa4d" providerId="LiveId" clId="{836F8AC0-1AF7-4586-9338-18490DB53138}" dt="2024-02-20T02:05:16.975" v="1372" actId="478"/>
          <ac:picMkLst>
            <pc:docMk/>
            <pc:sldMk cId="4281328869" sldId="805"/>
            <ac:picMk id="17" creationId="{969D4850-2D15-4580-BA51-ECED5D640B5B}"/>
          </ac:picMkLst>
        </pc:picChg>
        <pc:picChg chg="add del mod">
          <ac:chgData name="" userId="4df855aef7cffa4d" providerId="LiveId" clId="{836F8AC0-1AF7-4586-9338-18490DB53138}" dt="2024-02-20T02:07:30.458" v="1514" actId="478"/>
          <ac:picMkLst>
            <pc:docMk/>
            <pc:sldMk cId="4281328869" sldId="805"/>
            <ac:picMk id="18" creationId="{D205E5AF-7675-4267-B6D5-B569099A788E}"/>
          </ac:picMkLst>
        </pc:picChg>
        <pc:picChg chg="add del mod">
          <ac:chgData name="" userId="4df855aef7cffa4d" providerId="LiveId" clId="{836F8AC0-1AF7-4586-9338-18490DB53138}" dt="2024-02-21T01:25:52.737" v="2670" actId="478"/>
          <ac:picMkLst>
            <pc:docMk/>
            <pc:sldMk cId="4281328869" sldId="805"/>
            <ac:picMk id="24" creationId="{6E0B4752-71CF-4222-B8AC-530A6A1455CD}"/>
          </ac:picMkLst>
        </pc:picChg>
        <pc:picChg chg="add mod">
          <ac:chgData name="" userId="4df855aef7cffa4d" providerId="LiveId" clId="{836F8AC0-1AF7-4586-9338-18490DB53138}" dt="2024-02-21T01:26:13.738" v="2673" actId="1076"/>
          <ac:picMkLst>
            <pc:docMk/>
            <pc:sldMk cId="4281328869" sldId="805"/>
            <ac:picMk id="31" creationId="{CD4E4FB2-2D52-4B0F-AF5F-F8DBD3FAD15A}"/>
          </ac:picMkLst>
        </pc:picChg>
      </pc:sldChg>
      <pc:sldChg chg="add del">
        <pc:chgData name="" userId="4df855aef7cffa4d" providerId="LiveId" clId="{836F8AC0-1AF7-4586-9338-18490DB53138}" dt="2024-02-20T02:21:42.304" v="1825" actId="2696"/>
        <pc:sldMkLst>
          <pc:docMk/>
          <pc:sldMk cId="775068718" sldId="806"/>
        </pc:sldMkLst>
      </pc:sldChg>
      <pc:sldChg chg="addSp delSp modSp add ord delAnim modAnim">
        <pc:chgData name="" userId="4df855aef7cffa4d" providerId="LiveId" clId="{836F8AC0-1AF7-4586-9338-18490DB53138}" dt="2024-02-20T02:21:23.890" v="1824" actId="1076"/>
        <pc:sldMkLst>
          <pc:docMk/>
          <pc:sldMk cId="591273996" sldId="846"/>
        </pc:sldMkLst>
        <pc:spChg chg="mo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5" creationId="{00000000-0000-0000-0000-000000000000}"/>
          </ac:spMkLst>
        </pc:spChg>
        <pc:spChg chg="add del mod">
          <ac:chgData name="" userId="4df855aef7cffa4d" providerId="LiveId" clId="{836F8AC0-1AF7-4586-9338-18490DB53138}" dt="2024-02-20T02:20:27.071" v="1818" actId="478"/>
          <ac:spMkLst>
            <pc:docMk/>
            <pc:sldMk cId="591273996" sldId="846"/>
            <ac:spMk id="7" creationId="{CCBA8CB3-2AB6-4180-8B3D-B88AE147A749}"/>
          </ac:spMkLst>
        </pc:spChg>
        <pc:spChg chg="mo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8" creationId="{D4A40E64-2CD0-4CEB-87C5-B86A7988DD62}"/>
          </ac:spMkLst>
        </pc:spChg>
        <pc:spChg chg="del mod">
          <ac:chgData name="" userId="4df855aef7cffa4d" providerId="LiveId" clId="{836F8AC0-1AF7-4586-9338-18490DB53138}" dt="2024-02-20T02:14:05.982" v="1671" actId="478"/>
          <ac:spMkLst>
            <pc:docMk/>
            <pc:sldMk cId="591273996" sldId="846"/>
            <ac:spMk id="10" creationId="{9FC1EB3B-B2F3-40DC-8DEF-6D4DE9182591}"/>
          </ac:spMkLst>
        </pc:spChg>
        <pc:spChg chg="mo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11" creationId="{487C950F-0353-459B-BC4F-D807D72D9E1B}"/>
          </ac:spMkLst>
        </pc:spChg>
        <pc:spChg chg="mod or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12" creationId="{D15631CC-C46A-49B1-B77F-3D7525C301B4}"/>
          </ac:spMkLst>
        </pc:spChg>
        <pc:spChg chg="mo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14" creationId="{2D7C8287-90CD-4367-8B23-3C6C13DB5A15}"/>
          </ac:spMkLst>
        </pc:spChg>
        <pc:spChg chg="del">
          <ac:chgData name="" userId="4df855aef7cffa4d" providerId="LiveId" clId="{836F8AC0-1AF7-4586-9338-18490DB53138}" dt="2024-02-20T02:13:46.265" v="1662" actId="478"/>
          <ac:spMkLst>
            <pc:docMk/>
            <pc:sldMk cId="591273996" sldId="846"/>
            <ac:spMk id="15" creationId="{31A056F0-92CB-4624-B828-56AC8E80ABAC}"/>
          </ac:spMkLst>
        </pc:spChg>
        <pc:spChg chg="del">
          <ac:chgData name="" userId="4df855aef7cffa4d" providerId="LiveId" clId="{836F8AC0-1AF7-4586-9338-18490DB53138}" dt="2024-02-20T02:13:48.698" v="1663" actId="478"/>
          <ac:spMkLst>
            <pc:docMk/>
            <pc:sldMk cId="591273996" sldId="846"/>
            <ac:spMk id="16" creationId="{3E2380CE-7F97-415C-A04F-B5C56EB9CCFB}"/>
          </ac:spMkLst>
        </pc:spChg>
        <pc:spChg chg="del mod">
          <ac:chgData name="" userId="4df855aef7cffa4d" providerId="LiveId" clId="{836F8AC0-1AF7-4586-9338-18490DB53138}" dt="2024-02-20T02:13:43.986" v="1661" actId="478"/>
          <ac:spMkLst>
            <pc:docMk/>
            <pc:sldMk cId="591273996" sldId="846"/>
            <ac:spMk id="17" creationId="{036FB381-6FCD-4D6B-AD0D-D86BB69C3D41}"/>
          </ac:spMkLst>
        </pc:spChg>
        <pc:spChg chg="del">
          <ac:chgData name="" userId="4df855aef7cffa4d" providerId="LiveId" clId="{836F8AC0-1AF7-4586-9338-18490DB53138}" dt="2024-02-20T02:13:54.975" v="1665" actId="478"/>
          <ac:spMkLst>
            <pc:docMk/>
            <pc:sldMk cId="591273996" sldId="846"/>
            <ac:spMk id="18" creationId="{207F96E3-B794-440C-B232-8256517131AD}"/>
          </ac:spMkLst>
        </pc:spChg>
        <pc:spChg chg="del mod">
          <ac:chgData name="" userId="4df855aef7cffa4d" providerId="LiveId" clId="{836F8AC0-1AF7-4586-9338-18490DB53138}" dt="2024-02-20T02:13:53.084" v="1664" actId="478"/>
          <ac:spMkLst>
            <pc:docMk/>
            <pc:sldMk cId="591273996" sldId="846"/>
            <ac:spMk id="19" creationId="{9CDF794E-9E7F-4921-8F0A-1CEE77748F00}"/>
          </ac:spMkLst>
        </pc:spChg>
        <pc:spChg chg="del">
          <ac:chgData name="" userId="4df855aef7cffa4d" providerId="LiveId" clId="{836F8AC0-1AF7-4586-9338-18490DB53138}" dt="2024-02-20T02:13:27.612" v="1656" actId="478"/>
          <ac:spMkLst>
            <pc:docMk/>
            <pc:sldMk cId="591273996" sldId="846"/>
            <ac:spMk id="20" creationId="{22E68A19-81A1-8CC8-BAC1-1EF03A88D6DE}"/>
          </ac:spMkLst>
        </pc:spChg>
        <pc:spChg chg="del mod">
          <ac:chgData name="" userId="4df855aef7cffa4d" providerId="LiveId" clId="{836F8AC0-1AF7-4586-9338-18490DB53138}" dt="2024-02-20T02:17:05.826" v="1710" actId="478"/>
          <ac:spMkLst>
            <pc:docMk/>
            <pc:sldMk cId="591273996" sldId="846"/>
            <ac:spMk id="21" creationId="{EC643B76-456F-43D0-B7C9-28A5B8A9D2AF}"/>
          </ac:spMkLst>
        </pc:spChg>
        <pc:spChg chg="del">
          <ac:chgData name="" userId="4df855aef7cffa4d" providerId="LiveId" clId="{836F8AC0-1AF7-4586-9338-18490DB53138}" dt="2024-02-20T02:13:27.612" v="1656" actId="478"/>
          <ac:spMkLst>
            <pc:docMk/>
            <pc:sldMk cId="591273996" sldId="846"/>
            <ac:spMk id="22" creationId="{22E68A19-81A1-8CC8-BAC1-1EF03A88D6DE}"/>
          </ac:spMkLst>
        </pc:spChg>
        <pc:spChg chg="del">
          <ac:chgData name="" userId="4df855aef7cffa4d" providerId="LiveId" clId="{836F8AC0-1AF7-4586-9338-18490DB53138}" dt="2024-02-20T02:13:30.221" v="1657" actId="478"/>
          <ac:spMkLst>
            <pc:docMk/>
            <pc:sldMk cId="591273996" sldId="846"/>
            <ac:spMk id="24" creationId="{22E68A19-81A1-8CC8-BAC1-1EF03A88D6DE}"/>
          </ac:spMkLst>
        </pc:spChg>
        <pc:spChg chg="add mo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25" creationId="{CD218C15-1619-45A5-B609-8B3B79CBC53C}"/>
          </ac:spMkLst>
        </pc:spChg>
        <pc:spChg chg="add mod">
          <ac:chgData name="" userId="4df855aef7cffa4d" providerId="LiveId" clId="{836F8AC0-1AF7-4586-9338-18490DB53138}" dt="2024-02-20T02:21:23.890" v="1824" actId="1076"/>
          <ac:spMkLst>
            <pc:docMk/>
            <pc:sldMk cId="591273996" sldId="846"/>
            <ac:spMk id="26" creationId="{FB3A78E1-3744-481E-9EDE-31F8F10A6D2D}"/>
          </ac:spMkLst>
        </pc:spChg>
        <pc:picChg chg="add mod">
          <ac:chgData name="" userId="4df855aef7cffa4d" providerId="LiveId" clId="{836F8AC0-1AF7-4586-9338-18490DB53138}" dt="2024-02-20T02:21:23.890" v="1824" actId="1076"/>
          <ac:picMkLst>
            <pc:docMk/>
            <pc:sldMk cId="591273996" sldId="846"/>
            <ac:picMk id="2" creationId="{EA939215-4C4B-4F14-82F7-73B9E7C47970}"/>
          </ac:picMkLst>
        </pc:picChg>
        <pc:picChg chg="del mod">
          <ac:chgData name="" userId="4df855aef7cffa4d" providerId="LiveId" clId="{836F8AC0-1AF7-4586-9338-18490DB53138}" dt="2024-02-20T02:14:09.174" v="1673" actId="478"/>
          <ac:picMkLst>
            <pc:docMk/>
            <pc:sldMk cId="591273996" sldId="846"/>
            <ac:picMk id="3" creationId="{00000000-0000-0000-0000-000000000000}"/>
          </ac:picMkLst>
        </pc:picChg>
        <pc:picChg chg="mod">
          <ac:chgData name="" userId="4df855aef7cffa4d" providerId="LiveId" clId="{836F8AC0-1AF7-4586-9338-18490DB53138}" dt="2024-02-20T02:21:23.890" v="1824" actId="1076"/>
          <ac:picMkLst>
            <pc:docMk/>
            <pc:sldMk cId="591273996" sldId="846"/>
            <ac:picMk id="4" creationId="{A564E649-873C-484F-9861-1001E6E8F582}"/>
          </ac:picMkLst>
        </pc:picChg>
        <pc:picChg chg="add mod">
          <ac:chgData name="" userId="4df855aef7cffa4d" providerId="LiveId" clId="{836F8AC0-1AF7-4586-9338-18490DB53138}" dt="2024-02-20T02:21:23.890" v="1824" actId="1076"/>
          <ac:picMkLst>
            <pc:docMk/>
            <pc:sldMk cId="591273996" sldId="846"/>
            <ac:picMk id="6" creationId="{77E32774-5A61-4D97-AD11-A03457F0CE88}"/>
          </ac:picMkLst>
        </pc:picChg>
        <pc:picChg chg="mod ord">
          <ac:chgData name="" userId="4df855aef7cffa4d" providerId="LiveId" clId="{836F8AC0-1AF7-4586-9338-18490DB53138}" dt="2024-02-20T02:21:23.890" v="1824" actId="1076"/>
          <ac:picMkLst>
            <pc:docMk/>
            <pc:sldMk cId="591273996" sldId="846"/>
            <ac:picMk id="23" creationId="{EED8D3C1-4A83-47EB-AA2C-CF20DFAC49F2}"/>
          </ac:picMkLst>
        </pc:picChg>
      </pc:sldChg>
      <pc:sldChg chg="addSp add del">
        <pc:chgData name="" userId="4df855aef7cffa4d" providerId="LiveId" clId="{836F8AC0-1AF7-4586-9338-18490DB53138}" dt="2024-02-21T01:26:29.633" v="2675" actId="2696"/>
        <pc:sldMkLst>
          <pc:docMk/>
          <pc:sldMk cId="211965993" sldId="847"/>
        </pc:sldMkLst>
        <pc:spChg chg="add">
          <ac:chgData name="" userId="4df855aef7cffa4d" providerId="LiveId" clId="{836F8AC0-1AF7-4586-9338-18490DB53138}" dt="2024-02-21T01:25:48.697" v="2669"/>
          <ac:spMkLst>
            <pc:docMk/>
            <pc:sldMk cId="211965993" sldId="847"/>
            <ac:spMk id="2" creationId="{2B431E94-06E3-4FFE-928A-259377A25AA9}"/>
          </ac:spMkLst>
        </pc:spChg>
        <pc:spChg chg="add">
          <ac:chgData name="" userId="4df855aef7cffa4d" providerId="LiveId" clId="{836F8AC0-1AF7-4586-9338-18490DB53138}" dt="2024-02-21T01:25:48.697" v="2669"/>
          <ac:spMkLst>
            <pc:docMk/>
            <pc:sldMk cId="211965993" sldId="847"/>
            <ac:spMk id="3" creationId="{858241AB-10E7-4E3F-85FF-400EE79D50AF}"/>
          </ac:spMkLst>
        </pc:spChg>
        <pc:spChg chg="add">
          <ac:chgData name="" userId="4df855aef7cffa4d" providerId="LiveId" clId="{836F8AC0-1AF7-4586-9338-18490DB53138}" dt="2024-02-21T01:25:48.697" v="2669"/>
          <ac:spMkLst>
            <pc:docMk/>
            <pc:sldMk cId="211965993" sldId="847"/>
            <ac:spMk id="4" creationId="{7E117DB0-D7C5-425F-BEBA-9AC38E20C62C}"/>
          </ac:spMkLst>
        </pc:spChg>
        <pc:spChg chg="add">
          <ac:chgData name="" userId="4df855aef7cffa4d" providerId="LiveId" clId="{836F8AC0-1AF7-4586-9338-18490DB53138}" dt="2024-02-21T01:25:48.697" v="2669"/>
          <ac:spMkLst>
            <pc:docMk/>
            <pc:sldMk cId="211965993" sldId="847"/>
            <ac:spMk id="5" creationId="{B89A61E1-C1D1-40D2-BA60-279977D60E0A}"/>
          </ac:spMkLst>
        </pc:spChg>
        <pc:spChg chg="add">
          <ac:chgData name="" userId="4df855aef7cffa4d" providerId="LiveId" clId="{836F8AC0-1AF7-4586-9338-18490DB53138}" dt="2024-02-21T01:25:48.697" v="2669"/>
          <ac:spMkLst>
            <pc:docMk/>
            <pc:sldMk cId="211965993" sldId="847"/>
            <ac:spMk id="6" creationId="{871A97C0-4F70-4564-B458-1342D4AE86C0}"/>
          </ac:spMkLst>
        </pc:spChg>
        <pc:spChg chg="add">
          <ac:chgData name="" userId="4df855aef7cffa4d" providerId="LiveId" clId="{836F8AC0-1AF7-4586-9338-18490DB53138}" dt="2024-02-21T01:25:48.697" v="2669"/>
          <ac:spMkLst>
            <pc:docMk/>
            <pc:sldMk cId="211965993" sldId="847"/>
            <ac:spMk id="8" creationId="{A237FFCE-BA17-4BCE-8E17-8BEBD17AEF32}"/>
          </ac:spMkLst>
        </pc:spChg>
        <pc:picChg chg="add">
          <ac:chgData name="" userId="4df855aef7cffa4d" providerId="LiveId" clId="{836F8AC0-1AF7-4586-9338-18490DB53138}" dt="2024-02-21T01:25:48.697" v="2669"/>
          <ac:picMkLst>
            <pc:docMk/>
            <pc:sldMk cId="211965993" sldId="847"/>
            <ac:picMk id="7" creationId="{7718E5E1-F2D6-4431-A13A-4D973C3E7308}"/>
          </ac:picMkLst>
        </pc:picChg>
      </pc:sldChg>
    </pc:docChg>
  </pc:docChgLst>
  <pc:docChgLst>
    <pc:chgData name="康一郎 桑田" userId="4df855aef7cffa4d" providerId="LiveId" clId="{82402A9F-5A1D-2441-82B7-A8C494875DA0}"/>
    <pc:docChg chg="modSld">
      <pc:chgData name="康一郎 桑田" userId="4df855aef7cffa4d" providerId="LiveId" clId="{82402A9F-5A1D-2441-82B7-A8C494875DA0}" dt="2024-02-20T04:23:34.777" v="34" actId="27704"/>
      <pc:docMkLst>
        <pc:docMk/>
      </pc:docMkLst>
      <pc:sldChg chg="addSp modSp">
        <pc:chgData name="康一郎 桑田" userId="4df855aef7cffa4d" providerId="LiveId" clId="{82402A9F-5A1D-2441-82B7-A8C494875DA0}" dt="2024-02-20T04:21:40.724" v="26" actId="20577"/>
        <pc:sldMkLst>
          <pc:docMk/>
          <pc:sldMk cId="2724916705" sldId="801"/>
        </pc:sldMkLst>
        <pc:spChg chg="add mod">
          <ac:chgData name="康一郎 桑田" userId="4df855aef7cffa4d" providerId="LiveId" clId="{82402A9F-5A1D-2441-82B7-A8C494875DA0}" dt="2024-02-20T04:21:40.724" v="26" actId="20577"/>
          <ac:spMkLst>
            <pc:docMk/>
            <pc:sldMk cId="2724916705" sldId="801"/>
            <ac:spMk id="12" creationId="{4FC472EA-B989-E6A7-0E09-EEDF94A0594B}"/>
          </ac:spMkLst>
        </pc:spChg>
      </pc:sldChg>
      <pc:sldChg chg="delAnim">
        <pc:chgData name="康一郎 桑田" userId="4df855aef7cffa4d" providerId="LiveId" clId="{82402A9F-5A1D-2441-82B7-A8C494875DA0}" dt="2024-02-20T04:23:34.777" v="34" actId="27704"/>
        <pc:sldMkLst>
          <pc:docMk/>
          <pc:sldMk cId="591273996" sldId="846"/>
        </pc:sldMkLst>
      </pc:sldChg>
    </pc:docChg>
  </pc:docChgLst>
  <pc:docChgLst>
    <pc:chgData userId="4df855aef7cffa4d" providerId="LiveId" clId="{EABF7B2D-78EA-4CF5-AB56-BE6BB7A5C559}"/>
    <pc:docChg chg="custSel delSld modSld">
      <pc:chgData name="" userId="4df855aef7cffa4d" providerId="LiveId" clId="{EABF7B2D-78EA-4CF5-AB56-BE6BB7A5C559}" dt="2024-02-17T13:42:21.183" v="93" actId="14100"/>
      <pc:docMkLst>
        <pc:docMk/>
      </pc:docMkLst>
      <pc:sldChg chg="addSp delSp modSp">
        <pc:chgData name="" userId="4df855aef7cffa4d" providerId="LiveId" clId="{EABF7B2D-78EA-4CF5-AB56-BE6BB7A5C559}" dt="2024-02-17T13:41:20.158" v="29" actId="1076"/>
        <pc:sldMkLst>
          <pc:docMk/>
          <pc:sldMk cId="4265719644" sldId="511"/>
        </pc:sldMkLst>
        <pc:spChg chg="add mod">
          <ac:chgData name="" userId="4df855aef7cffa4d" providerId="LiveId" clId="{EABF7B2D-78EA-4CF5-AB56-BE6BB7A5C559}" dt="2024-02-17T13:41:16.484" v="28" actId="14100"/>
          <ac:spMkLst>
            <pc:docMk/>
            <pc:sldMk cId="4265719644" sldId="511"/>
            <ac:spMk id="3" creationId="{1140DEB7-E073-426C-BB8E-70D4CB672700}"/>
          </ac:spMkLst>
        </pc:spChg>
        <pc:spChg chg="del mod">
          <ac:chgData name="" userId="4df855aef7cffa4d" providerId="LiveId" clId="{EABF7B2D-78EA-4CF5-AB56-BE6BB7A5C559}" dt="2024-02-17T13:40:37.887" v="18" actId="478"/>
          <ac:spMkLst>
            <pc:docMk/>
            <pc:sldMk cId="4265719644" sldId="511"/>
            <ac:spMk id="5" creationId="{D00C0008-CAB9-684F-9331-778C365D785B}"/>
          </ac:spMkLst>
        </pc:spChg>
        <pc:spChg chg="mod">
          <ac:chgData name="" userId="4df855aef7cffa4d" providerId="LiveId" clId="{EABF7B2D-78EA-4CF5-AB56-BE6BB7A5C559}" dt="2024-02-17T13:41:20.158" v="29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EABF7B2D-78EA-4CF5-AB56-BE6BB7A5C559}" dt="2024-02-17T13:40:08.152" v="13" actId="20577"/>
        <pc:sldMkLst>
          <pc:docMk/>
          <pc:sldMk cId="849079194" sldId="519"/>
        </pc:sldMkLst>
        <pc:spChg chg="mod">
          <ac:chgData name="" userId="4df855aef7cffa4d" providerId="LiveId" clId="{EABF7B2D-78EA-4CF5-AB56-BE6BB7A5C559}" dt="2024-02-17T13:39:45.336" v="7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EABF7B2D-78EA-4CF5-AB56-BE6BB7A5C559}" dt="2024-02-17T13:40:08.152" v="13" actId="20577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EABF7B2D-78EA-4CF5-AB56-BE6BB7A5C559}" dt="2024-02-17T13:42:21.183" v="93" actId="14100"/>
        <pc:sldMkLst>
          <pc:docMk/>
          <pc:sldMk cId="980143643" sldId="793"/>
        </pc:sldMkLst>
        <pc:spChg chg="mod">
          <ac:chgData name="" userId="4df855aef7cffa4d" providerId="LiveId" clId="{EABF7B2D-78EA-4CF5-AB56-BE6BB7A5C559}" dt="2024-02-17T13:41:49.679" v="45" actId="14100"/>
          <ac:spMkLst>
            <pc:docMk/>
            <pc:sldMk cId="980143643" sldId="793"/>
            <ac:spMk id="13" creationId="{046E2186-6126-4D61-B668-0425D3820633}"/>
          </ac:spMkLst>
        </pc:spChg>
        <pc:spChg chg="mod">
          <ac:chgData name="" userId="4df855aef7cffa4d" providerId="LiveId" clId="{EABF7B2D-78EA-4CF5-AB56-BE6BB7A5C559}" dt="2024-02-17T13:42:21.183" v="93" actId="14100"/>
          <ac:spMkLst>
            <pc:docMk/>
            <pc:sldMk cId="980143643" sldId="793"/>
            <ac:spMk id="19" creationId="{69C4F3A6-6B19-4DAE-9F33-37A55E7E708E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22" creationId="{AC99A662-3773-4ADA-8480-F4ABC3B85887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25" creationId="{EC8515D9-5296-4FD7-A63D-1CD8191A9B7D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26" creationId="{CC87982A-3C0F-4691-A00D-0F8BF8B92416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28" creationId="{B369912A-C136-4186-B4BB-0D469DCD6965}"/>
          </ac:spMkLst>
        </pc:spChg>
        <pc:spChg chg="del">
          <ac:chgData name="" userId="4df855aef7cffa4d" providerId="LiveId" clId="{EABF7B2D-78EA-4CF5-AB56-BE6BB7A5C559}" dt="2024-02-17T13:42:03.344" v="50" actId="478"/>
          <ac:spMkLst>
            <pc:docMk/>
            <pc:sldMk cId="980143643" sldId="793"/>
            <ac:spMk id="39" creationId="{66746213-BB8D-4DA7-B8AE-A78613F5D748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40" creationId="{D1DA7EE6-EE50-45C5-8CEA-0B19F89DAB36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41" creationId="{977BFBDB-67F8-4AC8-B1E0-BC33DDF68256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42" creationId="{3027AA6E-0CC1-4B5E-8C60-337AE5C58E1C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43" creationId="{43F51C75-98D4-4D6F-BFD7-BFE237E80668}"/>
          </ac:spMkLst>
        </pc:spChg>
        <pc:spChg chg="del mod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44" creationId="{0C2F9266-0050-464F-A95D-FFC64A1B0515}"/>
          </ac:spMkLst>
        </pc:spChg>
        <pc:spChg chg="del">
          <ac:chgData name="" userId="4df855aef7cffa4d" providerId="LiveId" clId="{EABF7B2D-78EA-4CF5-AB56-BE6BB7A5C559}" dt="2024-02-17T13:42:00.763" v="49" actId="478"/>
          <ac:spMkLst>
            <pc:docMk/>
            <pc:sldMk cId="980143643" sldId="793"/>
            <ac:spMk id="45" creationId="{6673F864-6046-46D8-BE54-9A2724D6F9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t.japanesewriterinuk.com/article/gandhara-art.htm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1900773"/>
            <a:ext cx="11677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セレウコス朝、バクトリア、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パルティア、ササン朝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496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アケメネス朝、パルティア、ササン朝</a:t>
            </a:r>
          </a:p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7715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パルティアとササン朝の繁栄には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どんな要因があったのか？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4A336FE-4314-4621-BD56-A004B4BE1302}"/>
              </a:ext>
            </a:extLst>
          </p:cNvPr>
          <p:cNvSpPr/>
          <p:nvPr/>
        </p:nvSpPr>
        <p:spPr>
          <a:xfrm>
            <a:off x="209550" y="1781175"/>
            <a:ext cx="2952750" cy="1581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E3E2A3-EB4E-4EEE-A3E5-5F8F7FC9DA28}"/>
              </a:ext>
            </a:extLst>
          </p:cNvPr>
          <p:cNvSpPr/>
          <p:nvPr/>
        </p:nvSpPr>
        <p:spPr>
          <a:xfrm>
            <a:off x="4619625" y="3924300"/>
            <a:ext cx="2952750" cy="158115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パルティア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97467D-01D2-448C-A73A-E9612DFBC61F}"/>
              </a:ext>
            </a:extLst>
          </p:cNvPr>
          <p:cNvSpPr/>
          <p:nvPr/>
        </p:nvSpPr>
        <p:spPr>
          <a:xfrm>
            <a:off x="9029701" y="1781175"/>
            <a:ext cx="2952749" cy="1581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中国（漢）</a:t>
            </a:r>
          </a:p>
        </p:txBody>
      </p:sp>
      <p:sp>
        <p:nvSpPr>
          <p:cNvPr id="7" name="矢印: 左右 6">
            <a:extLst>
              <a:ext uri="{FF2B5EF4-FFF2-40B4-BE49-F238E27FC236}">
                <a16:creationId xmlns:a16="http://schemas.microsoft.com/office/drawing/2014/main" id="{50AA32ED-DDAF-4ADA-A277-A9B1E2274914}"/>
              </a:ext>
            </a:extLst>
          </p:cNvPr>
          <p:cNvSpPr/>
          <p:nvPr/>
        </p:nvSpPr>
        <p:spPr>
          <a:xfrm>
            <a:off x="3390900" y="1966912"/>
            <a:ext cx="5410200" cy="1209675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シルク＝ロード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0C1ED59-46F3-4B5C-8EDA-3F891AFA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12" y="1781175"/>
            <a:ext cx="900588" cy="1061076"/>
          </a:xfrm>
          <a:prstGeom prst="rect">
            <a:avLst/>
          </a:prstGeom>
        </p:spPr>
      </p:pic>
      <p:sp>
        <p:nvSpPr>
          <p:cNvPr id="9" name="矢印: 上 8">
            <a:extLst>
              <a:ext uri="{FF2B5EF4-FFF2-40B4-BE49-F238E27FC236}">
                <a16:creationId xmlns:a16="http://schemas.microsoft.com/office/drawing/2014/main" id="{C410CFF0-EA19-41BD-BFCB-2FE3B9932228}"/>
              </a:ext>
            </a:extLst>
          </p:cNvPr>
          <p:cNvSpPr/>
          <p:nvPr/>
        </p:nvSpPr>
        <p:spPr>
          <a:xfrm>
            <a:off x="5457825" y="2809396"/>
            <a:ext cx="1276350" cy="120111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支配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9BA1C020-AF8F-4C6D-85D0-5FF26BD5B61D}"/>
              </a:ext>
            </a:extLst>
          </p:cNvPr>
          <p:cNvSpPr/>
          <p:nvPr/>
        </p:nvSpPr>
        <p:spPr>
          <a:xfrm>
            <a:off x="7817406" y="4248152"/>
            <a:ext cx="3535051" cy="1209674"/>
          </a:xfrm>
          <a:prstGeom prst="wedgeRectCallout">
            <a:avLst>
              <a:gd name="adj1" fmla="val -61116"/>
              <a:gd name="adj2" fmla="val -187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東西交易の利益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独占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936A6E5-BC48-4468-80C1-D26BCE2D0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93" y="4852989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2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AB79A6-5B86-46A9-A23A-87CA2AA3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6"/>
            <a:ext cx="7056026" cy="500515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500FE9-D6DD-4D02-9991-4318566AF43A}"/>
              </a:ext>
            </a:extLst>
          </p:cNvPr>
          <p:cNvSpPr txBox="1"/>
          <p:nvPr/>
        </p:nvSpPr>
        <p:spPr>
          <a:xfrm>
            <a:off x="0" y="1341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E204FF-BCE2-4A8D-8BAA-BA09F60E3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82" y="4032523"/>
            <a:ext cx="2048238" cy="188981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0EDBDC0-F3FF-4D41-AF0A-53A81C169EBA}"/>
              </a:ext>
            </a:extLst>
          </p:cNvPr>
          <p:cNvSpPr/>
          <p:nvPr/>
        </p:nvSpPr>
        <p:spPr>
          <a:xfrm>
            <a:off x="3455582" y="5912271"/>
            <a:ext cx="3905250" cy="6950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アルダシール１世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00A9FC53-D36B-43A8-9CBA-AF96AF018FE6}"/>
              </a:ext>
            </a:extLst>
          </p:cNvPr>
          <p:cNvSpPr/>
          <p:nvPr/>
        </p:nvSpPr>
        <p:spPr>
          <a:xfrm>
            <a:off x="5977973" y="4032523"/>
            <a:ext cx="3535051" cy="1209674"/>
          </a:xfrm>
          <a:prstGeom prst="wedgeRectCallout">
            <a:avLst>
              <a:gd name="adj1" fmla="val -61116"/>
              <a:gd name="adj2" fmla="val -187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ペルシア帝国の再興だ！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E3986B-C84F-42F0-9826-D5128149DC8B}"/>
              </a:ext>
            </a:extLst>
          </p:cNvPr>
          <p:cNvSpPr/>
          <p:nvPr/>
        </p:nvSpPr>
        <p:spPr>
          <a:xfrm>
            <a:off x="7357716" y="5276003"/>
            <a:ext cx="4983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ゾロアスター教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を保護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515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0A49B2B-B2A5-4FE7-96DC-A20234D19F1B}"/>
              </a:ext>
            </a:extLst>
          </p:cNvPr>
          <p:cNvSpPr/>
          <p:nvPr/>
        </p:nvSpPr>
        <p:spPr>
          <a:xfrm>
            <a:off x="6195742" y="568842"/>
            <a:ext cx="5925879" cy="572031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EE8EAC-3110-401C-B134-276D94A8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3" r="32598"/>
          <a:stretch/>
        </p:blipFill>
        <p:spPr>
          <a:xfrm>
            <a:off x="6635622" y="1910044"/>
            <a:ext cx="5140681" cy="43011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50F92BDE-2985-481C-9892-0A08E9D76020}"/>
              </a:ext>
            </a:extLst>
          </p:cNvPr>
          <p:cNvSpPr/>
          <p:nvPr/>
        </p:nvSpPr>
        <p:spPr>
          <a:xfrm>
            <a:off x="9538358" y="4843758"/>
            <a:ext cx="2066959" cy="542260"/>
          </a:xfrm>
          <a:prstGeom prst="wedgeRectCallout">
            <a:avLst>
              <a:gd name="adj1" fmla="val -36315"/>
              <a:gd name="adj2" fmla="val -109722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エフタル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422A1C-74BB-47B9-A027-96C323387568}"/>
              </a:ext>
            </a:extLst>
          </p:cNvPr>
          <p:cNvSpPr/>
          <p:nvPr/>
        </p:nvSpPr>
        <p:spPr>
          <a:xfrm>
            <a:off x="10618439" y="3112884"/>
            <a:ext cx="1107285" cy="542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</a:t>
            </a:r>
          </a:p>
        </p:txBody>
      </p:sp>
      <p:sp>
        <p:nvSpPr>
          <p:cNvPr id="5" name="矢印: 左 4">
            <a:extLst>
              <a:ext uri="{FF2B5EF4-FFF2-40B4-BE49-F238E27FC236}">
                <a16:creationId xmlns:a16="http://schemas.microsoft.com/office/drawing/2014/main" id="{EB3AB3EA-CBD1-4114-BBFC-15843C6B431E}"/>
              </a:ext>
            </a:extLst>
          </p:cNvPr>
          <p:cNvSpPr/>
          <p:nvPr/>
        </p:nvSpPr>
        <p:spPr>
          <a:xfrm rot="19412725">
            <a:off x="9747291" y="3141132"/>
            <a:ext cx="864163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6E99300B-5134-4F57-92E7-21510302E22E}"/>
              </a:ext>
            </a:extLst>
          </p:cNvPr>
          <p:cNvSpPr/>
          <p:nvPr/>
        </p:nvSpPr>
        <p:spPr>
          <a:xfrm rot="19412725">
            <a:off x="10120981" y="3629694"/>
            <a:ext cx="678667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下カーブ 6">
            <a:extLst>
              <a:ext uri="{FF2B5EF4-FFF2-40B4-BE49-F238E27FC236}">
                <a16:creationId xmlns:a16="http://schemas.microsoft.com/office/drawing/2014/main" id="{618FFA6F-E498-45C5-B492-1746A824DB02}"/>
              </a:ext>
            </a:extLst>
          </p:cNvPr>
          <p:cNvSpPr/>
          <p:nvPr/>
        </p:nvSpPr>
        <p:spPr>
          <a:xfrm rot="21364778">
            <a:off x="7220575" y="1958684"/>
            <a:ext cx="4125432" cy="1179038"/>
          </a:xfrm>
          <a:prstGeom prst="curvedDownArrow">
            <a:avLst/>
          </a:prstGeom>
          <a:solidFill>
            <a:srgbClr val="E91F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BCCD52E-5707-475E-8259-A39163C7F269}"/>
              </a:ext>
            </a:extLst>
          </p:cNvPr>
          <p:cNvSpPr/>
          <p:nvPr/>
        </p:nvSpPr>
        <p:spPr>
          <a:xfrm>
            <a:off x="8568951" y="1780318"/>
            <a:ext cx="1274021" cy="5422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同盟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id="{082B51FB-EE20-4930-8369-8D7B29370B5B}"/>
              </a:ext>
            </a:extLst>
          </p:cNvPr>
          <p:cNvSpPr/>
          <p:nvPr/>
        </p:nvSpPr>
        <p:spPr>
          <a:xfrm rot="8809857">
            <a:off x="8143247" y="3934894"/>
            <a:ext cx="864163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DC128D98-5875-4AED-8495-579DC83B88B1}"/>
              </a:ext>
            </a:extLst>
          </p:cNvPr>
          <p:cNvSpPr/>
          <p:nvPr/>
        </p:nvSpPr>
        <p:spPr>
          <a:xfrm rot="8809857">
            <a:off x="8641805" y="4483975"/>
            <a:ext cx="678667" cy="693747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546F37C-008F-47AD-A1C3-1B9BCE093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381" y="3429688"/>
            <a:ext cx="1179157" cy="1261905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87C71AB-036C-4DE6-A684-EC4786BC5115}"/>
              </a:ext>
            </a:extLst>
          </p:cNvPr>
          <p:cNvSpPr/>
          <p:nvPr/>
        </p:nvSpPr>
        <p:spPr>
          <a:xfrm>
            <a:off x="6635622" y="3277371"/>
            <a:ext cx="2049130" cy="54226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E11C44E-9EC0-43BC-93C5-C9CE6A2DEC2B}"/>
              </a:ext>
            </a:extLst>
          </p:cNvPr>
          <p:cNvSpPr/>
          <p:nvPr/>
        </p:nvSpPr>
        <p:spPr>
          <a:xfrm>
            <a:off x="6195742" y="568842"/>
            <a:ext cx="1339702" cy="6765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側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CCB3A20-881F-439B-BAB1-16C4CE8B18E5}"/>
              </a:ext>
            </a:extLst>
          </p:cNvPr>
          <p:cNvSpPr txBox="1"/>
          <p:nvPr/>
        </p:nvSpPr>
        <p:spPr>
          <a:xfrm>
            <a:off x="6231911" y="1276775"/>
            <a:ext cx="615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突厥と挟撃してエフタルを撃退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3377F53-45C8-4C2B-969C-73A17193EE48}"/>
              </a:ext>
            </a:extLst>
          </p:cNvPr>
          <p:cNvSpPr/>
          <p:nvPr/>
        </p:nvSpPr>
        <p:spPr>
          <a:xfrm>
            <a:off x="70379" y="568842"/>
            <a:ext cx="5925879" cy="572031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2FB9C89-52FF-4E08-B209-EB1363D73A17}"/>
              </a:ext>
            </a:extLst>
          </p:cNvPr>
          <p:cNvSpPr/>
          <p:nvPr/>
        </p:nvSpPr>
        <p:spPr>
          <a:xfrm>
            <a:off x="70379" y="568842"/>
            <a:ext cx="1339702" cy="6765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西側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D47E218-AC73-4D4D-AF3D-8DA36B98AFD5}"/>
              </a:ext>
            </a:extLst>
          </p:cNvPr>
          <p:cNvSpPr txBox="1"/>
          <p:nvPr/>
        </p:nvSpPr>
        <p:spPr>
          <a:xfrm>
            <a:off x="106548" y="1276775"/>
            <a:ext cx="6156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ビザンツ帝国に優勢　→　和睦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（東ローマ帝国）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D1A09B9-103B-4C3A-99EA-37DB35D1DDF3}"/>
              </a:ext>
            </a:extLst>
          </p:cNvPr>
          <p:cNvSpPr/>
          <p:nvPr/>
        </p:nvSpPr>
        <p:spPr>
          <a:xfrm>
            <a:off x="159379" y="3292928"/>
            <a:ext cx="2017324" cy="1167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AE89595-C928-4177-AB78-B9F0A7C7009E}"/>
              </a:ext>
            </a:extLst>
          </p:cNvPr>
          <p:cNvSpPr/>
          <p:nvPr/>
        </p:nvSpPr>
        <p:spPr>
          <a:xfrm>
            <a:off x="3865157" y="3296901"/>
            <a:ext cx="2017324" cy="1167847"/>
          </a:xfrm>
          <a:prstGeom prst="rect">
            <a:avLst/>
          </a:prstGeom>
          <a:solidFill>
            <a:srgbClr val="FBCEF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D4E4FB2-2D52-4B0F-AF5F-F8DBD3FAD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31" y="2883660"/>
            <a:ext cx="1572797" cy="1742711"/>
          </a:xfrm>
          <a:prstGeom prst="rect">
            <a:avLst/>
          </a:prstGeom>
        </p:spPr>
      </p:pic>
      <p:sp>
        <p:nvSpPr>
          <p:cNvPr id="32" name="吹き出し: 上矢印 31">
            <a:extLst>
              <a:ext uri="{FF2B5EF4-FFF2-40B4-BE49-F238E27FC236}">
                <a16:creationId xmlns:a16="http://schemas.microsoft.com/office/drawing/2014/main" id="{0C042AC3-69E4-4B79-BB1F-EC76F0628F40}"/>
              </a:ext>
            </a:extLst>
          </p:cNvPr>
          <p:cNvSpPr/>
          <p:nvPr/>
        </p:nvSpPr>
        <p:spPr>
          <a:xfrm>
            <a:off x="1181536" y="4678634"/>
            <a:ext cx="3677038" cy="116784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５０年間の和平</a:t>
            </a:r>
          </a:p>
        </p:txBody>
      </p:sp>
    </p:spTree>
    <p:extLst>
      <p:ext uri="{BB962C8B-B14F-4D97-AF65-F5344CB8AC3E}">
        <p14:creationId xmlns:p14="http://schemas.microsoft.com/office/powerpoint/2010/main" val="428132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564E649-873C-484F-9861-1001E6E8F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28" y="15074"/>
            <a:ext cx="8735144" cy="6842926"/>
          </a:xfrm>
          <a:prstGeom prst="rect">
            <a:avLst/>
          </a:prstGeom>
        </p:spPr>
      </p:pic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487C950F-0353-459B-BC4F-D807D72D9E1B}"/>
              </a:ext>
            </a:extLst>
          </p:cNvPr>
          <p:cNvSpPr/>
          <p:nvPr/>
        </p:nvSpPr>
        <p:spPr>
          <a:xfrm rot="1895048">
            <a:off x="2278575" y="2533291"/>
            <a:ext cx="2918011" cy="1292672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新ルート</a:t>
            </a:r>
          </a:p>
        </p:txBody>
      </p:sp>
      <p:sp>
        <p:nvSpPr>
          <p:cNvPr id="5" name="角丸四角形 4"/>
          <p:cNvSpPr/>
          <p:nvPr/>
        </p:nvSpPr>
        <p:spPr>
          <a:xfrm rot="19609670">
            <a:off x="5248090" y="3013523"/>
            <a:ext cx="2077653" cy="16029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中継地</a:t>
            </a:r>
          </a:p>
        </p:txBody>
      </p:sp>
      <p:sp>
        <p:nvSpPr>
          <p:cNvPr id="8" name="矢印: 左右 7">
            <a:extLst>
              <a:ext uri="{FF2B5EF4-FFF2-40B4-BE49-F238E27FC236}">
                <a16:creationId xmlns:a16="http://schemas.microsoft.com/office/drawing/2014/main" id="{D4A40E64-2CD0-4CEB-87C5-B86A7988DD62}"/>
              </a:ext>
            </a:extLst>
          </p:cNvPr>
          <p:cNvSpPr/>
          <p:nvPr/>
        </p:nvSpPr>
        <p:spPr>
          <a:xfrm rot="200377">
            <a:off x="2553131" y="1390642"/>
            <a:ext cx="7275416" cy="1048507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交易ルート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2D7C8287-90CD-4367-8B23-3C6C13DB5A15}"/>
              </a:ext>
            </a:extLst>
          </p:cNvPr>
          <p:cNvSpPr/>
          <p:nvPr/>
        </p:nvSpPr>
        <p:spPr>
          <a:xfrm>
            <a:off x="3058551" y="4982777"/>
            <a:ext cx="2951681" cy="648914"/>
          </a:xfrm>
          <a:prstGeom prst="wedgeRectCallout">
            <a:avLst>
              <a:gd name="adj1" fmla="val 35876"/>
              <a:gd name="adj2" fmla="val -10948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アラビア半島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A939215-4C4B-4F14-82F7-73B9E7C4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03" y="626281"/>
            <a:ext cx="1294797" cy="115722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D218C15-1619-45A5-B609-8B3B79CBC53C}"/>
              </a:ext>
            </a:extLst>
          </p:cNvPr>
          <p:cNvSpPr txBox="1"/>
          <p:nvPr/>
        </p:nvSpPr>
        <p:spPr>
          <a:xfrm>
            <a:off x="6302538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2" name="矢印: 左右 11">
            <a:extLst>
              <a:ext uri="{FF2B5EF4-FFF2-40B4-BE49-F238E27FC236}">
                <a16:creationId xmlns:a16="http://schemas.microsoft.com/office/drawing/2014/main" id="{D15631CC-C46A-49B1-B77F-3D7525C301B4}"/>
              </a:ext>
            </a:extLst>
          </p:cNvPr>
          <p:cNvSpPr/>
          <p:nvPr/>
        </p:nvSpPr>
        <p:spPr>
          <a:xfrm rot="20568265">
            <a:off x="7467960" y="2875568"/>
            <a:ext cx="2869925" cy="1329974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ルート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7E32774-5A61-4D97-AD11-A03457F0C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40" y="1266962"/>
            <a:ext cx="1326720" cy="1295866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FB3A78E1-3744-481E-9EDE-31F8F10A6D2D}"/>
              </a:ext>
            </a:extLst>
          </p:cNvPr>
          <p:cNvSpPr/>
          <p:nvPr/>
        </p:nvSpPr>
        <p:spPr>
          <a:xfrm>
            <a:off x="7138506" y="4600043"/>
            <a:ext cx="2500120" cy="1207031"/>
          </a:xfrm>
          <a:prstGeom prst="wedgeRectCallout">
            <a:avLst>
              <a:gd name="adj1" fmla="val -71843"/>
              <a:gd name="adj2" fmla="val -4253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アラブ人の台頭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ED8D3C1-4A83-47EB-AA2C-CF20DFAC4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179" y="5119015"/>
            <a:ext cx="1458229" cy="11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108512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セレウコス朝、バクトリア、パルティア、ササン朝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19" y="796491"/>
            <a:ext cx="272653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セレウコス朝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310025" y="1473641"/>
            <a:ext cx="6464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の死後、独立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A2ABB83-F1B1-4174-913E-A9C2B80B98AA}"/>
              </a:ext>
            </a:extLst>
          </p:cNvPr>
          <p:cNvSpPr/>
          <p:nvPr/>
        </p:nvSpPr>
        <p:spPr>
          <a:xfrm>
            <a:off x="2944463" y="796490"/>
            <a:ext cx="272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：ギリシア系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10BE00-2420-4E85-9698-1E0ABE97122F}"/>
              </a:ext>
            </a:extLst>
          </p:cNvPr>
          <p:cNvSpPr txBox="1"/>
          <p:nvPr/>
        </p:nvSpPr>
        <p:spPr>
          <a:xfrm>
            <a:off x="6929916" y="818543"/>
            <a:ext cx="231762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バクトリア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F82C3A3-3BCA-4B51-AA3B-9F0A8BD468C2}"/>
              </a:ext>
            </a:extLst>
          </p:cNvPr>
          <p:cNvSpPr/>
          <p:nvPr/>
        </p:nvSpPr>
        <p:spPr>
          <a:xfrm>
            <a:off x="9247537" y="828366"/>
            <a:ext cx="272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：ギリシア系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BA8E44-2F1A-4BBF-82DD-41F04B01349B}"/>
              </a:ext>
            </a:extLst>
          </p:cNvPr>
          <p:cNvSpPr/>
          <p:nvPr/>
        </p:nvSpPr>
        <p:spPr>
          <a:xfrm>
            <a:off x="6849278" y="1473641"/>
            <a:ext cx="5097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・インドのガンダーラ美術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に影響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BB97C9-11B8-4D06-8BD3-3D6171F9ABE8}"/>
              </a:ext>
            </a:extLst>
          </p:cNvPr>
          <p:cNvSpPr txBox="1"/>
          <p:nvPr/>
        </p:nvSpPr>
        <p:spPr>
          <a:xfrm>
            <a:off x="340518" y="2108691"/>
            <a:ext cx="231762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パルティア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9A02E6D-18C2-4444-B49D-93D266DF0976}"/>
              </a:ext>
            </a:extLst>
          </p:cNvPr>
          <p:cNvSpPr/>
          <p:nvPr/>
        </p:nvSpPr>
        <p:spPr>
          <a:xfrm>
            <a:off x="2582955" y="2127298"/>
            <a:ext cx="272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：イラン系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8FB19C-6965-4EEC-8934-3574CEC54541}"/>
              </a:ext>
            </a:extLst>
          </p:cNvPr>
          <p:cNvSpPr/>
          <p:nvPr/>
        </p:nvSpPr>
        <p:spPr>
          <a:xfrm>
            <a:off x="340518" y="2744810"/>
            <a:ext cx="11078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・イラン系遊牧民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アルサケス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がセレウコス朝から独立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5B07E8A-7CEC-40ED-908E-7190F1466B27}"/>
              </a:ext>
            </a:extLst>
          </p:cNvPr>
          <p:cNvSpPr/>
          <p:nvPr/>
        </p:nvSpPr>
        <p:spPr>
          <a:xfrm>
            <a:off x="340518" y="3228170"/>
            <a:ext cx="11078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・首都：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クテシフォン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シルク＝ロード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を支配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9E1C59C-BBF5-47A1-88E9-1434432A778A}"/>
              </a:ext>
            </a:extLst>
          </p:cNvPr>
          <p:cNvSpPr txBox="1"/>
          <p:nvPr/>
        </p:nvSpPr>
        <p:spPr>
          <a:xfrm>
            <a:off x="340519" y="3812945"/>
            <a:ext cx="193484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A16204F-174E-4566-9987-6AECB3B365A8}"/>
              </a:ext>
            </a:extLst>
          </p:cNvPr>
          <p:cNvSpPr/>
          <p:nvPr/>
        </p:nvSpPr>
        <p:spPr>
          <a:xfrm>
            <a:off x="2178918" y="3832592"/>
            <a:ext cx="272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：イラン系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A8EF865-FBB7-4AD2-B091-A91FA3CAC9D0}"/>
              </a:ext>
            </a:extLst>
          </p:cNvPr>
          <p:cNvSpPr/>
          <p:nvPr/>
        </p:nvSpPr>
        <p:spPr>
          <a:xfrm>
            <a:off x="4601525" y="3811871"/>
            <a:ext cx="4284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首都：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クテシフォン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91F7DD9-9D61-46A5-906A-61BE421A1AB6}"/>
              </a:ext>
            </a:extLst>
          </p:cNvPr>
          <p:cNvSpPr/>
          <p:nvPr/>
        </p:nvSpPr>
        <p:spPr>
          <a:xfrm>
            <a:off x="340517" y="4455589"/>
            <a:ext cx="11195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アルダシール１世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･･･建国の租、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ゾロアスター教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を国教化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AB4E233-6D82-4E1D-A0E4-04DD8D2B5F6D}"/>
              </a:ext>
            </a:extLst>
          </p:cNvPr>
          <p:cNvSpPr/>
          <p:nvPr/>
        </p:nvSpPr>
        <p:spPr>
          <a:xfrm>
            <a:off x="340518" y="5028506"/>
            <a:ext cx="11195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シャープール１世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･･･ローマ皇帝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ウァレリアヌス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を捕虜に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25401B8-3385-45F1-BE2A-17D25805E8D6}"/>
              </a:ext>
            </a:extLst>
          </p:cNvPr>
          <p:cNvSpPr/>
          <p:nvPr/>
        </p:nvSpPr>
        <p:spPr>
          <a:xfrm>
            <a:off x="340518" y="5581593"/>
            <a:ext cx="11195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ホスロー１世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･･･東：突厥と同盟して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エフタル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を撃退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 西：ビザンツ帝国と５０年の和平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781675" y="3309616"/>
            <a:ext cx="1028699" cy="500384"/>
          </a:xfrm>
          <a:prstGeom prst="wedgeRectCallout">
            <a:avLst>
              <a:gd name="adj1" fmla="val 66213"/>
              <a:gd name="adj2" fmla="val -2513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991350" y="1323975"/>
            <a:ext cx="5200650" cy="2781300"/>
          </a:xfrm>
          <a:prstGeom prst="frame">
            <a:avLst>
              <a:gd name="adj1" fmla="val 31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F9A39DC-597B-463D-865D-C32CDDC1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49" y="0"/>
            <a:ext cx="11855302" cy="69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7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5DEC1CF-5E2A-4414-8E26-6707B890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47" y="0"/>
            <a:ext cx="1129290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798946-29B7-4141-91B5-31F84CFCF6AF}"/>
              </a:ext>
            </a:extLst>
          </p:cNvPr>
          <p:cNvSpPr txBox="1"/>
          <p:nvPr/>
        </p:nvSpPr>
        <p:spPr>
          <a:xfrm>
            <a:off x="7581419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6865363E-657C-42C8-894C-867FB96A36A9}"/>
              </a:ext>
            </a:extLst>
          </p:cNvPr>
          <p:cNvSpPr/>
          <p:nvPr/>
        </p:nvSpPr>
        <p:spPr>
          <a:xfrm>
            <a:off x="6968435" y="4657060"/>
            <a:ext cx="4774018" cy="1127051"/>
          </a:xfrm>
          <a:prstGeom prst="wedgeRectCallout">
            <a:avLst>
              <a:gd name="adj1" fmla="val -33751"/>
              <a:gd name="adj2" fmla="val -1497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ディアドコイ（後継者）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戦争で独立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79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0138C00-240A-4C2D-8066-B60DE6C6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95" y="0"/>
            <a:ext cx="11302409" cy="68637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54CB9C-4FD7-46A9-B592-83A7717BE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996" y="1709547"/>
            <a:ext cx="1512725" cy="171413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147B23-19BC-44A6-9826-306AB54B436F}"/>
              </a:ext>
            </a:extLst>
          </p:cNvPr>
          <p:cNvSpPr/>
          <p:nvPr/>
        </p:nvSpPr>
        <p:spPr>
          <a:xfrm>
            <a:off x="6677247" y="3104707"/>
            <a:ext cx="2488019" cy="5847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セレウコス</a:t>
            </a:r>
          </a:p>
        </p:txBody>
      </p:sp>
      <p:sp>
        <p:nvSpPr>
          <p:cNvPr id="7" name="吹き出し: 上矢印 6">
            <a:extLst>
              <a:ext uri="{FF2B5EF4-FFF2-40B4-BE49-F238E27FC236}">
                <a16:creationId xmlns:a16="http://schemas.microsoft.com/office/drawing/2014/main" id="{DBE64D36-7C73-4F24-BD5E-B35A52D030A7}"/>
              </a:ext>
            </a:extLst>
          </p:cNvPr>
          <p:cNvSpPr/>
          <p:nvPr/>
        </p:nvSpPr>
        <p:spPr>
          <a:xfrm>
            <a:off x="5076321" y="3689497"/>
            <a:ext cx="5689870" cy="179690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アレクサンドロスの元部下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＝ギリシア人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D72B281F-AFB6-42AD-969F-F1D90C3EFD9E}"/>
              </a:ext>
            </a:extLst>
          </p:cNvPr>
          <p:cNvSpPr/>
          <p:nvPr/>
        </p:nvSpPr>
        <p:spPr>
          <a:xfrm rot="1769015">
            <a:off x="3468088" y="1095771"/>
            <a:ext cx="2833832" cy="122755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ギリシア人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A65F86DD-2A39-4BDA-9C97-2FFD14E290A2}"/>
              </a:ext>
            </a:extLst>
          </p:cNvPr>
          <p:cNvSpPr/>
          <p:nvPr/>
        </p:nvSpPr>
        <p:spPr>
          <a:xfrm rot="1878997">
            <a:off x="2663030" y="1952838"/>
            <a:ext cx="3396909" cy="122755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ギリシア文化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1FD8895D-70A1-40BC-9A0A-00F06CF315BE}"/>
              </a:ext>
            </a:extLst>
          </p:cNvPr>
          <p:cNvSpPr/>
          <p:nvPr/>
        </p:nvSpPr>
        <p:spPr>
          <a:xfrm>
            <a:off x="7643358" y="444842"/>
            <a:ext cx="3508744" cy="1222744"/>
          </a:xfrm>
          <a:prstGeom prst="wedgeRectCallout">
            <a:avLst>
              <a:gd name="adj1" fmla="val -35378"/>
              <a:gd name="adj2" fmla="val 816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ギリシア風国家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建設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A21D52-F876-4852-9CF6-0FD015690209}"/>
              </a:ext>
            </a:extLst>
          </p:cNvPr>
          <p:cNvSpPr txBox="1"/>
          <p:nvPr/>
        </p:nvSpPr>
        <p:spPr>
          <a:xfrm>
            <a:off x="7581419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397437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1D5FD7-6FAD-42D1-9E3A-870B8E16D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21"/>
          <a:stretch/>
        </p:blipFill>
        <p:spPr>
          <a:xfrm>
            <a:off x="0" y="1626781"/>
            <a:ext cx="11292906" cy="5231219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EFE792E1-321E-4352-8567-C8A3CBB07A8B}"/>
              </a:ext>
            </a:extLst>
          </p:cNvPr>
          <p:cNvSpPr/>
          <p:nvPr/>
        </p:nvSpPr>
        <p:spPr>
          <a:xfrm>
            <a:off x="8364844" y="3094074"/>
            <a:ext cx="1924492" cy="130780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AB9BC73A-AA57-47FA-B9AB-F15E7DC13F14}"/>
              </a:ext>
            </a:extLst>
          </p:cNvPr>
          <p:cNvSpPr/>
          <p:nvPr/>
        </p:nvSpPr>
        <p:spPr>
          <a:xfrm>
            <a:off x="4720855" y="229700"/>
            <a:ext cx="7378995" cy="2301947"/>
          </a:xfrm>
          <a:prstGeom prst="wedgeRectCallout">
            <a:avLst>
              <a:gd name="adj1" fmla="val 15540"/>
              <a:gd name="adj2" fmla="val 819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対インド交易の要衝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D7A7FE-C2C2-45A3-BB8C-9D8FBEE47067}"/>
              </a:ext>
            </a:extLst>
          </p:cNvPr>
          <p:cNvSpPr/>
          <p:nvPr/>
        </p:nvSpPr>
        <p:spPr>
          <a:xfrm>
            <a:off x="10289336" y="5029200"/>
            <a:ext cx="1810514" cy="776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6222B2-28DC-45B9-ACF5-5B0727E45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85" y="205315"/>
            <a:ext cx="988828" cy="98882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28478CE-209A-4DC5-9F68-597B1227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855" y="779676"/>
            <a:ext cx="1714500" cy="17145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2D2043-E8D8-43E1-8634-E5EB05D2758A}"/>
              </a:ext>
            </a:extLst>
          </p:cNvPr>
          <p:cNvSpPr/>
          <p:nvPr/>
        </p:nvSpPr>
        <p:spPr>
          <a:xfrm>
            <a:off x="4997139" y="1858879"/>
            <a:ext cx="1161931" cy="606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9BE85B-F5F5-4240-A28E-375138877859}"/>
              </a:ext>
            </a:extLst>
          </p:cNvPr>
          <p:cNvSpPr txBox="1"/>
          <p:nvPr/>
        </p:nvSpPr>
        <p:spPr>
          <a:xfrm>
            <a:off x="6269947" y="1555949"/>
            <a:ext cx="871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B2D598D-7EDB-4D15-B225-894499744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836" y="863148"/>
            <a:ext cx="1293001" cy="112491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F7E29A1-7A90-41C6-8F67-08A9C9224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679" y="896633"/>
            <a:ext cx="1201527" cy="120152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7F9CFD8-1EFD-4462-812C-367B8C65A740}"/>
              </a:ext>
            </a:extLst>
          </p:cNvPr>
          <p:cNvSpPr/>
          <p:nvPr/>
        </p:nvSpPr>
        <p:spPr>
          <a:xfrm>
            <a:off x="7025912" y="1858879"/>
            <a:ext cx="1161931" cy="606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モノ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7AA54A-BC20-4648-BADF-77A6142DF421}"/>
              </a:ext>
            </a:extLst>
          </p:cNvPr>
          <p:cNvSpPr txBox="1"/>
          <p:nvPr/>
        </p:nvSpPr>
        <p:spPr>
          <a:xfrm>
            <a:off x="8309424" y="1555949"/>
            <a:ext cx="871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43D0E6D-465C-40FD-925F-68D0A49D37D7}"/>
              </a:ext>
            </a:extLst>
          </p:cNvPr>
          <p:cNvSpPr/>
          <p:nvPr/>
        </p:nvSpPr>
        <p:spPr>
          <a:xfrm>
            <a:off x="8984476" y="1861077"/>
            <a:ext cx="1161931" cy="606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カネ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C5203AA-31DD-4233-8333-FC3D0C6188C1}"/>
              </a:ext>
            </a:extLst>
          </p:cNvPr>
          <p:cNvSpPr txBox="1"/>
          <p:nvPr/>
        </p:nvSpPr>
        <p:spPr>
          <a:xfrm>
            <a:off x="10166204" y="1632583"/>
            <a:ext cx="228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が集まる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C425C9C-8D9F-4266-9134-DF7D21CB1328}"/>
              </a:ext>
            </a:extLst>
          </p:cNvPr>
          <p:cNvSpPr txBox="1"/>
          <p:nvPr/>
        </p:nvSpPr>
        <p:spPr>
          <a:xfrm>
            <a:off x="8227625" y="3556086"/>
            <a:ext cx="23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バクトリア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4D1DFA-EAE4-462A-9DF4-27C579C59AB0}"/>
              </a:ext>
            </a:extLst>
          </p:cNvPr>
          <p:cNvSpPr txBox="1"/>
          <p:nvPr/>
        </p:nvSpPr>
        <p:spPr>
          <a:xfrm>
            <a:off x="7119749" y="6467816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89187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261450-F9B5-466E-95DE-8ED7B0E56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097" y="0"/>
            <a:ext cx="12347097" cy="6772922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024A8C48-CA1A-49DD-8DA4-171647288469}"/>
              </a:ext>
            </a:extLst>
          </p:cNvPr>
          <p:cNvSpPr/>
          <p:nvPr/>
        </p:nvSpPr>
        <p:spPr>
          <a:xfrm>
            <a:off x="9450893" y="520994"/>
            <a:ext cx="2606428" cy="678758"/>
          </a:xfrm>
          <a:prstGeom prst="wedgeRectCallout">
            <a:avLst>
              <a:gd name="adj1" fmla="val -21508"/>
              <a:gd name="adj2" fmla="val 136456"/>
            </a:avLst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バクトリア</a:t>
            </a:r>
          </a:p>
        </p:txBody>
      </p:sp>
    </p:spTree>
    <p:extLst>
      <p:ext uri="{BB962C8B-B14F-4D97-AF65-F5344CB8AC3E}">
        <p14:creationId xmlns:p14="http://schemas.microsoft.com/office/powerpoint/2010/main" val="318307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261450-F9B5-466E-95DE-8ED7B0E56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63"/>
          <a:stretch/>
        </p:blipFill>
        <p:spPr>
          <a:xfrm>
            <a:off x="228600" y="42539"/>
            <a:ext cx="3943350" cy="6772922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024A8C48-CA1A-49DD-8DA4-171647288469}"/>
              </a:ext>
            </a:extLst>
          </p:cNvPr>
          <p:cNvSpPr/>
          <p:nvPr/>
        </p:nvSpPr>
        <p:spPr>
          <a:xfrm>
            <a:off x="3167861" y="2781864"/>
            <a:ext cx="3535051" cy="678758"/>
          </a:xfrm>
          <a:prstGeom prst="wedgeRectCallout">
            <a:avLst>
              <a:gd name="adj1" fmla="val -61655"/>
              <a:gd name="adj2" fmla="val 4664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ヘレニズム文化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8AFD39E3-3980-4FC9-9EF4-6737A6D282AD}"/>
              </a:ext>
            </a:extLst>
          </p:cNvPr>
          <p:cNvSpPr/>
          <p:nvPr/>
        </p:nvSpPr>
        <p:spPr>
          <a:xfrm rot="20221207">
            <a:off x="2006642" y="2866737"/>
            <a:ext cx="959932" cy="150418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E872EC-09F0-4EE9-B114-CEB720E91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093" y="871437"/>
            <a:ext cx="894669" cy="18788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FA1A09-3067-48BA-BF7F-5D1EE6118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58" y="1505184"/>
            <a:ext cx="1664154" cy="1321691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69C2ADD4-0587-4589-B80C-CC63150EFF01}"/>
              </a:ext>
            </a:extLst>
          </p:cNvPr>
          <p:cNvSpPr/>
          <p:nvPr/>
        </p:nvSpPr>
        <p:spPr>
          <a:xfrm>
            <a:off x="4328474" y="4887442"/>
            <a:ext cx="3535051" cy="678758"/>
          </a:xfrm>
          <a:prstGeom prst="wedgeRectCallout">
            <a:avLst>
              <a:gd name="adj1" fmla="val -64888"/>
              <a:gd name="adj2" fmla="val -4597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ガンダーラ美術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5FBE8658-37FA-41AA-8E49-E7D724843DCE}"/>
              </a:ext>
            </a:extLst>
          </p:cNvPr>
          <p:cNvSpPr/>
          <p:nvPr/>
        </p:nvSpPr>
        <p:spPr>
          <a:xfrm>
            <a:off x="4930625" y="3503447"/>
            <a:ext cx="1013612" cy="132169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影響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2C52986-DC65-429E-BBB0-8D71016E8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83" r="26296"/>
          <a:stretch/>
        </p:blipFill>
        <p:spPr>
          <a:xfrm>
            <a:off x="7863525" y="2902135"/>
            <a:ext cx="2487440" cy="266406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1B3846-A831-4724-B99B-B334B562CB85}"/>
              </a:ext>
            </a:extLst>
          </p:cNvPr>
          <p:cNvSpPr/>
          <p:nvPr/>
        </p:nvSpPr>
        <p:spPr>
          <a:xfrm>
            <a:off x="6572321" y="5676727"/>
            <a:ext cx="5069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6"/>
              </a:rPr>
              <a:t>世界初の仏像はギリシャ風だった：ガンダーラの仏教美術について </a:t>
            </a:r>
            <a:r>
              <a:rPr lang="en-US" altLang="ja-JP" sz="14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6"/>
              </a:rPr>
              <a:t>| </a:t>
            </a:r>
            <a:r>
              <a:rPr lang="ja-JP" altLang="en-US" sz="14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6"/>
              </a:rPr>
              <a:t>ロンドンアートめぐり </a:t>
            </a:r>
            <a:r>
              <a:rPr lang="en-US" altLang="ja-JP" sz="14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6"/>
              </a:rPr>
              <a:t>(japanesewriterinuk.com)</a:t>
            </a:r>
            <a:endParaRPr lang="ja-JP" altLang="en-US" sz="1400" dirty="0"/>
          </a:p>
        </p:txBody>
      </p:sp>
      <p:sp>
        <p:nvSpPr>
          <p:cNvPr id="12" name="正方形/長方形 6">
            <a:extLst>
              <a:ext uri="{FF2B5EF4-FFF2-40B4-BE49-F238E27FC236}">
                <a16:creationId xmlns:a16="http://schemas.microsoft.com/office/drawing/2014/main" id="{4FC472EA-B989-E6A7-0E09-EEDF94A0594B}"/>
              </a:ext>
            </a:extLst>
          </p:cNvPr>
          <p:cNvSpPr/>
          <p:nvPr/>
        </p:nvSpPr>
        <p:spPr>
          <a:xfrm rot="20249074">
            <a:off x="1327193" y="4327517"/>
            <a:ext cx="3291443" cy="5857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クシャーナ朝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91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6303855-1C08-4752-B0BD-A8256E657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22"/>
          <a:stretch/>
        </p:blipFill>
        <p:spPr>
          <a:xfrm>
            <a:off x="348203" y="161925"/>
            <a:ext cx="11495594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75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356</Words>
  <Application>Microsoft Office PowerPoint</Application>
  <PresentationFormat>ワイド画面</PresentationFormat>
  <Paragraphs>85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479</cp:revision>
  <dcterms:created xsi:type="dcterms:W3CDTF">2019-06-25T21:59:19Z</dcterms:created>
  <dcterms:modified xsi:type="dcterms:W3CDTF">2024-02-21T01:26:31Z</dcterms:modified>
</cp:coreProperties>
</file>