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7"/>
  </p:notesMasterIdLst>
  <p:sldIdLst>
    <p:sldId id="519" r:id="rId2"/>
    <p:sldId id="779" r:id="rId3"/>
    <p:sldId id="756" r:id="rId4"/>
    <p:sldId id="758" r:id="rId5"/>
    <p:sldId id="757" r:id="rId6"/>
    <p:sldId id="795" r:id="rId7"/>
    <p:sldId id="794" r:id="rId8"/>
    <p:sldId id="765" r:id="rId9"/>
    <p:sldId id="366" r:id="rId10"/>
    <p:sldId id="380" r:id="rId11"/>
    <p:sldId id="384" r:id="rId12"/>
    <p:sldId id="767" r:id="rId13"/>
    <p:sldId id="796" r:id="rId14"/>
    <p:sldId id="797" r:id="rId15"/>
    <p:sldId id="793" r:id="rId1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66"/>
    <a:srgbClr val="E91FE9"/>
    <a:srgbClr val="ED49ED"/>
    <a:srgbClr val="D9829C"/>
    <a:srgbClr val="B482DA"/>
    <a:srgbClr val="A86ED4"/>
    <a:srgbClr val="E9D7F3"/>
    <a:srgbClr val="ED49E1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9" autoAdjust="0"/>
    <p:restoredTop sz="92027" autoAdjust="0"/>
  </p:normalViewPr>
  <p:slideViewPr>
    <p:cSldViewPr snapToGrid="0" showGuides="1">
      <p:cViewPr varScale="1">
        <p:scale>
          <a:sx n="61" d="100"/>
          <a:sy n="61" d="100"/>
        </p:scale>
        <p:origin x="612" y="5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8C472760-175B-41F7-9EB1-4381CDBE2501}"/>
    <pc:docChg chg="undo custSel addSld delSld modSld sldOrd">
      <pc:chgData name="" userId="4df855aef7cffa4d" providerId="LiveId" clId="{8C472760-175B-41F7-9EB1-4381CDBE2501}" dt="2024-02-02T08:23:18.887" v="1706" actId="2696"/>
      <pc:docMkLst>
        <pc:docMk/>
      </pc:docMkLst>
      <pc:sldChg chg="modSp del">
        <pc:chgData name="" userId="4df855aef7cffa4d" providerId="LiveId" clId="{8C472760-175B-41F7-9EB1-4381CDBE2501}" dt="2024-02-02T08:23:18.887" v="1706" actId="2696"/>
        <pc:sldMkLst>
          <pc:docMk/>
          <pc:sldMk cId="2838530973" sldId="506"/>
        </pc:sldMkLst>
        <pc:spChg chg="mod">
          <ac:chgData name="" userId="4df855aef7cffa4d" providerId="LiveId" clId="{8C472760-175B-41F7-9EB1-4381CDBE2501}" dt="2023-05-21T09:53:32.209" v="1633" actId="20577"/>
          <ac:spMkLst>
            <pc:docMk/>
            <pc:sldMk cId="2838530973" sldId="506"/>
            <ac:spMk id="3" creationId="{96EB78E4-385B-6C18-74FB-608A28847D6C}"/>
          </ac:spMkLst>
        </pc:spChg>
      </pc:sldChg>
      <pc:sldChg chg="modSp add">
        <pc:chgData name="" userId="4df855aef7cffa4d" providerId="LiveId" clId="{8C472760-175B-41F7-9EB1-4381CDBE2501}" dt="2024-02-02T08:23:13.310" v="1705" actId="122"/>
        <pc:sldMkLst>
          <pc:docMk/>
          <pc:sldMk cId="849079194" sldId="519"/>
        </pc:sldMkLst>
        <pc:spChg chg="mod">
          <ac:chgData name="" userId="4df855aef7cffa4d" providerId="LiveId" clId="{8C472760-175B-41F7-9EB1-4381CDBE2501}" dt="2024-02-02T08:22:52.342" v="1639" actId="403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8C472760-175B-41F7-9EB1-4381CDBE2501}" dt="2024-02-02T08:22:41.105" v="1637" actId="14100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8C472760-175B-41F7-9EB1-4381CDBE2501}" dt="2024-02-02T08:23:13.310" v="1705" actId="122"/>
          <ac:spMkLst>
            <pc:docMk/>
            <pc:sldMk cId="849079194" sldId="519"/>
            <ac:spMk id="6" creationId="{E1CB64D1-48BC-4AED-A444-CDAF33717AEA}"/>
          </ac:spMkLst>
        </pc:spChg>
      </pc:sldChg>
    </pc:docChg>
  </pc:docChgLst>
  <pc:docChgLst>
    <pc:chgData userId="4df855aef7cffa4d" providerId="LiveId" clId="{1B284ED6-7ABE-4728-8261-F7055C67DF48}"/>
  </pc:docChgLst>
  <pc:docChgLst>
    <pc:chgData name="康一郎 桑田" userId="4df855aef7cffa4d" providerId="LiveId" clId="{9B2987EC-23B8-A048-9EF9-1B8067AD1018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297258"/>
            <a:ext cx="11418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秦の統一と始皇帝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秦、漢①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78261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始皇帝はどのように中国を統治したのか？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四角形 11">
            <a:extLst>
              <a:ext uri="{FF2B5EF4-FFF2-40B4-BE49-F238E27FC236}">
                <a16:creationId xmlns:a16="http://schemas.microsoft.com/office/drawing/2014/main" id="{4266B87E-4DBE-A357-FE1E-69FDB392C852}"/>
              </a:ext>
            </a:extLst>
          </p:cNvPr>
          <p:cNvSpPr/>
          <p:nvPr/>
        </p:nvSpPr>
        <p:spPr>
          <a:xfrm>
            <a:off x="23774" y="2366338"/>
            <a:ext cx="4365265" cy="332436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B0669E5-10ED-0B0E-36D9-13CC3A474352}"/>
              </a:ext>
            </a:extLst>
          </p:cNvPr>
          <p:cNvSpPr txBox="1"/>
          <p:nvPr/>
        </p:nvSpPr>
        <p:spPr>
          <a:xfrm>
            <a:off x="69744" y="261610"/>
            <a:ext cx="94302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貨幣・度量衡・文字の統一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E03359E-ED17-1D8A-CC97-94159D1273DA}"/>
              </a:ext>
            </a:extLst>
          </p:cNvPr>
          <p:cNvSpPr txBox="1"/>
          <p:nvPr/>
        </p:nvSpPr>
        <p:spPr>
          <a:xfrm>
            <a:off x="23772" y="1720007"/>
            <a:ext cx="4353339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貨幣</a:t>
            </a:r>
          </a:p>
        </p:txBody>
      </p:sp>
      <p:sp>
        <p:nvSpPr>
          <p:cNvPr id="17" name="四角形 11">
            <a:extLst>
              <a:ext uri="{FF2B5EF4-FFF2-40B4-BE49-F238E27FC236}">
                <a16:creationId xmlns:a16="http://schemas.microsoft.com/office/drawing/2014/main" id="{E5B268E2-79C2-D9E5-390B-953FE86EBDA7}"/>
              </a:ext>
            </a:extLst>
          </p:cNvPr>
          <p:cNvSpPr/>
          <p:nvPr/>
        </p:nvSpPr>
        <p:spPr>
          <a:xfrm>
            <a:off x="4353341" y="2366338"/>
            <a:ext cx="4211044" cy="332436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839023D-BB18-1648-AF3B-75184231CA71}"/>
              </a:ext>
            </a:extLst>
          </p:cNvPr>
          <p:cNvSpPr txBox="1"/>
          <p:nvPr/>
        </p:nvSpPr>
        <p:spPr>
          <a:xfrm>
            <a:off x="4353338" y="1720007"/>
            <a:ext cx="421104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度量衡</a:t>
            </a:r>
          </a:p>
        </p:txBody>
      </p:sp>
      <p:sp>
        <p:nvSpPr>
          <p:cNvPr id="19" name="四角形 11">
            <a:extLst>
              <a:ext uri="{FF2B5EF4-FFF2-40B4-BE49-F238E27FC236}">
                <a16:creationId xmlns:a16="http://schemas.microsoft.com/office/drawing/2014/main" id="{2A5603E1-4013-6A9E-5413-F093C74BEBC9}"/>
              </a:ext>
            </a:extLst>
          </p:cNvPr>
          <p:cNvSpPr/>
          <p:nvPr/>
        </p:nvSpPr>
        <p:spPr>
          <a:xfrm>
            <a:off x="8574392" y="2366338"/>
            <a:ext cx="3617608" cy="3324369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5449418-108F-4D1D-D0A5-6E6F2A122E66}"/>
              </a:ext>
            </a:extLst>
          </p:cNvPr>
          <p:cNvSpPr txBox="1"/>
          <p:nvPr/>
        </p:nvSpPr>
        <p:spPr>
          <a:xfrm>
            <a:off x="8574390" y="1720007"/>
            <a:ext cx="3617610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文字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0A301FA-75A6-489D-B31D-80FE8C350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409" y="2441596"/>
            <a:ext cx="1723571" cy="2624828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0F3A7839-4B62-4DBC-D513-9B3076C0C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7450" y="2487989"/>
            <a:ext cx="1090777" cy="154305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B5F7D23-8E52-792C-5F5F-DF51BDB8F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9756" y="2479756"/>
            <a:ext cx="1552782" cy="146333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C81CEED-8635-ADC1-0858-BA4272C51C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2482" y="2424534"/>
            <a:ext cx="1644137" cy="1520827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D257DBB-88BA-D2D5-9A98-7412D1078799}"/>
              </a:ext>
            </a:extLst>
          </p:cNvPr>
          <p:cNvSpPr txBox="1"/>
          <p:nvPr/>
        </p:nvSpPr>
        <p:spPr>
          <a:xfrm>
            <a:off x="4467450" y="3475525"/>
            <a:ext cx="122789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長さ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BA54C68-121E-C3B5-2C6E-DEDA378A31F4}"/>
              </a:ext>
            </a:extLst>
          </p:cNvPr>
          <p:cNvSpPr txBox="1"/>
          <p:nvPr/>
        </p:nvSpPr>
        <p:spPr>
          <a:xfrm>
            <a:off x="6695824" y="3475525"/>
            <a:ext cx="1112535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質量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82A97419-DC5C-F6DB-E3AA-403838C07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164" y="4181554"/>
            <a:ext cx="1382106" cy="1382106"/>
          </a:xfrm>
          <a:prstGeom prst="rect">
            <a:avLst/>
          </a:prstGeom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A6E3ADE-746F-19C2-5ECD-30999E43C381}"/>
              </a:ext>
            </a:extLst>
          </p:cNvPr>
          <p:cNvSpPr txBox="1"/>
          <p:nvPr/>
        </p:nvSpPr>
        <p:spPr>
          <a:xfrm>
            <a:off x="6171517" y="4549441"/>
            <a:ext cx="2077133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車輪の幅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72BEA312-73A1-48F0-B6F2-CD52B99B0598}"/>
              </a:ext>
            </a:extLst>
          </p:cNvPr>
          <p:cNvSpPr txBox="1"/>
          <p:nvPr/>
        </p:nvSpPr>
        <p:spPr>
          <a:xfrm>
            <a:off x="1268291" y="4872606"/>
            <a:ext cx="155653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半両銭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894E281-3817-4F0F-9CEA-43A97C8C5571}"/>
              </a:ext>
            </a:extLst>
          </p:cNvPr>
          <p:cNvSpPr txBox="1"/>
          <p:nvPr/>
        </p:nvSpPr>
        <p:spPr>
          <a:xfrm>
            <a:off x="9604929" y="4917968"/>
            <a:ext cx="1556530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小篆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0270D38-6B41-4E82-A7E4-A81737C29E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70" y="2639730"/>
            <a:ext cx="2271772" cy="2228559"/>
          </a:xfrm>
          <a:prstGeom prst="rect">
            <a:avLst/>
          </a:prstGeom>
        </p:spPr>
      </p:pic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4988983-92A6-46CC-87B1-B3CCEA6E80FC}"/>
              </a:ext>
            </a:extLst>
          </p:cNvPr>
          <p:cNvSpPr txBox="1"/>
          <p:nvPr/>
        </p:nvSpPr>
        <p:spPr>
          <a:xfrm>
            <a:off x="694944" y="5733267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607385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吹き出し: 左矢印 16">
            <a:extLst>
              <a:ext uri="{FF2B5EF4-FFF2-40B4-BE49-F238E27FC236}">
                <a16:creationId xmlns:a16="http://schemas.microsoft.com/office/drawing/2014/main" id="{93FA10FF-C2CB-B612-C66F-19BE6DB79FC4}"/>
              </a:ext>
            </a:extLst>
          </p:cNvPr>
          <p:cNvSpPr/>
          <p:nvPr/>
        </p:nvSpPr>
        <p:spPr>
          <a:xfrm>
            <a:off x="4080489" y="1473092"/>
            <a:ext cx="7094331" cy="2586161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5463"/>
            </a:avLst>
          </a:prstGeom>
          <a:solidFill>
            <a:schemeClr val="tx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吹き出し: 上矢印 4">
            <a:extLst>
              <a:ext uri="{FF2B5EF4-FFF2-40B4-BE49-F238E27FC236}">
                <a16:creationId xmlns:a16="http://schemas.microsoft.com/office/drawing/2014/main" id="{494A8F95-D904-4D56-9D9F-FB29020FBF4C}"/>
              </a:ext>
            </a:extLst>
          </p:cNvPr>
          <p:cNvSpPr/>
          <p:nvPr/>
        </p:nvSpPr>
        <p:spPr>
          <a:xfrm>
            <a:off x="6212388" y="4227421"/>
            <a:ext cx="3835487" cy="1500187"/>
          </a:xfrm>
          <a:prstGeom prst="upArrowCallou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焚書</a:t>
            </a:r>
            <a:r>
              <a:rPr lang="ja-JP" altLang="en-US" sz="48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kumimoji="1" lang="ja-JP" altLang="en-US" sz="48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坑儒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65BDDD0-2080-2836-4BD4-CE86E2F5A4E8}"/>
              </a:ext>
            </a:extLst>
          </p:cNvPr>
          <p:cNvSpPr/>
          <p:nvPr/>
        </p:nvSpPr>
        <p:spPr>
          <a:xfrm>
            <a:off x="1011891" y="1121686"/>
            <a:ext cx="2260250" cy="7329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法治主義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20D0B95E-B299-998F-32F4-36866510D9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6173" y="1563645"/>
            <a:ext cx="1954447" cy="2004561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03D54C4-5825-7AD2-7BF5-C2F39CDCFC71}"/>
              </a:ext>
            </a:extLst>
          </p:cNvPr>
          <p:cNvSpPr txBox="1"/>
          <p:nvPr/>
        </p:nvSpPr>
        <p:spPr>
          <a:xfrm>
            <a:off x="5596271" y="3323296"/>
            <a:ext cx="4355911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儒学者・その他学者</a:t>
            </a: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41D67A3A-0324-C0FC-C316-9D0694922AC7}"/>
              </a:ext>
            </a:extLst>
          </p:cNvPr>
          <p:cNvSpPr/>
          <p:nvPr/>
        </p:nvSpPr>
        <p:spPr>
          <a:xfrm>
            <a:off x="7778082" y="1542204"/>
            <a:ext cx="3037934" cy="1781092"/>
          </a:xfrm>
          <a:prstGeom prst="wedgeRectCallout">
            <a:avLst>
              <a:gd name="adj1" fmla="val -66898"/>
              <a:gd name="adj2" fmla="val 9375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法家の考え方には賛同できないな～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BD3D0F5-4CD7-4806-901D-8A47BDE47C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07910" y="1882939"/>
            <a:ext cx="1810553" cy="2000611"/>
          </a:xfrm>
          <a:prstGeom prst="rect">
            <a:avLst/>
          </a:prstGeom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9E350BBF-AB77-C996-D73E-CF9B481BCB93}"/>
              </a:ext>
            </a:extLst>
          </p:cNvPr>
          <p:cNvSpPr/>
          <p:nvPr/>
        </p:nvSpPr>
        <p:spPr>
          <a:xfrm>
            <a:off x="1172846" y="4059253"/>
            <a:ext cx="3589621" cy="1500187"/>
          </a:xfrm>
          <a:prstGeom prst="wedgeRectCallout">
            <a:avLst>
              <a:gd name="adj1" fmla="val -19093"/>
              <a:gd name="adj2" fmla="val -79677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法に従わねば処罰せよ</a:t>
            </a:r>
            <a:endParaRPr kumimoji="1" lang="ja-JP" altLang="en-US" sz="4400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75818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B197B83-FFC1-ABC6-E930-F6B11FC42FBB}"/>
              </a:ext>
            </a:extLst>
          </p:cNvPr>
          <p:cNvSpPr/>
          <p:nvPr/>
        </p:nvSpPr>
        <p:spPr>
          <a:xfrm>
            <a:off x="0" y="27106"/>
            <a:ext cx="3504081" cy="8835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800" b="1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焚書・坑儒</a:t>
            </a:r>
            <a:endParaRPr kumimoji="1" lang="ja-JP" altLang="en-US" sz="48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1B6CBCE-19EB-FA10-1DE3-0C6ED414DEF0}"/>
              </a:ext>
            </a:extLst>
          </p:cNvPr>
          <p:cNvSpPr/>
          <p:nvPr/>
        </p:nvSpPr>
        <p:spPr>
          <a:xfrm>
            <a:off x="148856" y="1888776"/>
            <a:ext cx="1404936" cy="7746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焚書</a:t>
            </a:r>
            <a:endParaRPr kumimoji="1" lang="ja-JP" altLang="en-US" sz="44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四角形 11">
            <a:extLst>
              <a:ext uri="{FF2B5EF4-FFF2-40B4-BE49-F238E27FC236}">
                <a16:creationId xmlns:a16="http://schemas.microsoft.com/office/drawing/2014/main" id="{BDAC338D-713F-A43C-8077-F01BFEB389AF}"/>
              </a:ext>
            </a:extLst>
          </p:cNvPr>
          <p:cNvSpPr/>
          <p:nvPr/>
        </p:nvSpPr>
        <p:spPr>
          <a:xfrm>
            <a:off x="148857" y="2663454"/>
            <a:ext cx="5788550" cy="340189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71F7E58-934D-4114-EF97-1C85A38742A0}"/>
              </a:ext>
            </a:extLst>
          </p:cNvPr>
          <p:cNvSpPr txBox="1"/>
          <p:nvPr/>
        </p:nvSpPr>
        <p:spPr>
          <a:xfrm>
            <a:off x="383418" y="2818724"/>
            <a:ext cx="53194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医薬・占い・農業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以外の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書物を焼却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893BE49-15B0-F53D-5B10-E9B952326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72" y="4142164"/>
            <a:ext cx="1849341" cy="1849341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DECBDAE0-E6A0-82C9-CD9A-771658501892}"/>
              </a:ext>
            </a:extLst>
          </p:cNvPr>
          <p:cNvSpPr/>
          <p:nvPr/>
        </p:nvSpPr>
        <p:spPr>
          <a:xfrm>
            <a:off x="2588311" y="4400279"/>
            <a:ext cx="2808409" cy="976848"/>
          </a:xfrm>
          <a:prstGeom prst="wedgeRectCallout">
            <a:avLst>
              <a:gd name="adj1" fmla="val -66956"/>
              <a:gd name="adj2" fmla="val 29053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情報統制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422D89-E3AE-4363-4C96-66857E5BC39E}"/>
              </a:ext>
            </a:extLst>
          </p:cNvPr>
          <p:cNvSpPr/>
          <p:nvPr/>
        </p:nvSpPr>
        <p:spPr>
          <a:xfrm>
            <a:off x="6201589" y="1888776"/>
            <a:ext cx="1404936" cy="7746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坑儒</a:t>
            </a:r>
          </a:p>
        </p:txBody>
      </p:sp>
      <p:sp>
        <p:nvSpPr>
          <p:cNvPr id="13" name="四角形 11">
            <a:extLst>
              <a:ext uri="{FF2B5EF4-FFF2-40B4-BE49-F238E27FC236}">
                <a16:creationId xmlns:a16="http://schemas.microsoft.com/office/drawing/2014/main" id="{90769E16-8B9D-C5DB-5E95-9705A284E181}"/>
              </a:ext>
            </a:extLst>
          </p:cNvPr>
          <p:cNvSpPr/>
          <p:nvPr/>
        </p:nvSpPr>
        <p:spPr>
          <a:xfrm>
            <a:off x="6201590" y="2663454"/>
            <a:ext cx="5788550" cy="3401895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7E3CF78-CF5A-5D89-67FC-184CBD8BDB13}"/>
              </a:ext>
            </a:extLst>
          </p:cNvPr>
          <p:cNvSpPr txBox="1"/>
          <p:nvPr/>
        </p:nvSpPr>
        <p:spPr>
          <a:xfrm>
            <a:off x="6436151" y="2818724"/>
            <a:ext cx="567014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異論者弾圧</a:t>
            </a:r>
            <a:endParaRPr kumimoji="1" lang="en-US" altLang="ja-JP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（儒者や学者など）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F637477A-7D00-5D76-E157-DCFE2B5FB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026" y="4036670"/>
            <a:ext cx="2012997" cy="2012997"/>
          </a:xfrm>
          <a:prstGeom prst="rect">
            <a:avLst/>
          </a:prstGeom>
        </p:spPr>
      </p:pic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828409F5-0E61-DA45-0CC6-0BA1B6BC74CE}"/>
              </a:ext>
            </a:extLst>
          </p:cNvPr>
          <p:cNvSpPr/>
          <p:nvPr/>
        </p:nvSpPr>
        <p:spPr>
          <a:xfrm>
            <a:off x="9011459" y="4400279"/>
            <a:ext cx="2808409" cy="976848"/>
          </a:xfrm>
          <a:prstGeom prst="wedgeRectCallout">
            <a:avLst>
              <a:gd name="adj1" fmla="val -66956"/>
              <a:gd name="adj2" fmla="val 29053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生き埋め</a:t>
            </a:r>
          </a:p>
        </p:txBody>
      </p:sp>
      <p:sp>
        <p:nvSpPr>
          <p:cNvPr id="17" name="吹き出し: 四角形 16">
            <a:extLst>
              <a:ext uri="{FF2B5EF4-FFF2-40B4-BE49-F238E27FC236}">
                <a16:creationId xmlns:a16="http://schemas.microsoft.com/office/drawing/2014/main" id="{0A54CA5C-B9D6-B74C-C1B5-2784D945F41F}"/>
              </a:ext>
            </a:extLst>
          </p:cNvPr>
          <p:cNvSpPr/>
          <p:nvPr/>
        </p:nvSpPr>
        <p:spPr>
          <a:xfrm>
            <a:off x="8006561" y="1208698"/>
            <a:ext cx="3716360" cy="1283714"/>
          </a:xfrm>
          <a:prstGeom prst="wedgeRectCallout">
            <a:avLst>
              <a:gd name="adj1" fmla="val -59361"/>
              <a:gd name="adj2" fmla="val 23724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皇帝を誹謗した約</a:t>
            </a:r>
            <a:r>
              <a:rPr kumimoji="1" lang="en-US" altLang="ja-JP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460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名の学者</a:t>
            </a:r>
          </a:p>
        </p:txBody>
      </p:sp>
    </p:spTree>
    <p:extLst>
      <p:ext uri="{BB962C8B-B14F-4D97-AF65-F5344CB8AC3E}">
        <p14:creationId xmlns:p14="http://schemas.microsoft.com/office/powerpoint/2010/main" val="40843689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BEEE8F-08CD-4F69-AEDA-61CA8850C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82" y="818706"/>
            <a:ext cx="6538741" cy="5491273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C33D88A-78B8-4055-8ADC-0B9CBA7BCEC8}"/>
              </a:ext>
            </a:extLst>
          </p:cNvPr>
          <p:cNvGrpSpPr/>
          <p:nvPr/>
        </p:nvGrpSpPr>
        <p:grpSpPr>
          <a:xfrm>
            <a:off x="5410333" y="312060"/>
            <a:ext cx="2181313" cy="1548638"/>
            <a:chOff x="6409794" y="333325"/>
            <a:chExt cx="2181313" cy="1548638"/>
          </a:xfrm>
        </p:grpSpPr>
        <p:sp>
          <p:nvSpPr>
            <p:cNvPr id="4" name="吹き出し: 四角形 3">
              <a:extLst>
                <a:ext uri="{FF2B5EF4-FFF2-40B4-BE49-F238E27FC236}">
                  <a16:creationId xmlns:a16="http://schemas.microsoft.com/office/drawing/2014/main" id="{1DD304E5-19FD-4FC1-84CD-2DA4E1A1E2D7}"/>
                </a:ext>
              </a:extLst>
            </p:cNvPr>
            <p:cNvSpPr/>
            <p:nvPr/>
          </p:nvSpPr>
          <p:spPr>
            <a:xfrm>
              <a:off x="6409794" y="333325"/>
              <a:ext cx="2181313" cy="1548638"/>
            </a:xfrm>
            <a:prstGeom prst="wedgeRectCallout">
              <a:avLst>
                <a:gd name="adj1" fmla="val -73701"/>
                <a:gd name="adj2" fmla="val -4086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t"/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ja-JP" altLang="en-US" sz="3600" dirty="0">
                  <a:solidFill>
                    <a:schemeClr val="bg1"/>
                  </a:solidFill>
                  <a:latin typeface="UD デジタル 教科書体 N-B" panose="02020700000000000000" pitchFamily="17" charset="-128"/>
                  <a:ea typeface="UD デジタル 教科書体 N-B" panose="02020700000000000000" pitchFamily="17" charset="-128"/>
                </a:rPr>
                <a:t>長城</a:t>
              </a:r>
              <a:endPara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endParaRPr>
            </a:p>
          </p:txBody>
        </p:sp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0F57756E-9CCD-48E9-A32F-A17C88D42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15616" y="995422"/>
              <a:ext cx="1969667" cy="711907"/>
            </a:xfrm>
            <a:prstGeom prst="rect">
              <a:avLst/>
            </a:prstGeom>
          </p:spPr>
        </p:pic>
      </p:grpSp>
      <p:pic>
        <p:nvPicPr>
          <p:cNvPr id="7" name="図 2">
            <a:extLst>
              <a:ext uri="{FF2B5EF4-FFF2-40B4-BE49-F238E27FC236}">
                <a16:creationId xmlns:a16="http://schemas.microsoft.com/office/drawing/2014/main" id="{05D1C92B-8F27-4D6B-834A-B50E008B2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940" y="2542332"/>
            <a:ext cx="5278178" cy="376764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8BAED09-7ED3-46EB-83E3-2CA38376F6DB}"/>
              </a:ext>
            </a:extLst>
          </p:cNvPr>
          <p:cNvSpPr txBox="1"/>
          <p:nvPr/>
        </p:nvSpPr>
        <p:spPr>
          <a:xfrm>
            <a:off x="6748756" y="1897152"/>
            <a:ext cx="5302362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秦の長城</a:t>
            </a:r>
            <a:r>
              <a:rPr lang="ja-JP" altLang="en-US" sz="320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（紀元前</a:t>
            </a:r>
            <a:r>
              <a:rPr lang="en-US" altLang="ja-JP" sz="320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lang="ja-JP" altLang="en-US" sz="320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世紀）</a:t>
            </a:r>
            <a:endParaRPr kumimoji="1" lang="ja-JP" altLang="en-US" sz="3600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FDC9CEE-2D17-482B-A93C-5B6B1977F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062302" y="3460557"/>
            <a:ext cx="1470948" cy="170792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7515E8B-992A-45C4-A9B2-E2D0A8400D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705702">
            <a:off x="8459601" y="2957477"/>
            <a:ext cx="1205403" cy="1107856"/>
          </a:xfrm>
          <a:prstGeom prst="rect">
            <a:avLst/>
          </a:prstGeom>
        </p:spPr>
      </p:pic>
      <p:sp>
        <p:nvSpPr>
          <p:cNvPr id="11" name="フリーフォーム: 図形 10">
            <a:extLst>
              <a:ext uri="{FF2B5EF4-FFF2-40B4-BE49-F238E27FC236}">
                <a16:creationId xmlns:a16="http://schemas.microsoft.com/office/drawing/2014/main" id="{C6C1068D-BC24-430D-BCBC-68772CAF330C}"/>
              </a:ext>
            </a:extLst>
          </p:cNvPr>
          <p:cNvSpPr/>
          <p:nvPr/>
        </p:nvSpPr>
        <p:spPr>
          <a:xfrm>
            <a:off x="1221129" y="951137"/>
            <a:ext cx="3831220" cy="1832574"/>
          </a:xfrm>
          <a:custGeom>
            <a:avLst/>
            <a:gdLst>
              <a:gd name="connsiteX0" fmla="*/ 3831220 w 3831220"/>
              <a:gd name="connsiteY0" fmla="*/ 570934 h 1832574"/>
              <a:gd name="connsiteX1" fmla="*/ 3825433 w 3831220"/>
              <a:gd name="connsiteY1" fmla="*/ 379952 h 1832574"/>
              <a:gd name="connsiteX2" fmla="*/ 3813858 w 3831220"/>
              <a:gd name="connsiteY2" fmla="*/ 362590 h 1832574"/>
              <a:gd name="connsiteX3" fmla="*/ 3796496 w 3831220"/>
              <a:gd name="connsiteY3" fmla="*/ 356802 h 1832574"/>
              <a:gd name="connsiteX4" fmla="*/ 3784922 w 3831220"/>
              <a:gd name="connsiteY4" fmla="*/ 322078 h 1832574"/>
              <a:gd name="connsiteX5" fmla="*/ 3779134 w 3831220"/>
              <a:gd name="connsiteY5" fmla="*/ 304716 h 1832574"/>
              <a:gd name="connsiteX6" fmla="*/ 3761772 w 3831220"/>
              <a:gd name="connsiteY6" fmla="*/ 287354 h 1832574"/>
              <a:gd name="connsiteX7" fmla="*/ 3738623 w 3831220"/>
              <a:gd name="connsiteY7" fmla="*/ 264205 h 1832574"/>
              <a:gd name="connsiteX8" fmla="*/ 3727048 w 3831220"/>
              <a:gd name="connsiteY8" fmla="*/ 246843 h 1832574"/>
              <a:gd name="connsiteX9" fmla="*/ 3709686 w 3831220"/>
              <a:gd name="connsiteY9" fmla="*/ 229481 h 1832574"/>
              <a:gd name="connsiteX10" fmla="*/ 3698112 w 3831220"/>
              <a:gd name="connsiteY10" fmla="*/ 212119 h 1832574"/>
              <a:gd name="connsiteX11" fmla="*/ 3674962 w 3831220"/>
              <a:gd name="connsiteY11" fmla="*/ 206331 h 1832574"/>
              <a:gd name="connsiteX12" fmla="*/ 3669175 w 3831220"/>
              <a:gd name="connsiteY12" fmla="*/ 188969 h 1832574"/>
              <a:gd name="connsiteX13" fmla="*/ 3634451 w 3831220"/>
              <a:gd name="connsiteY13" fmla="*/ 171607 h 1832574"/>
              <a:gd name="connsiteX14" fmla="*/ 3628663 w 3831220"/>
              <a:gd name="connsiteY14" fmla="*/ 154245 h 1832574"/>
              <a:gd name="connsiteX15" fmla="*/ 3582365 w 3831220"/>
              <a:gd name="connsiteY15" fmla="*/ 113734 h 1832574"/>
              <a:gd name="connsiteX16" fmla="*/ 3565003 w 3831220"/>
              <a:gd name="connsiteY16" fmla="*/ 102159 h 1832574"/>
              <a:gd name="connsiteX17" fmla="*/ 3512917 w 3831220"/>
              <a:gd name="connsiteY17" fmla="*/ 84797 h 1832574"/>
              <a:gd name="connsiteX18" fmla="*/ 3495555 w 3831220"/>
              <a:gd name="connsiteY18" fmla="*/ 79010 h 1832574"/>
              <a:gd name="connsiteX19" fmla="*/ 3478193 w 3831220"/>
              <a:gd name="connsiteY19" fmla="*/ 73222 h 1832574"/>
              <a:gd name="connsiteX20" fmla="*/ 3455043 w 3831220"/>
              <a:gd name="connsiteY20" fmla="*/ 67435 h 1832574"/>
              <a:gd name="connsiteX21" fmla="*/ 3437681 w 3831220"/>
              <a:gd name="connsiteY21" fmla="*/ 61648 h 1832574"/>
              <a:gd name="connsiteX22" fmla="*/ 3385595 w 3831220"/>
              <a:gd name="connsiteY22" fmla="*/ 50073 h 1832574"/>
              <a:gd name="connsiteX23" fmla="*/ 3350871 w 3831220"/>
              <a:gd name="connsiteY23" fmla="*/ 38498 h 1832574"/>
              <a:gd name="connsiteX24" fmla="*/ 3333509 w 3831220"/>
              <a:gd name="connsiteY24" fmla="*/ 32711 h 1832574"/>
              <a:gd name="connsiteX25" fmla="*/ 3298785 w 3831220"/>
              <a:gd name="connsiteY25" fmla="*/ 26924 h 1832574"/>
              <a:gd name="connsiteX26" fmla="*/ 3206187 w 3831220"/>
              <a:gd name="connsiteY26" fmla="*/ 15349 h 1832574"/>
              <a:gd name="connsiteX27" fmla="*/ 3194613 w 3831220"/>
              <a:gd name="connsiteY27" fmla="*/ 32711 h 1832574"/>
              <a:gd name="connsiteX28" fmla="*/ 3177251 w 3831220"/>
              <a:gd name="connsiteY28" fmla="*/ 38498 h 1832574"/>
              <a:gd name="connsiteX29" fmla="*/ 3171463 w 3831220"/>
              <a:gd name="connsiteY29" fmla="*/ 55860 h 1832574"/>
              <a:gd name="connsiteX30" fmla="*/ 3148314 w 3831220"/>
              <a:gd name="connsiteY30" fmla="*/ 61648 h 1832574"/>
              <a:gd name="connsiteX31" fmla="*/ 3096228 w 3831220"/>
              <a:gd name="connsiteY31" fmla="*/ 67435 h 1832574"/>
              <a:gd name="connsiteX32" fmla="*/ 3078866 w 3831220"/>
              <a:gd name="connsiteY32" fmla="*/ 73222 h 1832574"/>
              <a:gd name="connsiteX33" fmla="*/ 3061504 w 3831220"/>
              <a:gd name="connsiteY33" fmla="*/ 84797 h 1832574"/>
              <a:gd name="connsiteX34" fmla="*/ 3032567 w 3831220"/>
              <a:gd name="connsiteY34" fmla="*/ 90585 h 1832574"/>
              <a:gd name="connsiteX35" fmla="*/ 2997843 w 3831220"/>
              <a:gd name="connsiteY35" fmla="*/ 113734 h 1832574"/>
              <a:gd name="connsiteX36" fmla="*/ 2980481 w 3831220"/>
              <a:gd name="connsiteY36" fmla="*/ 131096 h 1832574"/>
              <a:gd name="connsiteX37" fmla="*/ 2905246 w 3831220"/>
              <a:gd name="connsiteY37" fmla="*/ 136883 h 1832574"/>
              <a:gd name="connsiteX38" fmla="*/ 2893671 w 3831220"/>
              <a:gd name="connsiteY38" fmla="*/ 154245 h 1832574"/>
              <a:gd name="connsiteX39" fmla="*/ 2887884 w 3831220"/>
              <a:gd name="connsiteY39" fmla="*/ 171607 h 1832574"/>
              <a:gd name="connsiteX40" fmla="*/ 2841585 w 3831220"/>
              <a:gd name="connsiteY40" fmla="*/ 177395 h 1832574"/>
              <a:gd name="connsiteX41" fmla="*/ 2806861 w 3831220"/>
              <a:gd name="connsiteY41" fmla="*/ 200544 h 1832574"/>
              <a:gd name="connsiteX42" fmla="*/ 2789499 w 3831220"/>
              <a:gd name="connsiteY42" fmla="*/ 212119 h 1832574"/>
              <a:gd name="connsiteX43" fmla="*/ 2563793 w 3831220"/>
              <a:gd name="connsiteY43" fmla="*/ 229481 h 1832574"/>
              <a:gd name="connsiteX44" fmla="*/ 2511706 w 3831220"/>
              <a:gd name="connsiteY44" fmla="*/ 235268 h 1832574"/>
              <a:gd name="connsiteX45" fmla="*/ 2494344 w 3831220"/>
              <a:gd name="connsiteY45" fmla="*/ 241055 h 1832574"/>
              <a:gd name="connsiteX46" fmla="*/ 2372810 w 3831220"/>
              <a:gd name="connsiteY46" fmla="*/ 246843 h 1832574"/>
              <a:gd name="connsiteX47" fmla="*/ 2314937 w 3831220"/>
              <a:gd name="connsiteY47" fmla="*/ 252630 h 1832574"/>
              <a:gd name="connsiteX48" fmla="*/ 2280213 w 3831220"/>
              <a:gd name="connsiteY48" fmla="*/ 269992 h 1832574"/>
              <a:gd name="connsiteX49" fmla="*/ 2262851 w 3831220"/>
              <a:gd name="connsiteY49" fmla="*/ 275779 h 1832574"/>
              <a:gd name="connsiteX50" fmla="*/ 2083443 w 3831220"/>
              <a:gd name="connsiteY50" fmla="*/ 287354 h 1832574"/>
              <a:gd name="connsiteX51" fmla="*/ 2066081 w 3831220"/>
              <a:gd name="connsiteY51" fmla="*/ 293141 h 1832574"/>
              <a:gd name="connsiteX52" fmla="*/ 2048719 w 3831220"/>
              <a:gd name="connsiteY52" fmla="*/ 304716 h 1832574"/>
              <a:gd name="connsiteX53" fmla="*/ 2013995 w 3831220"/>
              <a:gd name="connsiteY53" fmla="*/ 316291 h 1832574"/>
              <a:gd name="connsiteX54" fmla="*/ 1996633 w 3831220"/>
              <a:gd name="connsiteY54" fmla="*/ 322078 h 1832574"/>
              <a:gd name="connsiteX55" fmla="*/ 1979271 w 3831220"/>
              <a:gd name="connsiteY55" fmla="*/ 327866 h 1832574"/>
              <a:gd name="connsiteX56" fmla="*/ 1950334 w 3831220"/>
              <a:gd name="connsiteY56" fmla="*/ 356802 h 1832574"/>
              <a:gd name="connsiteX57" fmla="*/ 1938760 w 3831220"/>
              <a:gd name="connsiteY57" fmla="*/ 374164 h 1832574"/>
              <a:gd name="connsiteX58" fmla="*/ 1904036 w 3831220"/>
              <a:gd name="connsiteY58" fmla="*/ 379952 h 1832574"/>
              <a:gd name="connsiteX59" fmla="*/ 1886674 w 3831220"/>
              <a:gd name="connsiteY59" fmla="*/ 391526 h 1832574"/>
              <a:gd name="connsiteX60" fmla="*/ 1863524 w 3831220"/>
              <a:gd name="connsiteY60" fmla="*/ 432038 h 1832574"/>
              <a:gd name="connsiteX61" fmla="*/ 1776714 w 3831220"/>
              <a:gd name="connsiteY61" fmla="*/ 437825 h 1832574"/>
              <a:gd name="connsiteX62" fmla="*/ 1701479 w 3831220"/>
              <a:gd name="connsiteY62" fmla="*/ 449400 h 1832574"/>
              <a:gd name="connsiteX63" fmla="*/ 1684117 w 3831220"/>
              <a:gd name="connsiteY63" fmla="*/ 455187 h 1832574"/>
              <a:gd name="connsiteX64" fmla="*/ 1660967 w 3831220"/>
              <a:gd name="connsiteY64" fmla="*/ 460974 h 1832574"/>
              <a:gd name="connsiteX65" fmla="*/ 1429474 w 3831220"/>
              <a:gd name="connsiteY65" fmla="*/ 472549 h 1832574"/>
              <a:gd name="connsiteX66" fmla="*/ 1394749 w 3831220"/>
              <a:gd name="connsiteY66" fmla="*/ 466762 h 1832574"/>
              <a:gd name="connsiteX67" fmla="*/ 1377387 w 3831220"/>
              <a:gd name="connsiteY67" fmla="*/ 455187 h 1832574"/>
              <a:gd name="connsiteX68" fmla="*/ 1360025 w 3831220"/>
              <a:gd name="connsiteY68" fmla="*/ 449400 h 1832574"/>
              <a:gd name="connsiteX69" fmla="*/ 1307939 w 3831220"/>
              <a:gd name="connsiteY69" fmla="*/ 426250 h 1832574"/>
              <a:gd name="connsiteX70" fmla="*/ 1244279 w 3831220"/>
              <a:gd name="connsiteY70" fmla="*/ 408888 h 1832574"/>
              <a:gd name="connsiteX71" fmla="*/ 1192193 w 3831220"/>
              <a:gd name="connsiteY71" fmla="*/ 403101 h 1832574"/>
              <a:gd name="connsiteX72" fmla="*/ 1151681 w 3831220"/>
              <a:gd name="connsiteY72" fmla="*/ 391526 h 1832574"/>
              <a:gd name="connsiteX73" fmla="*/ 1128532 w 3831220"/>
              <a:gd name="connsiteY73" fmla="*/ 385739 h 1832574"/>
              <a:gd name="connsiteX74" fmla="*/ 1093808 w 3831220"/>
              <a:gd name="connsiteY74" fmla="*/ 374164 h 1832574"/>
              <a:gd name="connsiteX75" fmla="*/ 1059084 w 3831220"/>
              <a:gd name="connsiteY75" fmla="*/ 345228 h 1832574"/>
              <a:gd name="connsiteX76" fmla="*/ 1041722 w 3831220"/>
              <a:gd name="connsiteY76" fmla="*/ 327866 h 1832574"/>
              <a:gd name="connsiteX77" fmla="*/ 1030147 w 3831220"/>
              <a:gd name="connsiteY77" fmla="*/ 310504 h 1832574"/>
              <a:gd name="connsiteX78" fmla="*/ 995423 w 3831220"/>
              <a:gd name="connsiteY78" fmla="*/ 298929 h 1832574"/>
              <a:gd name="connsiteX79" fmla="*/ 960699 w 3831220"/>
              <a:gd name="connsiteY79" fmla="*/ 287354 h 1832574"/>
              <a:gd name="connsiteX80" fmla="*/ 925975 w 3831220"/>
              <a:gd name="connsiteY80" fmla="*/ 281567 h 1832574"/>
              <a:gd name="connsiteX81" fmla="*/ 816015 w 3831220"/>
              <a:gd name="connsiteY81" fmla="*/ 287354 h 1832574"/>
              <a:gd name="connsiteX82" fmla="*/ 804441 w 3831220"/>
              <a:gd name="connsiteY82" fmla="*/ 304716 h 1832574"/>
              <a:gd name="connsiteX83" fmla="*/ 781291 w 3831220"/>
              <a:gd name="connsiteY83" fmla="*/ 310504 h 1832574"/>
              <a:gd name="connsiteX84" fmla="*/ 758142 w 3831220"/>
              <a:gd name="connsiteY84" fmla="*/ 322078 h 1832574"/>
              <a:gd name="connsiteX85" fmla="*/ 746567 w 3831220"/>
              <a:gd name="connsiteY85" fmla="*/ 339440 h 1832574"/>
              <a:gd name="connsiteX86" fmla="*/ 717630 w 3831220"/>
              <a:gd name="connsiteY86" fmla="*/ 345228 h 1832574"/>
              <a:gd name="connsiteX87" fmla="*/ 694481 w 3831220"/>
              <a:gd name="connsiteY87" fmla="*/ 379952 h 1832574"/>
              <a:gd name="connsiteX88" fmla="*/ 682906 w 3831220"/>
              <a:gd name="connsiteY88" fmla="*/ 397314 h 1832574"/>
              <a:gd name="connsiteX89" fmla="*/ 671332 w 3831220"/>
              <a:gd name="connsiteY89" fmla="*/ 437825 h 1832574"/>
              <a:gd name="connsiteX90" fmla="*/ 659757 w 3831220"/>
              <a:gd name="connsiteY90" fmla="*/ 455187 h 1832574"/>
              <a:gd name="connsiteX91" fmla="*/ 636608 w 3831220"/>
              <a:gd name="connsiteY91" fmla="*/ 478336 h 1832574"/>
              <a:gd name="connsiteX92" fmla="*/ 630820 w 3831220"/>
              <a:gd name="connsiteY92" fmla="*/ 495698 h 1832574"/>
              <a:gd name="connsiteX93" fmla="*/ 625033 w 3831220"/>
              <a:gd name="connsiteY93" fmla="*/ 570934 h 1832574"/>
              <a:gd name="connsiteX94" fmla="*/ 613458 w 3831220"/>
              <a:gd name="connsiteY94" fmla="*/ 605658 h 1832574"/>
              <a:gd name="connsiteX95" fmla="*/ 607671 w 3831220"/>
              <a:gd name="connsiteY95" fmla="*/ 709830 h 1832574"/>
              <a:gd name="connsiteX96" fmla="*/ 590309 w 3831220"/>
              <a:gd name="connsiteY96" fmla="*/ 715617 h 1832574"/>
              <a:gd name="connsiteX97" fmla="*/ 549798 w 3831220"/>
              <a:gd name="connsiteY97" fmla="*/ 738767 h 1832574"/>
              <a:gd name="connsiteX98" fmla="*/ 532436 w 3831220"/>
              <a:gd name="connsiteY98" fmla="*/ 744554 h 1832574"/>
              <a:gd name="connsiteX99" fmla="*/ 526648 w 3831220"/>
              <a:gd name="connsiteY99" fmla="*/ 906600 h 1832574"/>
              <a:gd name="connsiteX100" fmla="*/ 515074 w 3831220"/>
              <a:gd name="connsiteY100" fmla="*/ 941324 h 1832574"/>
              <a:gd name="connsiteX101" fmla="*/ 509286 w 3831220"/>
              <a:gd name="connsiteY101" fmla="*/ 958686 h 1832574"/>
              <a:gd name="connsiteX102" fmla="*/ 491924 w 3831220"/>
              <a:gd name="connsiteY102" fmla="*/ 1028134 h 1832574"/>
              <a:gd name="connsiteX103" fmla="*/ 451413 w 3831220"/>
              <a:gd name="connsiteY103" fmla="*/ 1062858 h 1832574"/>
              <a:gd name="connsiteX104" fmla="*/ 439838 w 3831220"/>
              <a:gd name="connsiteY104" fmla="*/ 1097582 h 1832574"/>
              <a:gd name="connsiteX105" fmla="*/ 434051 w 3831220"/>
              <a:gd name="connsiteY105" fmla="*/ 1114944 h 1832574"/>
              <a:gd name="connsiteX106" fmla="*/ 428263 w 3831220"/>
              <a:gd name="connsiteY106" fmla="*/ 1155455 h 1832574"/>
              <a:gd name="connsiteX107" fmla="*/ 393539 w 3831220"/>
              <a:gd name="connsiteY107" fmla="*/ 1161243 h 1832574"/>
              <a:gd name="connsiteX108" fmla="*/ 376177 w 3831220"/>
              <a:gd name="connsiteY108" fmla="*/ 1167030 h 1832574"/>
              <a:gd name="connsiteX109" fmla="*/ 329879 w 3831220"/>
              <a:gd name="connsiteY109" fmla="*/ 1172817 h 1832574"/>
              <a:gd name="connsiteX110" fmla="*/ 312517 w 3831220"/>
              <a:gd name="connsiteY110" fmla="*/ 1178605 h 1832574"/>
              <a:gd name="connsiteX111" fmla="*/ 266218 w 3831220"/>
              <a:gd name="connsiteY111" fmla="*/ 1190179 h 1832574"/>
              <a:gd name="connsiteX112" fmla="*/ 260430 w 3831220"/>
              <a:gd name="connsiteY112" fmla="*/ 1207541 h 1832574"/>
              <a:gd name="connsiteX113" fmla="*/ 243068 w 3831220"/>
              <a:gd name="connsiteY113" fmla="*/ 1219116 h 1832574"/>
              <a:gd name="connsiteX114" fmla="*/ 231494 w 3831220"/>
              <a:gd name="connsiteY114" fmla="*/ 1253840 h 1832574"/>
              <a:gd name="connsiteX115" fmla="*/ 237281 w 3831220"/>
              <a:gd name="connsiteY115" fmla="*/ 1363800 h 1832574"/>
              <a:gd name="connsiteX116" fmla="*/ 237281 w 3831220"/>
              <a:gd name="connsiteY116" fmla="*/ 1421673 h 1832574"/>
              <a:gd name="connsiteX117" fmla="*/ 196770 w 3831220"/>
              <a:gd name="connsiteY117" fmla="*/ 1427460 h 1832574"/>
              <a:gd name="connsiteX118" fmla="*/ 179408 w 3831220"/>
              <a:gd name="connsiteY118" fmla="*/ 1433248 h 1832574"/>
              <a:gd name="connsiteX119" fmla="*/ 162046 w 3831220"/>
              <a:gd name="connsiteY119" fmla="*/ 1467972 h 1832574"/>
              <a:gd name="connsiteX120" fmla="*/ 127322 w 3831220"/>
              <a:gd name="connsiteY120" fmla="*/ 1491121 h 1832574"/>
              <a:gd name="connsiteX121" fmla="*/ 109960 w 3831220"/>
              <a:gd name="connsiteY121" fmla="*/ 1502696 h 1832574"/>
              <a:gd name="connsiteX122" fmla="*/ 86810 w 3831220"/>
              <a:gd name="connsiteY122" fmla="*/ 1508483 h 1832574"/>
              <a:gd name="connsiteX123" fmla="*/ 63661 w 3831220"/>
              <a:gd name="connsiteY123" fmla="*/ 1543207 h 1832574"/>
              <a:gd name="connsiteX124" fmla="*/ 52086 w 3831220"/>
              <a:gd name="connsiteY124" fmla="*/ 1560569 h 1832574"/>
              <a:gd name="connsiteX125" fmla="*/ 46299 w 3831220"/>
              <a:gd name="connsiteY125" fmla="*/ 1589506 h 1832574"/>
              <a:gd name="connsiteX126" fmla="*/ 40512 w 3831220"/>
              <a:gd name="connsiteY126" fmla="*/ 1606868 h 1832574"/>
              <a:gd name="connsiteX127" fmla="*/ 23149 w 3831220"/>
              <a:gd name="connsiteY127" fmla="*/ 1705253 h 1832574"/>
              <a:gd name="connsiteX128" fmla="*/ 5787 w 3831220"/>
              <a:gd name="connsiteY128" fmla="*/ 1716828 h 1832574"/>
              <a:gd name="connsiteX129" fmla="*/ 0 w 3831220"/>
              <a:gd name="connsiteY129" fmla="*/ 1734190 h 1832574"/>
              <a:gd name="connsiteX130" fmla="*/ 5787 w 3831220"/>
              <a:gd name="connsiteY130" fmla="*/ 1832574 h 183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</a:cxnLst>
            <a:rect l="l" t="t" r="r" b="b"/>
            <a:pathLst>
              <a:path w="3831220" h="1832574">
                <a:moveTo>
                  <a:pt x="3831220" y="570934"/>
                </a:moveTo>
                <a:cubicBezTo>
                  <a:pt x="3829291" y="507273"/>
                  <a:pt x="3830722" y="443422"/>
                  <a:pt x="3825433" y="379952"/>
                </a:cubicBezTo>
                <a:cubicBezTo>
                  <a:pt x="3824855" y="373020"/>
                  <a:pt x="3819289" y="366935"/>
                  <a:pt x="3813858" y="362590"/>
                </a:cubicBezTo>
                <a:cubicBezTo>
                  <a:pt x="3809094" y="358779"/>
                  <a:pt x="3802283" y="358731"/>
                  <a:pt x="3796496" y="356802"/>
                </a:cubicBezTo>
                <a:lnTo>
                  <a:pt x="3784922" y="322078"/>
                </a:lnTo>
                <a:cubicBezTo>
                  <a:pt x="3782993" y="316291"/>
                  <a:pt x="3783448" y="309030"/>
                  <a:pt x="3779134" y="304716"/>
                </a:cubicBezTo>
                <a:lnTo>
                  <a:pt x="3761772" y="287354"/>
                </a:lnTo>
                <a:cubicBezTo>
                  <a:pt x="3749146" y="249474"/>
                  <a:pt x="3766682" y="286652"/>
                  <a:pt x="3738623" y="264205"/>
                </a:cubicBezTo>
                <a:cubicBezTo>
                  <a:pt x="3733192" y="259860"/>
                  <a:pt x="3731501" y="252186"/>
                  <a:pt x="3727048" y="246843"/>
                </a:cubicBezTo>
                <a:cubicBezTo>
                  <a:pt x="3721808" y="240556"/>
                  <a:pt x="3714926" y="235769"/>
                  <a:pt x="3709686" y="229481"/>
                </a:cubicBezTo>
                <a:cubicBezTo>
                  <a:pt x="3705233" y="224138"/>
                  <a:pt x="3703899" y="215977"/>
                  <a:pt x="3698112" y="212119"/>
                </a:cubicBezTo>
                <a:cubicBezTo>
                  <a:pt x="3691494" y="207707"/>
                  <a:pt x="3682679" y="208260"/>
                  <a:pt x="3674962" y="206331"/>
                </a:cubicBezTo>
                <a:cubicBezTo>
                  <a:pt x="3673033" y="200544"/>
                  <a:pt x="3672986" y="193733"/>
                  <a:pt x="3669175" y="188969"/>
                </a:cubicBezTo>
                <a:cubicBezTo>
                  <a:pt x="3661017" y="178772"/>
                  <a:pt x="3645886" y="175419"/>
                  <a:pt x="3634451" y="171607"/>
                </a:cubicBezTo>
                <a:cubicBezTo>
                  <a:pt x="3632522" y="165820"/>
                  <a:pt x="3631391" y="159701"/>
                  <a:pt x="3628663" y="154245"/>
                </a:cubicBezTo>
                <a:cubicBezTo>
                  <a:pt x="3616605" y="130130"/>
                  <a:pt x="3608411" y="131098"/>
                  <a:pt x="3582365" y="113734"/>
                </a:cubicBezTo>
                <a:cubicBezTo>
                  <a:pt x="3576578" y="109876"/>
                  <a:pt x="3571602" y="104358"/>
                  <a:pt x="3565003" y="102159"/>
                </a:cubicBezTo>
                <a:lnTo>
                  <a:pt x="3512917" y="84797"/>
                </a:lnTo>
                <a:lnTo>
                  <a:pt x="3495555" y="79010"/>
                </a:lnTo>
                <a:cubicBezTo>
                  <a:pt x="3489768" y="77081"/>
                  <a:pt x="3484111" y="74701"/>
                  <a:pt x="3478193" y="73222"/>
                </a:cubicBezTo>
                <a:cubicBezTo>
                  <a:pt x="3470476" y="71293"/>
                  <a:pt x="3462691" y="69620"/>
                  <a:pt x="3455043" y="67435"/>
                </a:cubicBezTo>
                <a:cubicBezTo>
                  <a:pt x="3449177" y="65759"/>
                  <a:pt x="3443599" y="63128"/>
                  <a:pt x="3437681" y="61648"/>
                </a:cubicBezTo>
                <a:cubicBezTo>
                  <a:pt x="3404661" y="53393"/>
                  <a:pt x="3415282" y="58979"/>
                  <a:pt x="3385595" y="50073"/>
                </a:cubicBezTo>
                <a:cubicBezTo>
                  <a:pt x="3373909" y="46567"/>
                  <a:pt x="3362446" y="42356"/>
                  <a:pt x="3350871" y="38498"/>
                </a:cubicBezTo>
                <a:cubicBezTo>
                  <a:pt x="3345084" y="36569"/>
                  <a:pt x="3339526" y="33714"/>
                  <a:pt x="3333509" y="32711"/>
                </a:cubicBezTo>
                <a:lnTo>
                  <a:pt x="3298785" y="26924"/>
                </a:lnTo>
                <a:cubicBezTo>
                  <a:pt x="3274496" y="-9508"/>
                  <a:pt x="3285172" y="-4397"/>
                  <a:pt x="3206187" y="15349"/>
                </a:cubicBezTo>
                <a:cubicBezTo>
                  <a:pt x="3199439" y="17036"/>
                  <a:pt x="3200044" y="28366"/>
                  <a:pt x="3194613" y="32711"/>
                </a:cubicBezTo>
                <a:cubicBezTo>
                  <a:pt x="3189849" y="36522"/>
                  <a:pt x="3183038" y="36569"/>
                  <a:pt x="3177251" y="38498"/>
                </a:cubicBezTo>
                <a:cubicBezTo>
                  <a:pt x="3175322" y="44285"/>
                  <a:pt x="3176227" y="52049"/>
                  <a:pt x="3171463" y="55860"/>
                </a:cubicBezTo>
                <a:cubicBezTo>
                  <a:pt x="3165252" y="60829"/>
                  <a:pt x="3156175" y="60439"/>
                  <a:pt x="3148314" y="61648"/>
                </a:cubicBezTo>
                <a:cubicBezTo>
                  <a:pt x="3131048" y="64304"/>
                  <a:pt x="3113590" y="65506"/>
                  <a:pt x="3096228" y="67435"/>
                </a:cubicBezTo>
                <a:cubicBezTo>
                  <a:pt x="3090441" y="69364"/>
                  <a:pt x="3084322" y="70494"/>
                  <a:pt x="3078866" y="73222"/>
                </a:cubicBezTo>
                <a:cubicBezTo>
                  <a:pt x="3072645" y="76333"/>
                  <a:pt x="3068017" y="82355"/>
                  <a:pt x="3061504" y="84797"/>
                </a:cubicBezTo>
                <a:cubicBezTo>
                  <a:pt x="3052294" y="88251"/>
                  <a:pt x="3042213" y="88656"/>
                  <a:pt x="3032567" y="90585"/>
                </a:cubicBezTo>
                <a:cubicBezTo>
                  <a:pt x="2977180" y="145972"/>
                  <a:pt x="3048096" y="80232"/>
                  <a:pt x="2997843" y="113734"/>
                </a:cubicBezTo>
                <a:cubicBezTo>
                  <a:pt x="2991033" y="118274"/>
                  <a:pt x="2988421" y="129111"/>
                  <a:pt x="2980481" y="131096"/>
                </a:cubicBezTo>
                <a:cubicBezTo>
                  <a:pt x="2956080" y="137196"/>
                  <a:pt x="2930324" y="134954"/>
                  <a:pt x="2905246" y="136883"/>
                </a:cubicBezTo>
                <a:cubicBezTo>
                  <a:pt x="2901388" y="142670"/>
                  <a:pt x="2896782" y="148024"/>
                  <a:pt x="2893671" y="154245"/>
                </a:cubicBezTo>
                <a:cubicBezTo>
                  <a:pt x="2890943" y="159701"/>
                  <a:pt x="2893459" y="169129"/>
                  <a:pt x="2887884" y="171607"/>
                </a:cubicBezTo>
                <a:cubicBezTo>
                  <a:pt x="2873671" y="177924"/>
                  <a:pt x="2857018" y="175466"/>
                  <a:pt x="2841585" y="177395"/>
                </a:cubicBezTo>
                <a:lnTo>
                  <a:pt x="2806861" y="200544"/>
                </a:lnTo>
                <a:lnTo>
                  <a:pt x="2789499" y="212119"/>
                </a:lnTo>
                <a:cubicBezTo>
                  <a:pt x="2714333" y="262229"/>
                  <a:pt x="2779056" y="223501"/>
                  <a:pt x="2563793" y="229481"/>
                </a:cubicBezTo>
                <a:cubicBezTo>
                  <a:pt x="2546431" y="231410"/>
                  <a:pt x="2528938" y="232396"/>
                  <a:pt x="2511706" y="235268"/>
                </a:cubicBezTo>
                <a:cubicBezTo>
                  <a:pt x="2505689" y="236271"/>
                  <a:pt x="2500423" y="240548"/>
                  <a:pt x="2494344" y="241055"/>
                </a:cubicBezTo>
                <a:cubicBezTo>
                  <a:pt x="2453927" y="244423"/>
                  <a:pt x="2413321" y="244914"/>
                  <a:pt x="2372810" y="246843"/>
                </a:cubicBezTo>
                <a:cubicBezTo>
                  <a:pt x="2353519" y="248772"/>
                  <a:pt x="2334099" y="249682"/>
                  <a:pt x="2314937" y="252630"/>
                </a:cubicBezTo>
                <a:cubicBezTo>
                  <a:pt x="2293923" y="255863"/>
                  <a:pt x="2299291" y="260453"/>
                  <a:pt x="2280213" y="269992"/>
                </a:cubicBezTo>
                <a:cubicBezTo>
                  <a:pt x="2274757" y="272720"/>
                  <a:pt x="2268880" y="274851"/>
                  <a:pt x="2262851" y="275779"/>
                </a:cubicBezTo>
                <a:cubicBezTo>
                  <a:pt x="2214404" y="283233"/>
                  <a:pt x="2120201" y="285604"/>
                  <a:pt x="2083443" y="287354"/>
                </a:cubicBezTo>
                <a:cubicBezTo>
                  <a:pt x="2077656" y="289283"/>
                  <a:pt x="2071537" y="290413"/>
                  <a:pt x="2066081" y="293141"/>
                </a:cubicBezTo>
                <a:cubicBezTo>
                  <a:pt x="2059860" y="296252"/>
                  <a:pt x="2055075" y="301891"/>
                  <a:pt x="2048719" y="304716"/>
                </a:cubicBezTo>
                <a:cubicBezTo>
                  <a:pt x="2037570" y="309671"/>
                  <a:pt x="2025570" y="312433"/>
                  <a:pt x="2013995" y="316291"/>
                </a:cubicBezTo>
                <a:lnTo>
                  <a:pt x="1996633" y="322078"/>
                </a:lnTo>
                <a:lnTo>
                  <a:pt x="1979271" y="327866"/>
                </a:lnTo>
                <a:cubicBezTo>
                  <a:pt x="1948401" y="374169"/>
                  <a:pt x="1988920" y="318216"/>
                  <a:pt x="1950334" y="356802"/>
                </a:cubicBezTo>
                <a:cubicBezTo>
                  <a:pt x="1945416" y="361720"/>
                  <a:pt x="1944981" y="371053"/>
                  <a:pt x="1938760" y="374164"/>
                </a:cubicBezTo>
                <a:cubicBezTo>
                  <a:pt x="1928265" y="379412"/>
                  <a:pt x="1915611" y="378023"/>
                  <a:pt x="1904036" y="379952"/>
                </a:cubicBezTo>
                <a:cubicBezTo>
                  <a:pt x="1898249" y="383810"/>
                  <a:pt x="1890125" y="385487"/>
                  <a:pt x="1886674" y="391526"/>
                </a:cubicBezTo>
                <a:cubicBezTo>
                  <a:pt x="1876252" y="409763"/>
                  <a:pt x="1891382" y="427395"/>
                  <a:pt x="1863524" y="432038"/>
                </a:cubicBezTo>
                <a:cubicBezTo>
                  <a:pt x="1834918" y="436806"/>
                  <a:pt x="1805651" y="435896"/>
                  <a:pt x="1776714" y="437825"/>
                </a:cubicBezTo>
                <a:cubicBezTo>
                  <a:pt x="1734923" y="451754"/>
                  <a:pt x="1784605" y="436611"/>
                  <a:pt x="1701479" y="449400"/>
                </a:cubicBezTo>
                <a:cubicBezTo>
                  <a:pt x="1695450" y="450328"/>
                  <a:pt x="1689983" y="453511"/>
                  <a:pt x="1684117" y="455187"/>
                </a:cubicBezTo>
                <a:cubicBezTo>
                  <a:pt x="1676469" y="457372"/>
                  <a:pt x="1668841" y="459849"/>
                  <a:pt x="1660967" y="460974"/>
                </a:cubicBezTo>
                <a:cubicBezTo>
                  <a:pt x="1590657" y="471019"/>
                  <a:pt x="1487525" y="470614"/>
                  <a:pt x="1429474" y="472549"/>
                </a:cubicBezTo>
                <a:cubicBezTo>
                  <a:pt x="1417899" y="470620"/>
                  <a:pt x="1405881" y="470473"/>
                  <a:pt x="1394749" y="466762"/>
                </a:cubicBezTo>
                <a:cubicBezTo>
                  <a:pt x="1388150" y="464562"/>
                  <a:pt x="1383608" y="458298"/>
                  <a:pt x="1377387" y="455187"/>
                </a:cubicBezTo>
                <a:cubicBezTo>
                  <a:pt x="1371931" y="452459"/>
                  <a:pt x="1365812" y="451329"/>
                  <a:pt x="1360025" y="449400"/>
                </a:cubicBezTo>
                <a:cubicBezTo>
                  <a:pt x="1332512" y="431058"/>
                  <a:pt x="1349260" y="440024"/>
                  <a:pt x="1307939" y="426250"/>
                </a:cubicBezTo>
                <a:cubicBezTo>
                  <a:pt x="1288005" y="419605"/>
                  <a:pt x="1263850" y="411062"/>
                  <a:pt x="1244279" y="408888"/>
                </a:cubicBezTo>
                <a:lnTo>
                  <a:pt x="1192193" y="403101"/>
                </a:lnTo>
                <a:cubicBezTo>
                  <a:pt x="1119837" y="385013"/>
                  <a:pt x="1209789" y="408129"/>
                  <a:pt x="1151681" y="391526"/>
                </a:cubicBezTo>
                <a:cubicBezTo>
                  <a:pt x="1144033" y="389341"/>
                  <a:pt x="1136150" y="388025"/>
                  <a:pt x="1128532" y="385739"/>
                </a:cubicBezTo>
                <a:cubicBezTo>
                  <a:pt x="1116846" y="382233"/>
                  <a:pt x="1093808" y="374164"/>
                  <a:pt x="1093808" y="374164"/>
                </a:cubicBezTo>
                <a:cubicBezTo>
                  <a:pt x="1051825" y="318187"/>
                  <a:pt x="1098853" y="371741"/>
                  <a:pt x="1059084" y="345228"/>
                </a:cubicBezTo>
                <a:cubicBezTo>
                  <a:pt x="1052274" y="340688"/>
                  <a:pt x="1046962" y="334153"/>
                  <a:pt x="1041722" y="327866"/>
                </a:cubicBezTo>
                <a:cubicBezTo>
                  <a:pt x="1037269" y="322523"/>
                  <a:pt x="1036045" y="314190"/>
                  <a:pt x="1030147" y="310504"/>
                </a:cubicBezTo>
                <a:cubicBezTo>
                  <a:pt x="1019801" y="304038"/>
                  <a:pt x="1006998" y="302787"/>
                  <a:pt x="995423" y="298929"/>
                </a:cubicBezTo>
                <a:cubicBezTo>
                  <a:pt x="995416" y="298927"/>
                  <a:pt x="960707" y="287355"/>
                  <a:pt x="960699" y="287354"/>
                </a:cubicBezTo>
                <a:lnTo>
                  <a:pt x="925975" y="281567"/>
                </a:lnTo>
                <a:cubicBezTo>
                  <a:pt x="883940" y="267554"/>
                  <a:pt x="890005" y="266801"/>
                  <a:pt x="816015" y="287354"/>
                </a:cubicBezTo>
                <a:cubicBezTo>
                  <a:pt x="809313" y="289216"/>
                  <a:pt x="810228" y="300858"/>
                  <a:pt x="804441" y="304716"/>
                </a:cubicBezTo>
                <a:cubicBezTo>
                  <a:pt x="797823" y="309128"/>
                  <a:pt x="788739" y="307711"/>
                  <a:pt x="781291" y="310504"/>
                </a:cubicBezTo>
                <a:cubicBezTo>
                  <a:pt x="773213" y="313533"/>
                  <a:pt x="765858" y="318220"/>
                  <a:pt x="758142" y="322078"/>
                </a:cubicBezTo>
                <a:cubicBezTo>
                  <a:pt x="754284" y="327865"/>
                  <a:pt x="752606" y="335989"/>
                  <a:pt x="746567" y="339440"/>
                </a:cubicBezTo>
                <a:cubicBezTo>
                  <a:pt x="738026" y="344320"/>
                  <a:pt x="724586" y="338272"/>
                  <a:pt x="717630" y="345228"/>
                </a:cubicBezTo>
                <a:cubicBezTo>
                  <a:pt x="668742" y="394116"/>
                  <a:pt x="747163" y="362389"/>
                  <a:pt x="694481" y="379952"/>
                </a:cubicBezTo>
                <a:cubicBezTo>
                  <a:pt x="690623" y="385739"/>
                  <a:pt x="686017" y="391093"/>
                  <a:pt x="682906" y="397314"/>
                </a:cubicBezTo>
                <a:cubicBezTo>
                  <a:pt x="671645" y="419836"/>
                  <a:pt x="682456" y="411868"/>
                  <a:pt x="671332" y="437825"/>
                </a:cubicBezTo>
                <a:cubicBezTo>
                  <a:pt x="668592" y="444218"/>
                  <a:pt x="663615" y="449400"/>
                  <a:pt x="659757" y="455187"/>
                </a:cubicBezTo>
                <a:cubicBezTo>
                  <a:pt x="644326" y="501484"/>
                  <a:pt x="667473" y="447473"/>
                  <a:pt x="636608" y="478336"/>
                </a:cubicBezTo>
                <a:cubicBezTo>
                  <a:pt x="632294" y="482650"/>
                  <a:pt x="632749" y="489911"/>
                  <a:pt x="630820" y="495698"/>
                </a:cubicBezTo>
                <a:cubicBezTo>
                  <a:pt x="628891" y="520777"/>
                  <a:pt x="628956" y="546089"/>
                  <a:pt x="625033" y="570934"/>
                </a:cubicBezTo>
                <a:cubicBezTo>
                  <a:pt x="623130" y="582986"/>
                  <a:pt x="613458" y="605658"/>
                  <a:pt x="613458" y="605658"/>
                </a:cubicBezTo>
                <a:cubicBezTo>
                  <a:pt x="611529" y="640382"/>
                  <a:pt x="614835" y="675798"/>
                  <a:pt x="607671" y="709830"/>
                </a:cubicBezTo>
                <a:cubicBezTo>
                  <a:pt x="606414" y="715799"/>
                  <a:pt x="595916" y="713214"/>
                  <a:pt x="590309" y="715617"/>
                </a:cubicBezTo>
                <a:cubicBezTo>
                  <a:pt x="519284" y="746056"/>
                  <a:pt x="607922" y="709705"/>
                  <a:pt x="549798" y="738767"/>
                </a:cubicBezTo>
                <a:cubicBezTo>
                  <a:pt x="544342" y="741495"/>
                  <a:pt x="538223" y="742625"/>
                  <a:pt x="532436" y="744554"/>
                </a:cubicBezTo>
                <a:cubicBezTo>
                  <a:pt x="530507" y="798569"/>
                  <a:pt x="531399" y="852759"/>
                  <a:pt x="526648" y="906600"/>
                </a:cubicBezTo>
                <a:cubicBezTo>
                  <a:pt x="525576" y="918753"/>
                  <a:pt x="518932" y="929749"/>
                  <a:pt x="515074" y="941324"/>
                </a:cubicBezTo>
                <a:lnTo>
                  <a:pt x="509286" y="958686"/>
                </a:lnTo>
                <a:cubicBezTo>
                  <a:pt x="507793" y="967643"/>
                  <a:pt x="500659" y="1021582"/>
                  <a:pt x="491924" y="1028134"/>
                </a:cubicBezTo>
                <a:cubicBezTo>
                  <a:pt x="462227" y="1050407"/>
                  <a:pt x="475595" y="1038676"/>
                  <a:pt x="451413" y="1062858"/>
                </a:cubicBezTo>
                <a:lnTo>
                  <a:pt x="439838" y="1097582"/>
                </a:lnTo>
                <a:lnTo>
                  <a:pt x="434051" y="1114944"/>
                </a:lnTo>
                <a:cubicBezTo>
                  <a:pt x="432122" y="1128448"/>
                  <a:pt x="437246" y="1145189"/>
                  <a:pt x="428263" y="1155455"/>
                </a:cubicBezTo>
                <a:cubicBezTo>
                  <a:pt x="420536" y="1164286"/>
                  <a:pt x="404994" y="1158697"/>
                  <a:pt x="393539" y="1161243"/>
                </a:cubicBezTo>
                <a:cubicBezTo>
                  <a:pt x="387584" y="1162566"/>
                  <a:pt x="382179" y="1165939"/>
                  <a:pt x="376177" y="1167030"/>
                </a:cubicBezTo>
                <a:cubicBezTo>
                  <a:pt x="360875" y="1169812"/>
                  <a:pt x="345312" y="1170888"/>
                  <a:pt x="329879" y="1172817"/>
                </a:cubicBezTo>
                <a:cubicBezTo>
                  <a:pt x="324092" y="1174746"/>
                  <a:pt x="318435" y="1177125"/>
                  <a:pt x="312517" y="1178605"/>
                </a:cubicBezTo>
                <a:lnTo>
                  <a:pt x="266218" y="1190179"/>
                </a:lnTo>
                <a:cubicBezTo>
                  <a:pt x="264289" y="1195966"/>
                  <a:pt x="264241" y="1202777"/>
                  <a:pt x="260430" y="1207541"/>
                </a:cubicBezTo>
                <a:cubicBezTo>
                  <a:pt x="256085" y="1212972"/>
                  <a:pt x="246754" y="1213218"/>
                  <a:pt x="243068" y="1219116"/>
                </a:cubicBezTo>
                <a:cubicBezTo>
                  <a:pt x="236602" y="1229462"/>
                  <a:pt x="231494" y="1253840"/>
                  <a:pt x="231494" y="1253840"/>
                </a:cubicBezTo>
                <a:cubicBezTo>
                  <a:pt x="233423" y="1290493"/>
                  <a:pt x="233958" y="1327247"/>
                  <a:pt x="237281" y="1363800"/>
                </a:cubicBezTo>
                <a:cubicBezTo>
                  <a:pt x="239161" y="1384479"/>
                  <a:pt x="262312" y="1396642"/>
                  <a:pt x="237281" y="1421673"/>
                </a:cubicBezTo>
                <a:cubicBezTo>
                  <a:pt x="227636" y="1431318"/>
                  <a:pt x="210274" y="1425531"/>
                  <a:pt x="196770" y="1427460"/>
                </a:cubicBezTo>
                <a:cubicBezTo>
                  <a:pt x="190983" y="1429389"/>
                  <a:pt x="184172" y="1429437"/>
                  <a:pt x="179408" y="1433248"/>
                </a:cubicBezTo>
                <a:cubicBezTo>
                  <a:pt x="159892" y="1448861"/>
                  <a:pt x="174029" y="1449997"/>
                  <a:pt x="162046" y="1467972"/>
                </a:cubicBezTo>
                <a:cubicBezTo>
                  <a:pt x="149660" y="1486551"/>
                  <a:pt x="145525" y="1485054"/>
                  <a:pt x="127322" y="1491121"/>
                </a:cubicBezTo>
                <a:cubicBezTo>
                  <a:pt x="121535" y="1494979"/>
                  <a:pt x="116353" y="1499956"/>
                  <a:pt x="109960" y="1502696"/>
                </a:cubicBezTo>
                <a:cubicBezTo>
                  <a:pt x="102649" y="1505829"/>
                  <a:pt x="91902" y="1502373"/>
                  <a:pt x="86810" y="1508483"/>
                </a:cubicBezTo>
                <a:cubicBezTo>
                  <a:pt x="49205" y="1553609"/>
                  <a:pt x="109345" y="1527980"/>
                  <a:pt x="63661" y="1543207"/>
                </a:cubicBezTo>
                <a:cubicBezTo>
                  <a:pt x="59803" y="1548994"/>
                  <a:pt x="54528" y="1554056"/>
                  <a:pt x="52086" y="1560569"/>
                </a:cubicBezTo>
                <a:cubicBezTo>
                  <a:pt x="48632" y="1569779"/>
                  <a:pt x="48685" y="1579963"/>
                  <a:pt x="46299" y="1589506"/>
                </a:cubicBezTo>
                <a:cubicBezTo>
                  <a:pt x="44820" y="1595424"/>
                  <a:pt x="42441" y="1601081"/>
                  <a:pt x="40512" y="1606868"/>
                </a:cubicBezTo>
                <a:cubicBezTo>
                  <a:pt x="38210" y="1639088"/>
                  <a:pt x="48721" y="1679681"/>
                  <a:pt x="23149" y="1705253"/>
                </a:cubicBezTo>
                <a:cubicBezTo>
                  <a:pt x="18231" y="1710171"/>
                  <a:pt x="11574" y="1712970"/>
                  <a:pt x="5787" y="1716828"/>
                </a:cubicBezTo>
                <a:cubicBezTo>
                  <a:pt x="3858" y="1722615"/>
                  <a:pt x="0" y="1728090"/>
                  <a:pt x="0" y="1734190"/>
                </a:cubicBezTo>
                <a:cubicBezTo>
                  <a:pt x="0" y="1767041"/>
                  <a:pt x="5787" y="1832574"/>
                  <a:pt x="5787" y="1832574"/>
                </a:cubicBezTo>
              </a:path>
            </a:pathLst>
          </a:custGeom>
          <a:ln w="7620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フリーフォーム: 図形 12">
            <a:extLst>
              <a:ext uri="{FF2B5EF4-FFF2-40B4-BE49-F238E27FC236}">
                <a16:creationId xmlns:a16="http://schemas.microsoft.com/office/drawing/2014/main" id="{73725037-A41B-4463-B827-3529BCF9A814}"/>
              </a:ext>
            </a:extLst>
          </p:cNvPr>
          <p:cNvSpPr/>
          <p:nvPr/>
        </p:nvSpPr>
        <p:spPr>
          <a:xfrm>
            <a:off x="1469904" y="1435261"/>
            <a:ext cx="1198061" cy="1232704"/>
          </a:xfrm>
          <a:custGeom>
            <a:avLst/>
            <a:gdLst>
              <a:gd name="connsiteX0" fmla="*/ 1198061 w 1198061"/>
              <a:gd name="connsiteY0" fmla="*/ 0 h 1232704"/>
              <a:gd name="connsiteX1" fmla="*/ 1163337 w 1198061"/>
              <a:gd name="connsiteY1" fmla="*/ 5787 h 1232704"/>
              <a:gd name="connsiteX2" fmla="*/ 1157549 w 1198061"/>
              <a:gd name="connsiteY2" fmla="*/ 34724 h 1232704"/>
              <a:gd name="connsiteX3" fmla="*/ 1151762 w 1198061"/>
              <a:gd name="connsiteY3" fmla="*/ 75235 h 1232704"/>
              <a:gd name="connsiteX4" fmla="*/ 1134400 w 1198061"/>
              <a:gd name="connsiteY4" fmla="*/ 81023 h 1232704"/>
              <a:gd name="connsiteX5" fmla="*/ 1111250 w 1198061"/>
              <a:gd name="connsiteY5" fmla="*/ 115747 h 1232704"/>
              <a:gd name="connsiteX6" fmla="*/ 1099676 w 1198061"/>
              <a:gd name="connsiteY6" fmla="*/ 133109 h 1232704"/>
              <a:gd name="connsiteX7" fmla="*/ 1093888 w 1198061"/>
              <a:gd name="connsiteY7" fmla="*/ 150471 h 1232704"/>
              <a:gd name="connsiteX8" fmla="*/ 1088101 w 1198061"/>
              <a:gd name="connsiteY8" fmla="*/ 196769 h 1232704"/>
              <a:gd name="connsiteX9" fmla="*/ 1070739 w 1198061"/>
              <a:gd name="connsiteY9" fmla="*/ 202557 h 1232704"/>
              <a:gd name="connsiteX10" fmla="*/ 1059164 w 1198061"/>
              <a:gd name="connsiteY10" fmla="*/ 219919 h 1232704"/>
              <a:gd name="connsiteX11" fmla="*/ 1053377 w 1198061"/>
              <a:gd name="connsiteY11" fmla="*/ 243068 h 1232704"/>
              <a:gd name="connsiteX12" fmla="*/ 1041802 w 1198061"/>
              <a:gd name="connsiteY12" fmla="*/ 277792 h 1232704"/>
              <a:gd name="connsiteX13" fmla="*/ 1036015 w 1198061"/>
              <a:gd name="connsiteY13" fmla="*/ 295154 h 1232704"/>
              <a:gd name="connsiteX14" fmla="*/ 1030228 w 1198061"/>
              <a:gd name="connsiteY14" fmla="*/ 318304 h 1232704"/>
              <a:gd name="connsiteX15" fmla="*/ 1012866 w 1198061"/>
              <a:gd name="connsiteY15" fmla="*/ 335666 h 1232704"/>
              <a:gd name="connsiteX16" fmla="*/ 1007078 w 1198061"/>
              <a:gd name="connsiteY16" fmla="*/ 353028 h 1232704"/>
              <a:gd name="connsiteX17" fmla="*/ 954992 w 1198061"/>
              <a:gd name="connsiteY17" fmla="*/ 370390 h 1232704"/>
              <a:gd name="connsiteX18" fmla="*/ 937630 w 1198061"/>
              <a:gd name="connsiteY18" fmla="*/ 381964 h 1232704"/>
              <a:gd name="connsiteX19" fmla="*/ 931843 w 1198061"/>
              <a:gd name="connsiteY19" fmla="*/ 428263 h 1232704"/>
              <a:gd name="connsiteX20" fmla="*/ 926055 w 1198061"/>
              <a:gd name="connsiteY20" fmla="*/ 451412 h 1232704"/>
              <a:gd name="connsiteX21" fmla="*/ 908693 w 1198061"/>
              <a:gd name="connsiteY21" fmla="*/ 457200 h 1232704"/>
              <a:gd name="connsiteX22" fmla="*/ 891331 w 1198061"/>
              <a:gd name="connsiteY22" fmla="*/ 468774 h 1232704"/>
              <a:gd name="connsiteX23" fmla="*/ 868182 w 1198061"/>
              <a:gd name="connsiteY23" fmla="*/ 503498 h 1232704"/>
              <a:gd name="connsiteX24" fmla="*/ 833458 w 1198061"/>
              <a:gd name="connsiteY24" fmla="*/ 515073 h 1232704"/>
              <a:gd name="connsiteX25" fmla="*/ 810309 w 1198061"/>
              <a:gd name="connsiteY25" fmla="*/ 549797 h 1232704"/>
              <a:gd name="connsiteX26" fmla="*/ 798734 w 1198061"/>
              <a:gd name="connsiteY26" fmla="*/ 567159 h 1232704"/>
              <a:gd name="connsiteX27" fmla="*/ 764010 w 1198061"/>
              <a:gd name="connsiteY27" fmla="*/ 572947 h 1232704"/>
              <a:gd name="connsiteX28" fmla="*/ 729286 w 1198061"/>
              <a:gd name="connsiteY28" fmla="*/ 584521 h 1232704"/>
              <a:gd name="connsiteX29" fmla="*/ 711924 w 1198061"/>
              <a:gd name="connsiteY29" fmla="*/ 601883 h 1232704"/>
              <a:gd name="connsiteX30" fmla="*/ 706137 w 1198061"/>
              <a:gd name="connsiteY30" fmla="*/ 619245 h 1232704"/>
              <a:gd name="connsiteX31" fmla="*/ 665625 w 1198061"/>
              <a:gd name="connsiteY31" fmla="*/ 659757 h 1232704"/>
              <a:gd name="connsiteX32" fmla="*/ 659838 w 1198061"/>
              <a:gd name="connsiteY32" fmla="*/ 682906 h 1232704"/>
              <a:gd name="connsiteX33" fmla="*/ 642476 w 1198061"/>
              <a:gd name="connsiteY33" fmla="*/ 688693 h 1232704"/>
              <a:gd name="connsiteX34" fmla="*/ 607752 w 1198061"/>
              <a:gd name="connsiteY34" fmla="*/ 711843 h 1232704"/>
              <a:gd name="connsiteX35" fmla="*/ 590390 w 1198061"/>
              <a:gd name="connsiteY35" fmla="*/ 723417 h 1232704"/>
              <a:gd name="connsiteX36" fmla="*/ 544091 w 1198061"/>
              <a:gd name="connsiteY36" fmla="*/ 734992 h 1232704"/>
              <a:gd name="connsiteX37" fmla="*/ 526729 w 1198061"/>
              <a:gd name="connsiteY37" fmla="*/ 746567 h 1232704"/>
              <a:gd name="connsiteX38" fmla="*/ 520942 w 1198061"/>
              <a:gd name="connsiteY38" fmla="*/ 763929 h 1232704"/>
              <a:gd name="connsiteX39" fmla="*/ 457281 w 1198061"/>
              <a:gd name="connsiteY39" fmla="*/ 792866 h 1232704"/>
              <a:gd name="connsiteX40" fmla="*/ 439919 w 1198061"/>
              <a:gd name="connsiteY40" fmla="*/ 810228 h 1232704"/>
              <a:gd name="connsiteX41" fmla="*/ 410982 w 1198061"/>
              <a:gd name="connsiteY41" fmla="*/ 850739 h 1232704"/>
              <a:gd name="connsiteX42" fmla="*/ 353109 w 1198061"/>
              <a:gd name="connsiteY42" fmla="*/ 856526 h 1232704"/>
              <a:gd name="connsiteX43" fmla="*/ 324172 w 1198061"/>
              <a:gd name="connsiteY43" fmla="*/ 879676 h 1232704"/>
              <a:gd name="connsiteX44" fmla="*/ 318385 w 1198061"/>
              <a:gd name="connsiteY44" fmla="*/ 908612 h 1232704"/>
              <a:gd name="connsiteX45" fmla="*/ 220000 w 1198061"/>
              <a:gd name="connsiteY45" fmla="*/ 925974 h 1232704"/>
              <a:gd name="connsiteX46" fmla="*/ 185276 w 1198061"/>
              <a:gd name="connsiteY46" fmla="*/ 937549 h 1232704"/>
              <a:gd name="connsiteX47" fmla="*/ 150552 w 1198061"/>
              <a:gd name="connsiteY47" fmla="*/ 960698 h 1232704"/>
              <a:gd name="connsiteX48" fmla="*/ 138977 w 1198061"/>
              <a:gd name="connsiteY48" fmla="*/ 978061 h 1232704"/>
              <a:gd name="connsiteX49" fmla="*/ 121615 w 1198061"/>
              <a:gd name="connsiteY49" fmla="*/ 983848 h 1232704"/>
              <a:gd name="connsiteX50" fmla="*/ 98466 w 1198061"/>
              <a:gd name="connsiteY50" fmla="*/ 1053296 h 1232704"/>
              <a:gd name="connsiteX51" fmla="*/ 81104 w 1198061"/>
              <a:gd name="connsiteY51" fmla="*/ 1088020 h 1232704"/>
              <a:gd name="connsiteX52" fmla="*/ 46380 w 1198061"/>
              <a:gd name="connsiteY52" fmla="*/ 1093807 h 1232704"/>
              <a:gd name="connsiteX53" fmla="*/ 40592 w 1198061"/>
              <a:gd name="connsiteY53" fmla="*/ 1111169 h 1232704"/>
              <a:gd name="connsiteX54" fmla="*/ 29018 w 1198061"/>
              <a:gd name="connsiteY54" fmla="*/ 1128531 h 1232704"/>
              <a:gd name="connsiteX55" fmla="*/ 17443 w 1198061"/>
              <a:gd name="connsiteY55" fmla="*/ 1186405 h 1232704"/>
              <a:gd name="connsiteX56" fmla="*/ 5868 w 1198061"/>
              <a:gd name="connsiteY56" fmla="*/ 1203767 h 1232704"/>
              <a:gd name="connsiteX57" fmla="*/ 81 w 1198061"/>
              <a:gd name="connsiteY57" fmla="*/ 1232704 h 1232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1198061" h="1232704">
                <a:moveTo>
                  <a:pt x="1198061" y="0"/>
                </a:moveTo>
                <a:cubicBezTo>
                  <a:pt x="1186486" y="1929"/>
                  <a:pt x="1172246" y="-1850"/>
                  <a:pt x="1163337" y="5787"/>
                </a:cubicBezTo>
                <a:cubicBezTo>
                  <a:pt x="1155868" y="12189"/>
                  <a:pt x="1159166" y="25021"/>
                  <a:pt x="1157549" y="34724"/>
                </a:cubicBezTo>
                <a:cubicBezTo>
                  <a:pt x="1155306" y="48179"/>
                  <a:pt x="1157862" y="63034"/>
                  <a:pt x="1151762" y="75235"/>
                </a:cubicBezTo>
                <a:cubicBezTo>
                  <a:pt x="1149034" y="80691"/>
                  <a:pt x="1140187" y="79094"/>
                  <a:pt x="1134400" y="81023"/>
                </a:cubicBezTo>
                <a:lnTo>
                  <a:pt x="1111250" y="115747"/>
                </a:lnTo>
                <a:cubicBezTo>
                  <a:pt x="1107392" y="121534"/>
                  <a:pt x="1101876" y="126511"/>
                  <a:pt x="1099676" y="133109"/>
                </a:cubicBezTo>
                <a:lnTo>
                  <a:pt x="1093888" y="150471"/>
                </a:lnTo>
                <a:cubicBezTo>
                  <a:pt x="1091959" y="165904"/>
                  <a:pt x="1094417" y="182557"/>
                  <a:pt x="1088101" y="196769"/>
                </a:cubicBezTo>
                <a:cubicBezTo>
                  <a:pt x="1085623" y="202344"/>
                  <a:pt x="1075503" y="198746"/>
                  <a:pt x="1070739" y="202557"/>
                </a:cubicBezTo>
                <a:cubicBezTo>
                  <a:pt x="1065308" y="206902"/>
                  <a:pt x="1063022" y="214132"/>
                  <a:pt x="1059164" y="219919"/>
                </a:cubicBezTo>
                <a:cubicBezTo>
                  <a:pt x="1057235" y="227635"/>
                  <a:pt x="1055663" y="235450"/>
                  <a:pt x="1053377" y="243068"/>
                </a:cubicBezTo>
                <a:cubicBezTo>
                  <a:pt x="1049871" y="254754"/>
                  <a:pt x="1045660" y="266217"/>
                  <a:pt x="1041802" y="277792"/>
                </a:cubicBezTo>
                <a:cubicBezTo>
                  <a:pt x="1039873" y="283579"/>
                  <a:pt x="1037494" y="289236"/>
                  <a:pt x="1036015" y="295154"/>
                </a:cubicBezTo>
                <a:cubicBezTo>
                  <a:pt x="1034086" y="302871"/>
                  <a:pt x="1034174" y="311398"/>
                  <a:pt x="1030228" y="318304"/>
                </a:cubicBezTo>
                <a:cubicBezTo>
                  <a:pt x="1026167" y="325410"/>
                  <a:pt x="1018653" y="329879"/>
                  <a:pt x="1012866" y="335666"/>
                </a:cubicBezTo>
                <a:cubicBezTo>
                  <a:pt x="1010937" y="341453"/>
                  <a:pt x="1010889" y="348264"/>
                  <a:pt x="1007078" y="353028"/>
                </a:cubicBezTo>
                <a:cubicBezTo>
                  <a:pt x="994559" y="368676"/>
                  <a:pt x="971934" y="367566"/>
                  <a:pt x="954992" y="370390"/>
                </a:cubicBezTo>
                <a:cubicBezTo>
                  <a:pt x="949205" y="374248"/>
                  <a:pt x="940213" y="375506"/>
                  <a:pt x="937630" y="381964"/>
                </a:cubicBezTo>
                <a:cubicBezTo>
                  <a:pt x="931854" y="396405"/>
                  <a:pt x="934400" y="412922"/>
                  <a:pt x="931843" y="428263"/>
                </a:cubicBezTo>
                <a:cubicBezTo>
                  <a:pt x="930535" y="436109"/>
                  <a:pt x="931024" y="445201"/>
                  <a:pt x="926055" y="451412"/>
                </a:cubicBezTo>
                <a:cubicBezTo>
                  <a:pt x="922244" y="456176"/>
                  <a:pt x="914149" y="454472"/>
                  <a:pt x="908693" y="457200"/>
                </a:cubicBezTo>
                <a:cubicBezTo>
                  <a:pt x="902472" y="460311"/>
                  <a:pt x="897118" y="464916"/>
                  <a:pt x="891331" y="468774"/>
                </a:cubicBezTo>
                <a:cubicBezTo>
                  <a:pt x="885893" y="485088"/>
                  <a:pt x="885917" y="493645"/>
                  <a:pt x="868182" y="503498"/>
                </a:cubicBezTo>
                <a:cubicBezTo>
                  <a:pt x="857517" y="509423"/>
                  <a:pt x="833458" y="515073"/>
                  <a:pt x="833458" y="515073"/>
                </a:cubicBezTo>
                <a:lnTo>
                  <a:pt x="810309" y="549797"/>
                </a:lnTo>
                <a:cubicBezTo>
                  <a:pt x="806451" y="555584"/>
                  <a:pt x="805595" y="566015"/>
                  <a:pt x="798734" y="567159"/>
                </a:cubicBezTo>
                <a:cubicBezTo>
                  <a:pt x="787159" y="569088"/>
                  <a:pt x="775394" y="570101"/>
                  <a:pt x="764010" y="572947"/>
                </a:cubicBezTo>
                <a:cubicBezTo>
                  <a:pt x="752174" y="575906"/>
                  <a:pt x="729286" y="584521"/>
                  <a:pt x="729286" y="584521"/>
                </a:cubicBezTo>
                <a:cubicBezTo>
                  <a:pt x="723499" y="590308"/>
                  <a:pt x="716464" y="595073"/>
                  <a:pt x="711924" y="601883"/>
                </a:cubicBezTo>
                <a:cubicBezTo>
                  <a:pt x="708540" y="606959"/>
                  <a:pt x="709100" y="613912"/>
                  <a:pt x="706137" y="619245"/>
                </a:cubicBezTo>
                <a:cubicBezTo>
                  <a:pt x="685031" y="657235"/>
                  <a:pt x="693804" y="650363"/>
                  <a:pt x="665625" y="659757"/>
                </a:cubicBezTo>
                <a:cubicBezTo>
                  <a:pt x="663696" y="667473"/>
                  <a:pt x="664807" y="676695"/>
                  <a:pt x="659838" y="682906"/>
                </a:cubicBezTo>
                <a:cubicBezTo>
                  <a:pt x="656027" y="687670"/>
                  <a:pt x="647809" y="685730"/>
                  <a:pt x="642476" y="688693"/>
                </a:cubicBezTo>
                <a:cubicBezTo>
                  <a:pt x="630316" y="695449"/>
                  <a:pt x="619327" y="704126"/>
                  <a:pt x="607752" y="711843"/>
                </a:cubicBezTo>
                <a:cubicBezTo>
                  <a:pt x="601965" y="715701"/>
                  <a:pt x="597138" y="721730"/>
                  <a:pt x="590390" y="723417"/>
                </a:cubicBezTo>
                <a:lnTo>
                  <a:pt x="544091" y="734992"/>
                </a:lnTo>
                <a:cubicBezTo>
                  <a:pt x="538304" y="738850"/>
                  <a:pt x="531074" y="741136"/>
                  <a:pt x="526729" y="746567"/>
                </a:cubicBezTo>
                <a:cubicBezTo>
                  <a:pt x="522918" y="751331"/>
                  <a:pt x="525256" y="759615"/>
                  <a:pt x="520942" y="763929"/>
                </a:cubicBezTo>
                <a:cubicBezTo>
                  <a:pt x="495913" y="788958"/>
                  <a:pt x="487216" y="786878"/>
                  <a:pt x="457281" y="792866"/>
                </a:cubicBezTo>
                <a:cubicBezTo>
                  <a:pt x="451494" y="798653"/>
                  <a:pt x="443894" y="803073"/>
                  <a:pt x="439919" y="810228"/>
                </a:cubicBezTo>
                <a:cubicBezTo>
                  <a:pt x="422881" y="840896"/>
                  <a:pt x="441686" y="846016"/>
                  <a:pt x="410982" y="850739"/>
                </a:cubicBezTo>
                <a:cubicBezTo>
                  <a:pt x="391820" y="853687"/>
                  <a:pt x="372400" y="854597"/>
                  <a:pt x="353109" y="856526"/>
                </a:cubicBezTo>
                <a:cubicBezTo>
                  <a:pt x="335709" y="862327"/>
                  <a:pt x="331651" y="859732"/>
                  <a:pt x="324172" y="879676"/>
                </a:cubicBezTo>
                <a:cubicBezTo>
                  <a:pt x="320718" y="888886"/>
                  <a:pt x="326684" y="903331"/>
                  <a:pt x="318385" y="908612"/>
                </a:cubicBezTo>
                <a:cubicBezTo>
                  <a:pt x="310133" y="913863"/>
                  <a:pt x="236306" y="923645"/>
                  <a:pt x="220000" y="925974"/>
                </a:cubicBezTo>
                <a:cubicBezTo>
                  <a:pt x="208425" y="929832"/>
                  <a:pt x="193903" y="928922"/>
                  <a:pt x="185276" y="937549"/>
                </a:cubicBezTo>
                <a:cubicBezTo>
                  <a:pt x="163600" y="959225"/>
                  <a:pt x="175679" y="952323"/>
                  <a:pt x="150552" y="960698"/>
                </a:cubicBezTo>
                <a:cubicBezTo>
                  <a:pt x="146694" y="966486"/>
                  <a:pt x="144409" y="973716"/>
                  <a:pt x="138977" y="978061"/>
                </a:cubicBezTo>
                <a:cubicBezTo>
                  <a:pt x="134213" y="981872"/>
                  <a:pt x="123544" y="978061"/>
                  <a:pt x="121615" y="983848"/>
                </a:cubicBezTo>
                <a:cubicBezTo>
                  <a:pt x="96257" y="1059924"/>
                  <a:pt x="141488" y="1038956"/>
                  <a:pt x="98466" y="1053296"/>
                </a:cubicBezTo>
                <a:cubicBezTo>
                  <a:pt x="95727" y="1061512"/>
                  <a:pt x="90077" y="1083533"/>
                  <a:pt x="81104" y="1088020"/>
                </a:cubicBezTo>
                <a:cubicBezTo>
                  <a:pt x="70609" y="1093268"/>
                  <a:pt x="57955" y="1091878"/>
                  <a:pt x="46380" y="1093807"/>
                </a:cubicBezTo>
                <a:cubicBezTo>
                  <a:pt x="44451" y="1099594"/>
                  <a:pt x="43320" y="1105713"/>
                  <a:pt x="40592" y="1111169"/>
                </a:cubicBezTo>
                <a:cubicBezTo>
                  <a:pt x="37481" y="1117390"/>
                  <a:pt x="31217" y="1121933"/>
                  <a:pt x="29018" y="1128531"/>
                </a:cubicBezTo>
                <a:cubicBezTo>
                  <a:pt x="21843" y="1150055"/>
                  <a:pt x="26129" y="1166137"/>
                  <a:pt x="17443" y="1186405"/>
                </a:cubicBezTo>
                <a:cubicBezTo>
                  <a:pt x="14703" y="1192798"/>
                  <a:pt x="9726" y="1197980"/>
                  <a:pt x="5868" y="1203767"/>
                </a:cubicBezTo>
                <a:cubicBezTo>
                  <a:pt x="-1139" y="1224789"/>
                  <a:pt x="81" y="1215029"/>
                  <a:pt x="81" y="1232704"/>
                </a:cubicBezTo>
              </a:path>
            </a:pathLst>
          </a:custGeom>
          <a:noFill/>
          <a:ln w="762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5650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BD0B2DB-3548-490E-BED9-94677EDC4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498" y="836197"/>
            <a:ext cx="6629145" cy="556719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DFC8143-0267-440C-8A68-3DF1211FD2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53956">
            <a:off x="3920197" y="1072067"/>
            <a:ext cx="3916339" cy="711907"/>
          </a:xfrm>
          <a:prstGeom prst="rect">
            <a:avLst/>
          </a:prstGeom>
        </p:spPr>
      </p:pic>
      <p:sp>
        <p:nvSpPr>
          <p:cNvPr id="4" name="正方形/長方形 18">
            <a:extLst>
              <a:ext uri="{FF2B5EF4-FFF2-40B4-BE49-F238E27FC236}">
                <a16:creationId xmlns:a16="http://schemas.microsoft.com/office/drawing/2014/main" id="{44472B6F-CD79-4E46-9187-D65AB858F763}"/>
              </a:ext>
            </a:extLst>
          </p:cNvPr>
          <p:cNvSpPr/>
          <p:nvPr/>
        </p:nvSpPr>
        <p:spPr>
          <a:xfrm rot="20883794">
            <a:off x="4962691" y="1091379"/>
            <a:ext cx="1843572" cy="653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長城</a:t>
            </a: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0819D5CC-6785-47EC-AD75-28C0AE11FE3A}"/>
              </a:ext>
            </a:extLst>
          </p:cNvPr>
          <p:cNvSpPr/>
          <p:nvPr/>
        </p:nvSpPr>
        <p:spPr>
          <a:xfrm rot="1480389">
            <a:off x="5368237" y="3924434"/>
            <a:ext cx="691763" cy="106396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3BE5460-8F56-4BF3-A275-898E2471F2E3}"/>
              </a:ext>
            </a:extLst>
          </p:cNvPr>
          <p:cNvSpPr txBox="1"/>
          <p:nvPr/>
        </p:nvSpPr>
        <p:spPr>
          <a:xfrm>
            <a:off x="4708756" y="5084212"/>
            <a:ext cx="1247314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南越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F2D5D4C-9041-44EB-ADEE-9BE21A31D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941" y="4800696"/>
            <a:ext cx="1339130" cy="1255597"/>
          </a:xfrm>
          <a:prstGeom prst="rect">
            <a:avLst/>
          </a:prstGeom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70441E1E-3848-4E77-94AD-2AE258CB97B0}"/>
              </a:ext>
            </a:extLst>
          </p:cNvPr>
          <p:cNvSpPr/>
          <p:nvPr/>
        </p:nvSpPr>
        <p:spPr>
          <a:xfrm rot="1480389">
            <a:off x="6164078" y="3956227"/>
            <a:ext cx="691763" cy="106396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B1ED65A-12EB-4A37-9945-D75B64CA1745}"/>
              </a:ext>
            </a:extLst>
          </p:cNvPr>
          <p:cNvSpPr txBox="1"/>
          <p:nvPr/>
        </p:nvSpPr>
        <p:spPr>
          <a:xfrm>
            <a:off x="4726269" y="482395"/>
            <a:ext cx="1136767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匈奴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39B94574-9493-4753-9911-B1EE7714E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8312" y="208398"/>
            <a:ext cx="1339130" cy="125559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0571A35-041F-4421-B86B-E3F3C78AA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940" y="4448848"/>
            <a:ext cx="893135" cy="79823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9DDA450-30FF-4910-B772-5C9D4C7C5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609" y="782888"/>
            <a:ext cx="893135" cy="79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9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1" y="102742"/>
            <a:ext cx="11643120" cy="66525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35091" y="102742"/>
            <a:ext cx="393287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秦の統一と始皇帝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416473-C50A-4AFE-B0F7-D8ECCB999389}"/>
              </a:ext>
            </a:extLst>
          </p:cNvPr>
          <p:cNvSpPr txBox="1"/>
          <p:nvPr/>
        </p:nvSpPr>
        <p:spPr>
          <a:xfrm>
            <a:off x="313789" y="1578929"/>
            <a:ext cx="5559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・前</a:t>
            </a:r>
            <a:r>
              <a:rPr lang="en-US" altLang="ja-JP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世紀から</a:t>
            </a:r>
            <a:r>
              <a:rPr lang="ja-JP" altLang="en-US" sz="32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秦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が台頭</a:t>
            </a:r>
            <a:endParaRPr lang="ja-JP" altLang="en-US" sz="3200" b="1" u="sng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F271A09-6072-4C1B-98A9-C2B35F0E3449}"/>
              </a:ext>
            </a:extLst>
          </p:cNvPr>
          <p:cNvSpPr txBox="1"/>
          <p:nvPr/>
        </p:nvSpPr>
        <p:spPr>
          <a:xfrm>
            <a:off x="313789" y="845995"/>
            <a:ext cx="542010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「大王」から「皇帝」へ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43EC856-43FE-4ED3-B826-E91D529AF1C0}"/>
              </a:ext>
            </a:extLst>
          </p:cNvPr>
          <p:cNvSpPr txBox="1"/>
          <p:nvPr/>
        </p:nvSpPr>
        <p:spPr>
          <a:xfrm>
            <a:off x="4709769" y="1588700"/>
            <a:ext cx="5559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商鞅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の変法などで強大化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BE4767EB-419B-4D37-AE10-9C8C96CBDFB6}"/>
              </a:ext>
            </a:extLst>
          </p:cNvPr>
          <p:cNvSpPr txBox="1"/>
          <p:nvPr/>
        </p:nvSpPr>
        <p:spPr>
          <a:xfrm>
            <a:off x="292521" y="2088787"/>
            <a:ext cx="9733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・前</a:t>
            </a:r>
            <a:r>
              <a:rPr lang="en-US" altLang="ja-JP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221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年、</a:t>
            </a:r>
            <a:r>
              <a:rPr lang="ja-JP" altLang="en-US" sz="3200" b="1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政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によって統一　→　「</a:t>
            </a:r>
            <a:r>
              <a:rPr lang="ja-JP" altLang="en-US" sz="32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皇帝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」を名乗る</a:t>
            </a:r>
            <a:endParaRPr lang="ja-JP" altLang="en-US" sz="3200" b="1" u="sng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B1FAB89-691C-47A0-A29A-2353D7B23BC3}"/>
              </a:ext>
            </a:extLst>
          </p:cNvPr>
          <p:cNvSpPr txBox="1"/>
          <p:nvPr/>
        </p:nvSpPr>
        <p:spPr>
          <a:xfrm>
            <a:off x="9681798" y="2103006"/>
            <a:ext cx="2275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始皇帝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379100A-A31B-415F-9126-2B72FC11260D}"/>
              </a:ext>
            </a:extLst>
          </p:cNvPr>
          <p:cNvSpPr txBox="1"/>
          <p:nvPr/>
        </p:nvSpPr>
        <p:spPr>
          <a:xfrm>
            <a:off x="292521" y="2672999"/>
            <a:ext cx="160434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郡県制</a:t>
            </a:r>
            <a:endParaRPr lang="en-US" altLang="ja-JP" sz="3600" b="1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A22FFA8-FB03-4016-ACC8-D8CB3BC12D89}"/>
              </a:ext>
            </a:extLst>
          </p:cNvPr>
          <p:cNvSpPr txBox="1"/>
          <p:nvPr/>
        </p:nvSpPr>
        <p:spPr>
          <a:xfrm>
            <a:off x="1954293" y="2722994"/>
            <a:ext cx="7753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郡と県に分割し統治　←　中央集権化</a:t>
            </a:r>
            <a:endParaRPr lang="ja-JP" altLang="en-US" sz="3200" b="1" u="sng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FE184346-8828-497A-AB64-50FA192175E4}"/>
              </a:ext>
            </a:extLst>
          </p:cNvPr>
          <p:cNvSpPr txBox="1"/>
          <p:nvPr/>
        </p:nvSpPr>
        <p:spPr>
          <a:xfrm>
            <a:off x="292521" y="3401315"/>
            <a:ext cx="578221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貨幣・度量衡・文字の統一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DD97276-F65B-4F50-BE1A-B59382E3B81D}"/>
              </a:ext>
            </a:extLst>
          </p:cNvPr>
          <p:cNvSpPr txBox="1"/>
          <p:nvPr/>
        </p:nvSpPr>
        <p:spPr>
          <a:xfrm>
            <a:off x="213825" y="4047646"/>
            <a:ext cx="1138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半両銭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（円銭）や小篆（文字）を採用、単位なども統一</a:t>
            </a:r>
            <a:endParaRPr lang="ja-JP" altLang="en-US" sz="3200" b="1" u="sng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2083909F-F085-4A98-AB6F-E730E9F369D4}"/>
              </a:ext>
            </a:extLst>
          </p:cNvPr>
          <p:cNvSpPr txBox="1"/>
          <p:nvPr/>
        </p:nvSpPr>
        <p:spPr>
          <a:xfrm>
            <a:off x="292521" y="4620228"/>
            <a:ext cx="250774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焚書</a:t>
            </a:r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6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坑儒</a:t>
            </a:r>
            <a:endParaRPr lang="en-US" altLang="ja-JP" sz="3600" b="1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F773D43-3129-46C6-BCEB-5A1FFCEB9E58}"/>
              </a:ext>
            </a:extLst>
          </p:cNvPr>
          <p:cNvSpPr txBox="1"/>
          <p:nvPr/>
        </p:nvSpPr>
        <p:spPr>
          <a:xfrm>
            <a:off x="2637160" y="4667899"/>
            <a:ext cx="88204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書物焼却（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焚書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）、生き埋め（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坑儒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）などの思想統制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B81E370-6F26-4DC8-B122-44C059838B90}"/>
              </a:ext>
            </a:extLst>
          </p:cNvPr>
          <p:cNvSpPr txBox="1"/>
          <p:nvPr/>
        </p:nvSpPr>
        <p:spPr>
          <a:xfrm>
            <a:off x="292521" y="5364577"/>
            <a:ext cx="116413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外征</a:t>
            </a:r>
            <a:endParaRPr lang="en-US" altLang="ja-JP" sz="3600" b="1" dirty="0"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A56C3C0B-4141-4055-9CC9-678F2E9E7048}"/>
              </a:ext>
            </a:extLst>
          </p:cNvPr>
          <p:cNvSpPr txBox="1"/>
          <p:nvPr/>
        </p:nvSpPr>
        <p:spPr>
          <a:xfrm>
            <a:off x="213825" y="6060340"/>
            <a:ext cx="1138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・北：匈奴を後退させ</a:t>
            </a:r>
            <a:r>
              <a:rPr lang="ja-JP" altLang="en-US" sz="3200" b="1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長城</a:t>
            </a:r>
            <a:r>
              <a:rPr lang="ja-JP" altLang="en-US" sz="32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建設　南：南越を撃退し３郡設置</a:t>
            </a:r>
            <a:endParaRPr lang="ja-JP" altLang="en-US" sz="3200" b="1" u="sng" dirty="0">
              <a:solidFill>
                <a:srgbClr val="FFFF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5B216E0A-A773-4311-8D47-A4C9D41D1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033" y="3429000"/>
            <a:ext cx="10356112" cy="3429000"/>
          </a:xfrm>
          <a:prstGeom prst="rect">
            <a:avLst/>
          </a:prstGeom>
        </p:spPr>
      </p:pic>
      <p:pic>
        <p:nvPicPr>
          <p:cNvPr id="5" name="図 2">
            <a:extLst>
              <a:ext uri="{FF2B5EF4-FFF2-40B4-BE49-F238E27FC236}">
                <a16:creationId xmlns:a16="http://schemas.microsoft.com/office/drawing/2014/main" id="{2497DF6F-29F0-694F-BCA6-FB348FB33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67" y="0"/>
            <a:ext cx="8106415" cy="3429000"/>
          </a:xfrm>
          <a:prstGeom prst="rect">
            <a:avLst/>
          </a:prstGeom>
        </p:spPr>
      </p:pic>
      <p:sp>
        <p:nvSpPr>
          <p:cNvPr id="4" name="四角形: 角を丸くする 2">
            <a:extLst>
              <a:ext uri="{FF2B5EF4-FFF2-40B4-BE49-F238E27FC236}">
                <a16:creationId xmlns:a16="http://schemas.microsoft.com/office/drawing/2014/main" id="{92AEE359-2621-47CE-0449-25C272350B30}"/>
              </a:ext>
            </a:extLst>
          </p:cNvPr>
          <p:cNvSpPr/>
          <p:nvPr/>
        </p:nvSpPr>
        <p:spPr>
          <a:xfrm>
            <a:off x="6554913" y="5624929"/>
            <a:ext cx="369870" cy="635002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4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今回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E97928-6740-C10B-1A1C-06F874EE8C15}"/>
              </a:ext>
            </a:extLst>
          </p:cNvPr>
          <p:cNvSpPr txBox="1"/>
          <p:nvPr/>
        </p:nvSpPr>
        <p:spPr>
          <a:xfrm>
            <a:off x="8533606" y="6519446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394495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四角形 30">
            <a:extLst>
              <a:ext uri="{FF2B5EF4-FFF2-40B4-BE49-F238E27FC236}">
                <a16:creationId xmlns:a16="http://schemas.microsoft.com/office/drawing/2014/main" id="{C91AED15-0F94-1006-F268-928C08E7B0BA}"/>
              </a:ext>
            </a:extLst>
          </p:cNvPr>
          <p:cNvSpPr/>
          <p:nvPr/>
        </p:nvSpPr>
        <p:spPr>
          <a:xfrm>
            <a:off x="6099969" y="2204777"/>
            <a:ext cx="6092031" cy="3826288"/>
          </a:xfrm>
          <a:prstGeom prst="rect">
            <a:avLst/>
          </a:prstGeom>
          <a:solidFill>
            <a:schemeClr val="tx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2AF1BD0-2904-2A93-BB3D-28BBB9240103}"/>
              </a:ext>
            </a:extLst>
          </p:cNvPr>
          <p:cNvSpPr/>
          <p:nvPr/>
        </p:nvSpPr>
        <p:spPr>
          <a:xfrm>
            <a:off x="6289146" y="2370045"/>
            <a:ext cx="1504639" cy="3447243"/>
          </a:xfrm>
          <a:prstGeom prst="roundRect">
            <a:avLst/>
          </a:prstGeom>
          <a:solidFill>
            <a:schemeClr val="accent4">
              <a:lumMod val="50000"/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秦</a:t>
            </a: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59E847D-E5EE-7D39-079D-595A120B0013}"/>
              </a:ext>
            </a:extLst>
          </p:cNvPr>
          <p:cNvSpPr/>
          <p:nvPr/>
        </p:nvSpPr>
        <p:spPr>
          <a:xfrm>
            <a:off x="7793785" y="4307443"/>
            <a:ext cx="4243168" cy="1509845"/>
          </a:xfrm>
          <a:prstGeom prst="roundRect">
            <a:avLst/>
          </a:prstGeom>
          <a:solidFill>
            <a:srgbClr val="92D050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楚</a:t>
            </a:r>
            <a:endParaRPr kumimoji="1" lang="ja-JP" altLang="en-US" sz="6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C3ADF342-F583-2C88-153C-7CB64D93DF0E}"/>
              </a:ext>
            </a:extLst>
          </p:cNvPr>
          <p:cNvSpPr/>
          <p:nvPr/>
        </p:nvSpPr>
        <p:spPr>
          <a:xfrm>
            <a:off x="7793785" y="3411897"/>
            <a:ext cx="1289860" cy="889410"/>
          </a:xfrm>
          <a:prstGeom prst="roundRect">
            <a:avLst/>
          </a:prstGeom>
          <a:solidFill>
            <a:srgbClr val="ED49ED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韓</a:t>
            </a:r>
          </a:p>
        </p:txBody>
      </p:sp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3E4AC20A-9F66-F5E8-9F03-8F3641D6C5BA}"/>
              </a:ext>
            </a:extLst>
          </p:cNvPr>
          <p:cNvSpPr/>
          <p:nvPr/>
        </p:nvSpPr>
        <p:spPr>
          <a:xfrm>
            <a:off x="7793785" y="2375424"/>
            <a:ext cx="1289860" cy="103033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魏</a:t>
            </a:r>
            <a:endParaRPr kumimoji="1" lang="ja-JP" altLang="en-US" sz="6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D6359F32-393C-0306-30A7-38FBA7DEAFB4}"/>
              </a:ext>
            </a:extLst>
          </p:cNvPr>
          <p:cNvSpPr/>
          <p:nvPr/>
        </p:nvSpPr>
        <p:spPr>
          <a:xfrm>
            <a:off x="9096562" y="2381560"/>
            <a:ext cx="1223773" cy="1919747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趙</a:t>
            </a:r>
          </a:p>
        </p:txBody>
      </p:sp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44E09FAA-D3D9-2A3B-0C34-D74FC069BD90}"/>
              </a:ext>
            </a:extLst>
          </p:cNvPr>
          <p:cNvSpPr/>
          <p:nvPr/>
        </p:nvSpPr>
        <p:spPr>
          <a:xfrm>
            <a:off x="10333252" y="2370045"/>
            <a:ext cx="1671824" cy="956777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燕</a:t>
            </a:r>
            <a:endParaRPr kumimoji="1" lang="ja-JP" altLang="en-US" sz="6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3679841B-B2E7-2573-85BC-3C5501B4FF4A}"/>
              </a:ext>
            </a:extLst>
          </p:cNvPr>
          <p:cNvSpPr/>
          <p:nvPr/>
        </p:nvSpPr>
        <p:spPr>
          <a:xfrm>
            <a:off x="10333252" y="3338336"/>
            <a:ext cx="1671824" cy="962971"/>
          </a:xfrm>
          <a:prstGeom prst="roundRect">
            <a:avLst/>
          </a:prstGeom>
          <a:solidFill>
            <a:srgbClr val="00B050">
              <a:alpha val="50000"/>
            </a:srgb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b="1" dirty="0">
                <a:solidFill>
                  <a:schemeClr val="bg1"/>
                </a:solid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斉</a:t>
            </a:r>
            <a:endParaRPr kumimoji="1" lang="ja-JP" altLang="en-US" sz="6000" b="1" dirty="0">
              <a:solidFill>
                <a:schemeClr val="bg1"/>
              </a:solid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A7436E8F-4C08-7B63-2FF5-A2E2FAC79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0405"/>
            <a:ext cx="6201564" cy="4790660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49AD4A8-6F32-7616-6138-B54CF0232764}"/>
              </a:ext>
            </a:extLst>
          </p:cNvPr>
          <p:cNvSpPr txBox="1"/>
          <p:nvPr/>
        </p:nvSpPr>
        <p:spPr>
          <a:xfrm>
            <a:off x="6201564" y="1373780"/>
            <a:ext cx="329095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戦国の七雄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AE60099-5696-0B1A-5C1B-CD00FF19793C}"/>
              </a:ext>
            </a:extLst>
          </p:cNvPr>
          <p:cNvSpPr txBox="1"/>
          <p:nvPr/>
        </p:nvSpPr>
        <p:spPr>
          <a:xfrm>
            <a:off x="2543170" y="6031065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1950296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四角形 11">
            <a:extLst>
              <a:ext uri="{FF2B5EF4-FFF2-40B4-BE49-F238E27FC236}">
                <a16:creationId xmlns:a16="http://schemas.microsoft.com/office/drawing/2014/main" id="{C56E9A31-98BF-1280-8684-F05887ABB85A}"/>
              </a:ext>
            </a:extLst>
          </p:cNvPr>
          <p:cNvSpPr/>
          <p:nvPr/>
        </p:nvSpPr>
        <p:spPr>
          <a:xfrm>
            <a:off x="6904379" y="1568793"/>
            <a:ext cx="5287619" cy="3434721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10" name="四角形 11">
            <a:extLst>
              <a:ext uri="{FF2B5EF4-FFF2-40B4-BE49-F238E27FC236}">
                <a16:creationId xmlns:a16="http://schemas.microsoft.com/office/drawing/2014/main" id="{F00E72A4-BFE5-31A9-145F-C1E5EB95D497}"/>
              </a:ext>
            </a:extLst>
          </p:cNvPr>
          <p:cNvSpPr/>
          <p:nvPr/>
        </p:nvSpPr>
        <p:spPr>
          <a:xfrm>
            <a:off x="0" y="1554702"/>
            <a:ext cx="5939626" cy="5303297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346404A-8299-F957-6815-ADF246900E00}"/>
              </a:ext>
            </a:extLst>
          </p:cNvPr>
          <p:cNvSpPr txBox="1"/>
          <p:nvPr/>
        </p:nvSpPr>
        <p:spPr>
          <a:xfrm>
            <a:off x="71562" y="258285"/>
            <a:ext cx="23058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前</a:t>
            </a:r>
            <a:r>
              <a:rPr kumimoji="1" lang="en-US" altLang="ja-JP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4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BA933637-5654-6CFB-AA30-3306FA2D2C1D}"/>
              </a:ext>
            </a:extLst>
          </p:cNvPr>
          <p:cNvSpPr/>
          <p:nvPr/>
        </p:nvSpPr>
        <p:spPr>
          <a:xfrm>
            <a:off x="2441051" y="258285"/>
            <a:ext cx="3230284" cy="625293"/>
          </a:xfrm>
          <a:prstGeom prst="wedgeRectCallout">
            <a:avLst>
              <a:gd name="adj1" fmla="val -59490"/>
              <a:gd name="adj2" fmla="val -1388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孝公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王の時代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285343A-FB54-3578-38DF-E8F3D924E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969" y="2285077"/>
            <a:ext cx="2107264" cy="2429123"/>
          </a:xfrm>
          <a:prstGeom prst="rect">
            <a:avLst/>
          </a:prstGeom>
        </p:spPr>
      </p:pic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A57D2178-81F7-8389-DC60-50FA545B0553}"/>
              </a:ext>
            </a:extLst>
          </p:cNvPr>
          <p:cNvSpPr/>
          <p:nvPr/>
        </p:nvSpPr>
        <p:spPr>
          <a:xfrm>
            <a:off x="2441050" y="2912564"/>
            <a:ext cx="3026796" cy="1733385"/>
          </a:xfrm>
          <a:prstGeom prst="wedgeRectCallout">
            <a:avLst>
              <a:gd name="adj1" fmla="val -65532"/>
              <a:gd name="adj2" fmla="val -23973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法で強制</a:t>
            </a:r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的に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富国強兵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するのじゃ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46F6F85-0C24-F253-4D40-1697CF018A80}"/>
              </a:ext>
            </a:extLst>
          </p:cNvPr>
          <p:cNvSpPr txBox="1"/>
          <p:nvPr/>
        </p:nvSpPr>
        <p:spPr>
          <a:xfrm>
            <a:off x="-1" y="1568794"/>
            <a:ext cx="2743200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商鞅の変法</a:t>
            </a: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B4AD9B-99EB-76B8-4417-47261B917D80}"/>
              </a:ext>
            </a:extLst>
          </p:cNvPr>
          <p:cNvSpPr/>
          <p:nvPr/>
        </p:nvSpPr>
        <p:spPr>
          <a:xfrm>
            <a:off x="5812402" y="2755438"/>
            <a:ext cx="1333544" cy="10096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549DC027-1CA9-9D96-B924-AC516413E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3883" y="2247971"/>
            <a:ext cx="2466229" cy="246622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E5511F15-40CF-85FF-022D-A3552DCA7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366" y="2684890"/>
            <a:ext cx="1171992" cy="1495686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6F7DAF6-493B-2FD0-CA7E-7A5C0FE24A29}"/>
              </a:ext>
            </a:extLst>
          </p:cNvPr>
          <p:cNvSpPr txBox="1"/>
          <p:nvPr/>
        </p:nvSpPr>
        <p:spPr>
          <a:xfrm>
            <a:off x="6904379" y="1586727"/>
            <a:ext cx="5287619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戦国末期に最有力国へ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DA3580F-2A99-BEFC-070D-B5DEE88EF94A}"/>
              </a:ext>
            </a:extLst>
          </p:cNvPr>
          <p:cNvSpPr txBox="1"/>
          <p:nvPr/>
        </p:nvSpPr>
        <p:spPr>
          <a:xfrm>
            <a:off x="8213195" y="3765078"/>
            <a:ext cx="799167" cy="83099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ja-JP" altLang="en-US" sz="48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秦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E04F54E-8B1E-0B7E-B606-08C01CB14A2B}"/>
              </a:ext>
            </a:extLst>
          </p:cNvPr>
          <p:cNvSpPr txBox="1"/>
          <p:nvPr/>
        </p:nvSpPr>
        <p:spPr>
          <a:xfrm>
            <a:off x="10102956" y="4001344"/>
            <a:ext cx="1476339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他</a:t>
            </a:r>
            <a:r>
              <a:rPr lang="en-US" altLang="ja-JP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6</a:t>
            </a:r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国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26099E29-382D-FDDA-C14D-6605C4987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630" y="1601120"/>
            <a:ext cx="1740835" cy="1293702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0CC5860-601A-4553-BFEB-36DAF00A5177}"/>
              </a:ext>
            </a:extLst>
          </p:cNvPr>
          <p:cNvSpPr txBox="1"/>
          <p:nvPr/>
        </p:nvSpPr>
        <p:spPr>
          <a:xfrm>
            <a:off x="764075" y="4032121"/>
            <a:ext cx="113341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ja-JP" altLang="en-US" sz="36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商鞅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6E5C18B-35D4-4CB3-A444-34BFCA646ED8}"/>
              </a:ext>
            </a:extLst>
          </p:cNvPr>
          <p:cNvSpPr txBox="1"/>
          <p:nvPr/>
        </p:nvSpPr>
        <p:spPr>
          <a:xfrm>
            <a:off x="-1" y="4873244"/>
            <a:ext cx="551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・小家族化で自作農増加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9E48A7E6-E1AA-4CE9-8017-1FB621C914B8}"/>
              </a:ext>
            </a:extLst>
          </p:cNvPr>
          <p:cNvSpPr txBox="1"/>
          <p:nvPr/>
        </p:nvSpPr>
        <p:spPr>
          <a:xfrm>
            <a:off x="71562" y="5953384"/>
            <a:ext cx="55129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・信賞必罰で競争化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83B2F2B0-0574-4F30-80CF-6BC9D07B0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2838" y="4801942"/>
            <a:ext cx="1030262" cy="1030262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E93A6B1D-1363-4625-82BB-77D15F22D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054" y="5746870"/>
            <a:ext cx="987328" cy="102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97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DCF50BD-8852-015F-91DF-E6CE0CB32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9858" y="1691174"/>
            <a:ext cx="7752418" cy="4925611"/>
          </a:xfrm>
          <a:prstGeom prst="rect">
            <a:avLst/>
          </a:prstGeom>
        </p:spPr>
      </p:pic>
      <p:sp>
        <p:nvSpPr>
          <p:cNvPr id="7" name="矢印: 右 6">
            <a:extLst>
              <a:ext uri="{FF2B5EF4-FFF2-40B4-BE49-F238E27FC236}">
                <a16:creationId xmlns:a16="http://schemas.microsoft.com/office/drawing/2014/main" id="{CD01411C-3C91-05C2-A98E-C4C5C7C5124E}"/>
              </a:ext>
            </a:extLst>
          </p:cNvPr>
          <p:cNvSpPr/>
          <p:nvPr/>
        </p:nvSpPr>
        <p:spPr>
          <a:xfrm rot="20130340">
            <a:off x="5118301" y="2552902"/>
            <a:ext cx="1258969" cy="92632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39C61AC5-4349-8F38-1487-1F37F2B87B06}"/>
              </a:ext>
            </a:extLst>
          </p:cNvPr>
          <p:cNvSpPr/>
          <p:nvPr/>
        </p:nvSpPr>
        <p:spPr>
          <a:xfrm rot="21140768">
            <a:off x="5353480" y="3441922"/>
            <a:ext cx="898084" cy="92632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矢印: 右 8">
            <a:extLst>
              <a:ext uri="{FF2B5EF4-FFF2-40B4-BE49-F238E27FC236}">
                <a16:creationId xmlns:a16="http://schemas.microsoft.com/office/drawing/2014/main" id="{FD28CBB0-EDDA-EE27-5828-1E0A87148CC6}"/>
              </a:ext>
            </a:extLst>
          </p:cNvPr>
          <p:cNvSpPr/>
          <p:nvPr/>
        </p:nvSpPr>
        <p:spPr>
          <a:xfrm rot="1776513">
            <a:off x="5134002" y="4626548"/>
            <a:ext cx="1395549" cy="926328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46984AFD-1876-B399-DF6F-B12A78BAF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1197" y="4423931"/>
            <a:ext cx="2214595" cy="2417020"/>
          </a:xfrm>
          <a:prstGeom prst="rect">
            <a:avLst/>
          </a:prstGeom>
        </p:spPr>
      </p:pic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30C9B122-9BDC-B0B9-C96C-EF66074CE765}"/>
              </a:ext>
            </a:extLst>
          </p:cNvPr>
          <p:cNvSpPr/>
          <p:nvPr/>
        </p:nvSpPr>
        <p:spPr>
          <a:xfrm>
            <a:off x="254471" y="2001386"/>
            <a:ext cx="3512873" cy="2340889"/>
          </a:xfrm>
          <a:prstGeom prst="wedgeRectCallout">
            <a:avLst>
              <a:gd name="adj1" fmla="val 66506"/>
              <a:gd name="adj2" fmla="val 29991"/>
            </a:avLst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4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中国を統一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1D6A9039-9C5A-BD94-9262-CA6571EF6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406" y="2955912"/>
            <a:ext cx="1254659" cy="1386363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9DAA02F-8709-8CCB-06FA-F0EE30476D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7553" y="3291038"/>
            <a:ext cx="1958697" cy="622995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5D9A32-29B9-275C-789E-6A8D54E7969C}"/>
              </a:ext>
            </a:extLst>
          </p:cNvPr>
          <p:cNvSpPr txBox="1"/>
          <p:nvPr/>
        </p:nvSpPr>
        <p:spPr>
          <a:xfrm>
            <a:off x="3649858" y="981852"/>
            <a:ext cx="339520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8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戦国の七雄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2074FD6-5AFE-6E02-75FA-2656976B53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863" y="1879292"/>
            <a:ext cx="1174882" cy="125733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83688B6-1534-4B8B-96AB-5D1E077233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8789" y="1853472"/>
            <a:ext cx="1174882" cy="125733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0617333E-7F9A-4947-9C9C-8027B88D4F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5875" y="1784417"/>
            <a:ext cx="1174882" cy="125733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FBEC6F8E-9FCB-4DB2-B6FD-516533951B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4002" y="3187589"/>
            <a:ext cx="1174882" cy="125733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D441FC8-B718-4A9E-BDD4-BCC0BC2D70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5863" y="3187589"/>
            <a:ext cx="1174882" cy="125733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4233023B-0A0D-48D4-BC0C-018D9FFEC5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092" y="4697890"/>
            <a:ext cx="1174882" cy="125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9054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BEEE8F-08CD-4F69-AEDA-61CA8850C2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33350"/>
            <a:ext cx="78486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34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四角形 11">
            <a:extLst>
              <a:ext uri="{FF2B5EF4-FFF2-40B4-BE49-F238E27FC236}">
                <a16:creationId xmlns:a16="http://schemas.microsoft.com/office/drawing/2014/main" id="{805CFDDB-3074-44EC-99BA-8B6F22BAA1EF}"/>
              </a:ext>
            </a:extLst>
          </p:cNvPr>
          <p:cNvSpPr/>
          <p:nvPr/>
        </p:nvSpPr>
        <p:spPr>
          <a:xfrm>
            <a:off x="901995" y="4540102"/>
            <a:ext cx="10388010" cy="223283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地方</a:t>
            </a:r>
          </a:p>
        </p:txBody>
      </p:sp>
      <p:sp>
        <p:nvSpPr>
          <p:cNvPr id="18" name="四角形 11">
            <a:extLst>
              <a:ext uri="{FF2B5EF4-FFF2-40B4-BE49-F238E27FC236}">
                <a16:creationId xmlns:a16="http://schemas.microsoft.com/office/drawing/2014/main" id="{BEC11C07-E16C-42AA-8007-CC28F773C4AE}"/>
              </a:ext>
            </a:extLst>
          </p:cNvPr>
          <p:cNvSpPr/>
          <p:nvPr/>
        </p:nvSpPr>
        <p:spPr>
          <a:xfrm>
            <a:off x="901995" y="85060"/>
            <a:ext cx="10388010" cy="4125433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中央政府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CA0728F-E70A-477E-9A9E-01A12DCCE4C6}"/>
              </a:ext>
            </a:extLst>
          </p:cNvPr>
          <p:cNvSpPr/>
          <p:nvPr/>
        </p:nvSpPr>
        <p:spPr>
          <a:xfrm>
            <a:off x="5412859" y="276446"/>
            <a:ext cx="1371600" cy="70174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皇帝</a:t>
            </a:r>
            <a:endParaRPr kumimoji="1" lang="ja-JP" altLang="en-US" sz="44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1259AE1-AD6A-4C5E-9C86-ACA15E9AF8B4}"/>
              </a:ext>
            </a:extLst>
          </p:cNvPr>
          <p:cNvSpPr/>
          <p:nvPr/>
        </p:nvSpPr>
        <p:spPr>
          <a:xfrm>
            <a:off x="5071731" y="1477926"/>
            <a:ext cx="2053856" cy="111641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丞相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（行政）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67D4F4A-0126-4888-9C6B-58B92FB2550A}"/>
              </a:ext>
            </a:extLst>
          </p:cNvPr>
          <p:cNvSpPr/>
          <p:nvPr/>
        </p:nvSpPr>
        <p:spPr>
          <a:xfrm>
            <a:off x="1711843" y="1477926"/>
            <a:ext cx="2053856" cy="11164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太尉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（軍事）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8BE4DD5-6074-4E9E-A7D2-30FF6FA43995}"/>
              </a:ext>
            </a:extLst>
          </p:cNvPr>
          <p:cNvSpPr/>
          <p:nvPr/>
        </p:nvSpPr>
        <p:spPr>
          <a:xfrm>
            <a:off x="8431619" y="1477926"/>
            <a:ext cx="2053856" cy="111641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御史大夫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（監察）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1A82130-9CC5-4613-89ED-9BD67415CD72}"/>
              </a:ext>
            </a:extLst>
          </p:cNvPr>
          <p:cNvSpPr/>
          <p:nvPr/>
        </p:nvSpPr>
        <p:spPr>
          <a:xfrm>
            <a:off x="4608328" y="3269512"/>
            <a:ext cx="2975345" cy="7230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九卿</a:t>
            </a:r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（各省）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DA6D671-7461-474E-B89F-1DC0AABAABB4}"/>
              </a:ext>
            </a:extLst>
          </p:cNvPr>
          <p:cNvSpPr/>
          <p:nvPr/>
        </p:nvSpPr>
        <p:spPr>
          <a:xfrm>
            <a:off x="8222515" y="3508744"/>
            <a:ext cx="308344" cy="2870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789FC26C-6220-40D9-8E1E-8752A0A14696}"/>
              </a:ext>
            </a:extLst>
          </p:cNvPr>
          <p:cNvSpPr/>
          <p:nvPr/>
        </p:nvSpPr>
        <p:spPr>
          <a:xfrm>
            <a:off x="9199823" y="3508744"/>
            <a:ext cx="308344" cy="2870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6281E7B-E290-4892-AD4A-70C225167850}"/>
              </a:ext>
            </a:extLst>
          </p:cNvPr>
          <p:cNvSpPr/>
          <p:nvPr/>
        </p:nvSpPr>
        <p:spPr>
          <a:xfrm>
            <a:off x="10177131" y="3508744"/>
            <a:ext cx="308344" cy="2870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ADE3E22-F796-499D-9615-6C707A3161D0}"/>
              </a:ext>
            </a:extLst>
          </p:cNvPr>
          <p:cNvSpPr/>
          <p:nvPr/>
        </p:nvSpPr>
        <p:spPr>
          <a:xfrm>
            <a:off x="1711843" y="3508744"/>
            <a:ext cx="308344" cy="2870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1526167-A140-4004-B571-65669A3E8104}"/>
              </a:ext>
            </a:extLst>
          </p:cNvPr>
          <p:cNvSpPr/>
          <p:nvPr/>
        </p:nvSpPr>
        <p:spPr>
          <a:xfrm>
            <a:off x="2689151" y="3508744"/>
            <a:ext cx="308344" cy="2870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49550EA-FDA8-41DE-B97B-89DD4C3D91E2}"/>
              </a:ext>
            </a:extLst>
          </p:cNvPr>
          <p:cNvSpPr/>
          <p:nvPr/>
        </p:nvSpPr>
        <p:spPr>
          <a:xfrm>
            <a:off x="3666459" y="3508744"/>
            <a:ext cx="308344" cy="28707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F0216115-2F68-4BCB-9A90-8FC1946E14B4}"/>
              </a:ext>
            </a:extLst>
          </p:cNvPr>
          <p:cNvSpPr/>
          <p:nvPr/>
        </p:nvSpPr>
        <p:spPr>
          <a:xfrm>
            <a:off x="5071731" y="4710224"/>
            <a:ext cx="2053856" cy="72301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郡</a:t>
            </a: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9A0CA81B-F644-4627-9623-020B974CAB86}"/>
              </a:ext>
            </a:extLst>
          </p:cNvPr>
          <p:cNvSpPr/>
          <p:nvPr/>
        </p:nvSpPr>
        <p:spPr>
          <a:xfrm>
            <a:off x="3765699" y="5959549"/>
            <a:ext cx="2053856" cy="723012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県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F4000DB-D3F0-431B-9CDF-F6CFFC060D8C}"/>
              </a:ext>
            </a:extLst>
          </p:cNvPr>
          <p:cNvSpPr/>
          <p:nvPr/>
        </p:nvSpPr>
        <p:spPr>
          <a:xfrm>
            <a:off x="2554472" y="4710223"/>
            <a:ext cx="2053856" cy="72301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郡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D1D0E6C0-38BB-4EFF-9326-1A1B8E3EF4E7}"/>
              </a:ext>
            </a:extLst>
          </p:cNvPr>
          <p:cNvSpPr/>
          <p:nvPr/>
        </p:nvSpPr>
        <p:spPr>
          <a:xfrm>
            <a:off x="7583672" y="4710223"/>
            <a:ext cx="2053856" cy="723012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郡</a:t>
            </a: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238C8D4C-08C3-4F78-8035-2AD7C8B64E81}"/>
              </a:ext>
            </a:extLst>
          </p:cNvPr>
          <p:cNvSpPr/>
          <p:nvPr/>
        </p:nvSpPr>
        <p:spPr>
          <a:xfrm>
            <a:off x="6377763" y="5951579"/>
            <a:ext cx="2053856" cy="723012"/>
          </a:xfrm>
          <a:prstGeom prst="rect">
            <a:avLst/>
          </a:prstGeom>
          <a:solidFill>
            <a:srgbClr val="FF99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県</a:t>
            </a:r>
            <a:endParaRPr kumimoji="1" lang="ja-JP" altLang="en-US" sz="40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左大かっこ 22">
            <a:extLst>
              <a:ext uri="{FF2B5EF4-FFF2-40B4-BE49-F238E27FC236}">
                <a16:creationId xmlns:a16="http://schemas.microsoft.com/office/drawing/2014/main" id="{CDDD306B-A2F7-47E0-9E4A-1218BB049430}"/>
              </a:ext>
            </a:extLst>
          </p:cNvPr>
          <p:cNvSpPr/>
          <p:nvPr/>
        </p:nvSpPr>
        <p:spPr>
          <a:xfrm rot="5400000">
            <a:off x="5945813" y="-2087082"/>
            <a:ext cx="305690" cy="6819017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>
            <a:extLst>
              <a:ext uri="{FF2B5EF4-FFF2-40B4-BE49-F238E27FC236}">
                <a16:creationId xmlns:a16="http://schemas.microsoft.com/office/drawing/2014/main" id="{1EA36E4B-F20A-47A5-819D-548EA87AF3DA}"/>
              </a:ext>
            </a:extLst>
          </p:cNvPr>
          <p:cNvCxnSpPr/>
          <p:nvPr/>
        </p:nvCxnSpPr>
        <p:spPr>
          <a:xfrm>
            <a:off x="6096000" y="978195"/>
            <a:ext cx="0" cy="4970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2A42A009-85DA-438E-96B7-2F55FA99D31D}"/>
              </a:ext>
            </a:extLst>
          </p:cNvPr>
          <p:cNvCxnSpPr>
            <a:cxnSpLocks/>
          </p:cNvCxnSpPr>
          <p:nvPr/>
        </p:nvCxnSpPr>
        <p:spPr>
          <a:xfrm>
            <a:off x="6096000" y="2594344"/>
            <a:ext cx="0" cy="67516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矢印: 下 27">
            <a:extLst>
              <a:ext uri="{FF2B5EF4-FFF2-40B4-BE49-F238E27FC236}">
                <a16:creationId xmlns:a16="http://schemas.microsoft.com/office/drawing/2014/main" id="{005E0BE3-891E-455B-819F-29BB5C308083}"/>
              </a:ext>
            </a:extLst>
          </p:cNvPr>
          <p:cNvSpPr/>
          <p:nvPr/>
        </p:nvSpPr>
        <p:spPr>
          <a:xfrm>
            <a:off x="5521841" y="4085564"/>
            <a:ext cx="1148317" cy="52631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左大かっこ 28">
            <a:extLst>
              <a:ext uri="{FF2B5EF4-FFF2-40B4-BE49-F238E27FC236}">
                <a16:creationId xmlns:a16="http://schemas.microsoft.com/office/drawing/2014/main" id="{EA4D0F0C-3293-4D2A-B57E-BA88F24B53F2}"/>
              </a:ext>
            </a:extLst>
          </p:cNvPr>
          <p:cNvSpPr/>
          <p:nvPr/>
        </p:nvSpPr>
        <p:spPr>
          <a:xfrm rot="5400000">
            <a:off x="6004738" y="4564029"/>
            <a:ext cx="186068" cy="2604976"/>
          </a:xfrm>
          <a:prstGeom prst="leftBracket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9BFC86F9-3A2C-4969-B024-BAE2E492C740}"/>
              </a:ext>
            </a:extLst>
          </p:cNvPr>
          <p:cNvCxnSpPr>
            <a:cxnSpLocks/>
          </p:cNvCxnSpPr>
          <p:nvPr/>
        </p:nvCxnSpPr>
        <p:spPr>
          <a:xfrm>
            <a:off x="6096000" y="5433235"/>
            <a:ext cx="0" cy="3402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吹き出し: 四角形 31">
            <a:extLst>
              <a:ext uri="{FF2B5EF4-FFF2-40B4-BE49-F238E27FC236}">
                <a16:creationId xmlns:a16="http://schemas.microsoft.com/office/drawing/2014/main" id="{B40845FD-5A6B-44F8-9050-D8BEE658AE28}"/>
              </a:ext>
            </a:extLst>
          </p:cNvPr>
          <p:cNvSpPr/>
          <p:nvPr/>
        </p:nvSpPr>
        <p:spPr>
          <a:xfrm>
            <a:off x="10447759" y="4736666"/>
            <a:ext cx="1586082" cy="1733385"/>
          </a:xfrm>
          <a:prstGeom prst="wedgeRectCallout">
            <a:avLst>
              <a:gd name="adj1" fmla="val -91676"/>
              <a:gd name="adj2" fmla="val -2826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指揮官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監察官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を派遣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3" name="吹き出し: 四角形 32">
            <a:extLst>
              <a:ext uri="{FF2B5EF4-FFF2-40B4-BE49-F238E27FC236}">
                <a16:creationId xmlns:a16="http://schemas.microsoft.com/office/drawing/2014/main" id="{1375EE99-C22D-4F5E-913E-ACB852C1E634}"/>
              </a:ext>
            </a:extLst>
          </p:cNvPr>
          <p:cNvSpPr/>
          <p:nvPr/>
        </p:nvSpPr>
        <p:spPr>
          <a:xfrm>
            <a:off x="10434631" y="4736666"/>
            <a:ext cx="1586082" cy="1733385"/>
          </a:xfrm>
          <a:prstGeom prst="wedgeRectCallout">
            <a:avLst>
              <a:gd name="adj1" fmla="val -160053"/>
              <a:gd name="adj2" fmla="val 4043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指揮官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監察官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を派遣</a:t>
            </a:r>
            <a:endParaRPr kumimoji="1" lang="ja-JP" altLang="en-US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86483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 11">
            <a:extLst>
              <a:ext uri="{FF2B5EF4-FFF2-40B4-BE49-F238E27FC236}">
                <a16:creationId xmlns:a16="http://schemas.microsoft.com/office/drawing/2014/main" id="{23CE7FF4-E771-2F41-A38A-557CAB95E0E6}"/>
              </a:ext>
            </a:extLst>
          </p:cNvPr>
          <p:cNvSpPr/>
          <p:nvPr/>
        </p:nvSpPr>
        <p:spPr>
          <a:xfrm>
            <a:off x="4247" y="1311394"/>
            <a:ext cx="6095999" cy="47858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B3D5782-8A72-C850-D870-A658587FE8E9}"/>
              </a:ext>
            </a:extLst>
          </p:cNvPr>
          <p:cNvSpPr/>
          <p:nvPr/>
        </p:nvSpPr>
        <p:spPr>
          <a:xfrm>
            <a:off x="29599" y="1322045"/>
            <a:ext cx="3090408" cy="7215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周：封建制</a:t>
            </a: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B596786-0799-DAE8-5B28-B395E336AAD4}"/>
              </a:ext>
            </a:extLst>
          </p:cNvPr>
          <p:cNvSpPr/>
          <p:nvPr/>
        </p:nvSpPr>
        <p:spPr>
          <a:xfrm>
            <a:off x="938524" y="2224237"/>
            <a:ext cx="3804700" cy="3609421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2DCCEEF-67D3-7D4B-FAD1-84210FE1B823}"/>
              </a:ext>
            </a:extLst>
          </p:cNvPr>
          <p:cNvSpPr txBox="1"/>
          <p:nvPr/>
        </p:nvSpPr>
        <p:spPr>
          <a:xfrm>
            <a:off x="1510281" y="2854790"/>
            <a:ext cx="15176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地方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9BCD394-4A3F-45F5-C811-7C0358FDFEED}"/>
              </a:ext>
            </a:extLst>
          </p:cNvPr>
          <p:cNvSpPr txBox="1"/>
          <p:nvPr/>
        </p:nvSpPr>
        <p:spPr>
          <a:xfrm>
            <a:off x="3205604" y="4572723"/>
            <a:ext cx="182948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地方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D62151A-B245-2858-2334-F82250B8EA08}"/>
              </a:ext>
            </a:extLst>
          </p:cNvPr>
          <p:cNvSpPr txBox="1"/>
          <p:nvPr/>
        </p:nvSpPr>
        <p:spPr>
          <a:xfrm>
            <a:off x="1386636" y="4570349"/>
            <a:ext cx="115341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9BC853A-33DB-A226-A6FD-B3E0AF326410}"/>
              </a:ext>
            </a:extLst>
          </p:cNvPr>
          <p:cNvSpPr/>
          <p:nvPr/>
        </p:nvSpPr>
        <p:spPr>
          <a:xfrm>
            <a:off x="2124119" y="3394469"/>
            <a:ext cx="1437783" cy="126137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中央</a:t>
            </a:r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85ED6FA-C0AA-06AF-61C2-41B3A32D3F6F}"/>
              </a:ext>
            </a:extLst>
          </p:cNvPr>
          <p:cNvCxnSpPr>
            <a:stCxn id="11" idx="0"/>
            <a:endCxn id="10" idx="0"/>
          </p:cNvCxnSpPr>
          <p:nvPr/>
        </p:nvCxnSpPr>
        <p:spPr>
          <a:xfrm>
            <a:off x="2840874" y="2224237"/>
            <a:ext cx="2137" cy="11702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389E4370-4ECB-12E7-B4D5-4D224F09BED0}"/>
              </a:ext>
            </a:extLst>
          </p:cNvPr>
          <p:cNvCxnSpPr>
            <a:cxnSpLocks/>
            <a:stCxn id="10" idx="6"/>
            <a:endCxn id="11" idx="6"/>
          </p:cNvCxnSpPr>
          <p:nvPr/>
        </p:nvCxnSpPr>
        <p:spPr>
          <a:xfrm>
            <a:off x="3561902" y="4025158"/>
            <a:ext cx="1181322" cy="379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F590DFA4-6415-150F-8852-88FC12D92854}"/>
              </a:ext>
            </a:extLst>
          </p:cNvPr>
          <p:cNvCxnSpPr>
            <a:cxnSpLocks/>
            <a:stCxn id="10" idx="4"/>
            <a:endCxn id="11" idx="4"/>
          </p:cNvCxnSpPr>
          <p:nvPr/>
        </p:nvCxnSpPr>
        <p:spPr>
          <a:xfrm flipH="1">
            <a:off x="2840874" y="4655847"/>
            <a:ext cx="2137" cy="11778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43A5A625-3736-ED7A-8B99-2B8FB00254ED}"/>
              </a:ext>
            </a:extLst>
          </p:cNvPr>
          <p:cNvCxnSpPr>
            <a:cxnSpLocks/>
            <a:stCxn id="10" idx="2"/>
            <a:endCxn id="11" idx="2"/>
          </p:cNvCxnSpPr>
          <p:nvPr/>
        </p:nvCxnSpPr>
        <p:spPr>
          <a:xfrm flipH="1">
            <a:off x="938524" y="4025158"/>
            <a:ext cx="1185595" cy="379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B33F15A-5AE0-BA79-7122-3BB9D8447A77}"/>
              </a:ext>
            </a:extLst>
          </p:cNvPr>
          <p:cNvSpPr txBox="1"/>
          <p:nvPr/>
        </p:nvSpPr>
        <p:spPr>
          <a:xfrm>
            <a:off x="3252825" y="2912461"/>
            <a:ext cx="115341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諸侯</a:t>
            </a:r>
          </a:p>
        </p:txBody>
      </p:sp>
      <p:sp>
        <p:nvSpPr>
          <p:cNvPr id="35" name="吹き出し: 四角形 34">
            <a:extLst>
              <a:ext uri="{FF2B5EF4-FFF2-40B4-BE49-F238E27FC236}">
                <a16:creationId xmlns:a16="http://schemas.microsoft.com/office/drawing/2014/main" id="{3A0B2534-2D9A-6AB7-ADD2-D8FE0457A2C2}"/>
              </a:ext>
            </a:extLst>
          </p:cNvPr>
          <p:cNvSpPr/>
          <p:nvPr/>
        </p:nvSpPr>
        <p:spPr>
          <a:xfrm>
            <a:off x="2967501" y="4780098"/>
            <a:ext cx="2949803" cy="1177812"/>
          </a:xfrm>
          <a:prstGeom prst="wedgeRectCallout">
            <a:avLst>
              <a:gd name="adj1" fmla="val -35969"/>
              <a:gd name="adj2" fmla="val -7500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地方は諸侯にまかせます</a:t>
            </a:r>
          </a:p>
        </p:txBody>
      </p:sp>
      <p:sp>
        <p:nvSpPr>
          <p:cNvPr id="36" name="四角形 11">
            <a:extLst>
              <a:ext uri="{FF2B5EF4-FFF2-40B4-BE49-F238E27FC236}">
                <a16:creationId xmlns:a16="http://schemas.microsoft.com/office/drawing/2014/main" id="{831DB304-2EB5-215F-50DE-9E02A071278D}"/>
              </a:ext>
            </a:extLst>
          </p:cNvPr>
          <p:cNvSpPr/>
          <p:nvPr/>
        </p:nvSpPr>
        <p:spPr>
          <a:xfrm>
            <a:off x="6096001" y="1299838"/>
            <a:ext cx="6095999" cy="4785854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7AA3F8E-CB4A-028F-92FC-F682D2822762}"/>
              </a:ext>
            </a:extLst>
          </p:cNvPr>
          <p:cNvSpPr/>
          <p:nvPr/>
        </p:nvSpPr>
        <p:spPr>
          <a:xfrm>
            <a:off x="6096000" y="1310399"/>
            <a:ext cx="3090408" cy="72158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秦</a:t>
            </a:r>
            <a:r>
              <a:rPr kumimoji="1" lang="ja-JP" altLang="en-US" sz="44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：</a:t>
            </a:r>
            <a:r>
              <a:rPr kumimoji="1" lang="ja-JP" altLang="en-US" sz="4400" b="1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郡県制</a:t>
            </a:r>
          </a:p>
        </p:txBody>
      </p:sp>
      <p:sp>
        <p:nvSpPr>
          <p:cNvPr id="38" name="楕円 37">
            <a:extLst>
              <a:ext uri="{FF2B5EF4-FFF2-40B4-BE49-F238E27FC236}">
                <a16:creationId xmlns:a16="http://schemas.microsoft.com/office/drawing/2014/main" id="{C6EAE7E4-814E-71D1-9D15-8AE1E01328B9}"/>
              </a:ext>
            </a:extLst>
          </p:cNvPr>
          <p:cNvSpPr/>
          <p:nvPr/>
        </p:nvSpPr>
        <p:spPr>
          <a:xfrm>
            <a:off x="7243772" y="2224237"/>
            <a:ext cx="3804700" cy="360942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4000" b="1" dirty="0">
              <a:solidFill>
                <a:schemeClr val="bg1"/>
              </a:solidFill>
            </a:endParaRPr>
          </a:p>
        </p:txBody>
      </p:sp>
      <p:sp>
        <p:nvSpPr>
          <p:cNvPr id="40" name="楕円 39">
            <a:extLst>
              <a:ext uri="{FF2B5EF4-FFF2-40B4-BE49-F238E27FC236}">
                <a16:creationId xmlns:a16="http://schemas.microsoft.com/office/drawing/2014/main" id="{2989A2DD-2C0C-18FC-9B06-9F50F4B80375}"/>
              </a:ext>
            </a:extLst>
          </p:cNvPr>
          <p:cNvSpPr/>
          <p:nvPr/>
        </p:nvSpPr>
        <p:spPr>
          <a:xfrm>
            <a:off x="8429367" y="3394469"/>
            <a:ext cx="1437783" cy="126137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中央</a:t>
            </a:r>
          </a:p>
        </p:txBody>
      </p: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B3C5FF6F-B848-F390-8642-D3047CDDAC54}"/>
              </a:ext>
            </a:extLst>
          </p:cNvPr>
          <p:cNvCxnSpPr>
            <a:stCxn id="38" idx="0"/>
            <a:endCxn id="40" idx="0"/>
          </p:cNvCxnSpPr>
          <p:nvPr/>
        </p:nvCxnSpPr>
        <p:spPr>
          <a:xfrm>
            <a:off x="9146122" y="2224237"/>
            <a:ext cx="2137" cy="117023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3956AD2-62BB-F7C4-E181-BC07554D031D}"/>
              </a:ext>
            </a:extLst>
          </p:cNvPr>
          <p:cNvCxnSpPr>
            <a:cxnSpLocks/>
            <a:stCxn id="40" idx="6"/>
            <a:endCxn id="38" idx="6"/>
          </p:cNvCxnSpPr>
          <p:nvPr/>
        </p:nvCxnSpPr>
        <p:spPr>
          <a:xfrm>
            <a:off x="9867150" y="4025158"/>
            <a:ext cx="1181322" cy="379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C1BAAD38-6645-95FD-34BC-D2AEFDF58423}"/>
              </a:ext>
            </a:extLst>
          </p:cNvPr>
          <p:cNvCxnSpPr>
            <a:cxnSpLocks/>
            <a:stCxn id="40" idx="4"/>
            <a:endCxn id="38" idx="4"/>
          </p:cNvCxnSpPr>
          <p:nvPr/>
        </p:nvCxnSpPr>
        <p:spPr>
          <a:xfrm flipH="1">
            <a:off x="9146122" y="4655847"/>
            <a:ext cx="2137" cy="1177811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FFD9AAD6-0B78-F316-325B-7D04F0B293AF}"/>
              </a:ext>
            </a:extLst>
          </p:cNvPr>
          <p:cNvCxnSpPr>
            <a:cxnSpLocks/>
            <a:stCxn id="40" idx="2"/>
            <a:endCxn id="38" idx="2"/>
          </p:cNvCxnSpPr>
          <p:nvPr/>
        </p:nvCxnSpPr>
        <p:spPr>
          <a:xfrm flipH="1">
            <a:off x="7243772" y="4025158"/>
            <a:ext cx="1185595" cy="379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D7C9052F-22AF-96D9-B8D8-177B032AF931}"/>
              </a:ext>
            </a:extLst>
          </p:cNvPr>
          <p:cNvSpPr txBox="1"/>
          <p:nvPr/>
        </p:nvSpPr>
        <p:spPr>
          <a:xfrm>
            <a:off x="9686105" y="2822630"/>
            <a:ext cx="79671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郡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6E03A0ED-ECC5-8283-4F3D-D77B089D1B58}"/>
              </a:ext>
            </a:extLst>
          </p:cNvPr>
          <p:cNvSpPr txBox="1"/>
          <p:nvPr/>
        </p:nvSpPr>
        <p:spPr>
          <a:xfrm>
            <a:off x="9230869" y="2295353"/>
            <a:ext cx="582184" cy="64633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県</a:t>
            </a: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09DE806D-AFA3-8E10-5483-90A4E05A0746}"/>
              </a:ext>
            </a:extLst>
          </p:cNvPr>
          <p:cNvSpPr txBox="1"/>
          <p:nvPr/>
        </p:nvSpPr>
        <p:spPr>
          <a:xfrm>
            <a:off x="10311604" y="3350641"/>
            <a:ext cx="582184" cy="64633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県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09E47262-8C96-E053-8EBC-5415344B12A1}"/>
              </a:ext>
            </a:extLst>
          </p:cNvPr>
          <p:cNvSpPr txBox="1"/>
          <p:nvPr/>
        </p:nvSpPr>
        <p:spPr>
          <a:xfrm>
            <a:off x="9686105" y="4513216"/>
            <a:ext cx="79671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郡</a:t>
            </a:r>
            <a:endParaRPr kumimoji="1" lang="ja-JP" altLang="en-US" sz="44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E38B1DFA-D192-BEEA-B3CB-7A4697DF6D33}"/>
              </a:ext>
            </a:extLst>
          </p:cNvPr>
          <p:cNvSpPr txBox="1"/>
          <p:nvPr/>
        </p:nvSpPr>
        <p:spPr>
          <a:xfrm>
            <a:off x="9225089" y="5092986"/>
            <a:ext cx="582184" cy="64633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県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5C6713C9-E992-9423-6C8B-25E86A887BE3}"/>
              </a:ext>
            </a:extLst>
          </p:cNvPr>
          <p:cNvSpPr txBox="1"/>
          <p:nvPr/>
        </p:nvSpPr>
        <p:spPr>
          <a:xfrm>
            <a:off x="10345875" y="4078738"/>
            <a:ext cx="582184" cy="646331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県</a:t>
            </a:r>
          </a:p>
        </p:txBody>
      </p:sp>
      <p:sp>
        <p:nvSpPr>
          <p:cNvPr id="52" name="矢印: 左 51">
            <a:extLst>
              <a:ext uri="{FF2B5EF4-FFF2-40B4-BE49-F238E27FC236}">
                <a16:creationId xmlns:a16="http://schemas.microsoft.com/office/drawing/2014/main" id="{4220A967-19BE-7773-0FEC-84D8D2DF9897}"/>
              </a:ext>
            </a:extLst>
          </p:cNvPr>
          <p:cNvSpPr/>
          <p:nvPr/>
        </p:nvSpPr>
        <p:spPr>
          <a:xfrm rot="3146875">
            <a:off x="8294453" y="3137564"/>
            <a:ext cx="629871" cy="63282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矢印: 左 52">
            <a:extLst>
              <a:ext uri="{FF2B5EF4-FFF2-40B4-BE49-F238E27FC236}">
                <a16:creationId xmlns:a16="http://schemas.microsoft.com/office/drawing/2014/main" id="{3509A8ED-8584-CF63-84C1-0D221FF3AF32}"/>
              </a:ext>
            </a:extLst>
          </p:cNvPr>
          <p:cNvSpPr/>
          <p:nvPr/>
        </p:nvSpPr>
        <p:spPr>
          <a:xfrm rot="19143933">
            <a:off x="8232017" y="4229210"/>
            <a:ext cx="629871" cy="632829"/>
          </a:xfrm>
          <a:prstGeom prst="lef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472B408F-A58E-CA85-F3EC-C5464F4DCE2A}"/>
              </a:ext>
            </a:extLst>
          </p:cNvPr>
          <p:cNvSpPr txBox="1"/>
          <p:nvPr/>
        </p:nvSpPr>
        <p:spPr>
          <a:xfrm>
            <a:off x="7164898" y="3220706"/>
            <a:ext cx="115341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役人</a:t>
            </a: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125312A5-BC81-BA89-3529-B7E2461F1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470" y="1889759"/>
            <a:ext cx="1775489" cy="1415952"/>
          </a:xfrm>
          <a:prstGeom prst="rect">
            <a:avLst/>
          </a:prstGeom>
        </p:spPr>
      </p:pic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6525B22-99AA-096A-A044-5E88C49A4EFF}"/>
              </a:ext>
            </a:extLst>
          </p:cNvPr>
          <p:cNvSpPr txBox="1"/>
          <p:nvPr/>
        </p:nvSpPr>
        <p:spPr>
          <a:xfrm>
            <a:off x="7589878" y="5311579"/>
            <a:ext cx="1153417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役人</a:t>
            </a:r>
          </a:p>
        </p:txBody>
      </p:sp>
      <p:pic>
        <p:nvPicPr>
          <p:cNvPr id="59" name="図 58">
            <a:extLst>
              <a:ext uri="{FF2B5EF4-FFF2-40B4-BE49-F238E27FC236}">
                <a16:creationId xmlns:a16="http://schemas.microsoft.com/office/drawing/2014/main" id="{015AE60C-78DD-B456-DA08-2457954CF0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3891" y="4000199"/>
            <a:ext cx="1775489" cy="1415952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29C9AA5B-F51C-17F6-6290-F9792CC36950}"/>
              </a:ext>
            </a:extLst>
          </p:cNvPr>
          <p:cNvSpPr/>
          <p:nvPr/>
        </p:nvSpPr>
        <p:spPr>
          <a:xfrm>
            <a:off x="9483703" y="1504248"/>
            <a:ext cx="2588528" cy="657567"/>
          </a:xfrm>
          <a:prstGeom prst="wedgeRectCallout">
            <a:avLst>
              <a:gd name="adj1" fmla="val -33986"/>
              <a:gd name="adj2" fmla="val 107542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命令に従え</a:t>
            </a:r>
          </a:p>
        </p:txBody>
      </p:sp>
    </p:spTree>
    <p:extLst>
      <p:ext uri="{BB962C8B-B14F-4D97-AF65-F5344CB8AC3E}">
        <p14:creationId xmlns:p14="http://schemas.microsoft.com/office/powerpoint/2010/main" val="4214060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3E730D3-6EA0-40B9-85FE-A4FCFCA8E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623" y="422267"/>
            <a:ext cx="3658394" cy="6022821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D2B64E0-30B2-4492-9AE3-B202EF312A58}"/>
              </a:ext>
            </a:extLst>
          </p:cNvPr>
          <p:cNvSpPr txBox="1"/>
          <p:nvPr/>
        </p:nvSpPr>
        <p:spPr>
          <a:xfrm>
            <a:off x="868623" y="422267"/>
            <a:ext cx="251121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各国の貨幣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2E1D4E42-C117-4DE8-8846-29C156A6CC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084" b="6093"/>
          <a:stretch/>
        </p:blipFill>
        <p:spPr>
          <a:xfrm>
            <a:off x="6684540" y="422267"/>
            <a:ext cx="3658394" cy="297378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CC0D8D9-8845-E286-607E-5D8DB5735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8648" y="519704"/>
            <a:ext cx="1441153" cy="1614737"/>
          </a:xfrm>
          <a:prstGeom prst="rect">
            <a:avLst/>
          </a:prstGeom>
        </p:spPr>
      </p:pic>
      <p:sp>
        <p:nvSpPr>
          <p:cNvPr id="19" name="フレーム 18">
            <a:extLst>
              <a:ext uri="{FF2B5EF4-FFF2-40B4-BE49-F238E27FC236}">
                <a16:creationId xmlns:a16="http://schemas.microsoft.com/office/drawing/2014/main" id="{571B6DCE-41C4-497C-57E0-06AFB3350269}"/>
              </a:ext>
            </a:extLst>
          </p:cNvPr>
          <p:cNvSpPr/>
          <p:nvPr/>
        </p:nvSpPr>
        <p:spPr>
          <a:xfrm>
            <a:off x="1074658" y="3592172"/>
            <a:ext cx="1499764" cy="1350334"/>
          </a:xfrm>
          <a:prstGeom prst="frame">
            <a:avLst>
              <a:gd name="adj1" fmla="val 452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吹き出し: 上矢印 8">
            <a:extLst>
              <a:ext uri="{FF2B5EF4-FFF2-40B4-BE49-F238E27FC236}">
                <a16:creationId xmlns:a16="http://schemas.microsoft.com/office/drawing/2014/main" id="{761CC1CB-AB27-4DD4-AED3-2E046C0E23D8}"/>
              </a:ext>
            </a:extLst>
          </p:cNvPr>
          <p:cNvSpPr/>
          <p:nvPr/>
        </p:nvSpPr>
        <p:spPr>
          <a:xfrm>
            <a:off x="7120268" y="3413932"/>
            <a:ext cx="2786938" cy="170681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円銭の方が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運びやすい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09F083AC-40ED-4277-AD97-99BA4647E7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6542" y="1636057"/>
            <a:ext cx="2070127" cy="1650926"/>
          </a:xfrm>
          <a:prstGeom prst="rect">
            <a:avLst/>
          </a:prstGeom>
        </p:spPr>
      </p:pic>
      <p:sp>
        <p:nvSpPr>
          <p:cNvPr id="20" name="吹き出し: 上矢印 19">
            <a:extLst>
              <a:ext uri="{FF2B5EF4-FFF2-40B4-BE49-F238E27FC236}">
                <a16:creationId xmlns:a16="http://schemas.microsoft.com/office/drawing/2014/main" id="{69ABB305-C1F9-4220-9762-DFCC7729335A}"/>
              </a:ext>
            </a:extLst>
          </p:cNvPr>
          <p:cNvSpPr/>
          <p:nvPr/>
        </p:nvSpPr>
        <p:spPr>
          <a:xfrm>
            <a:off x="7120268" y="5120746"/>
            <a:ext cx="2786938" cy="1706814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b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経済力</a:t>
            </a:r>
            <a:r>
              <a:rPr lang="en-US" altLang="ja-JP" sz="3600" b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UP</a:t>
            </a:r>
            <a:r>
              <a:rPr lang="ja-JP" altLang="en-US" sz="3600" b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！</a:t>
            </a:r>
            <a:endParaRPr lang="en-US" altLang="ja-JP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01D7ECC6-8D58-C063-7874-9588723A4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542" y="5275037"/>
            <a:ext cx="1740835" cy="1318440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15E8A50-00FF-446E-965F-CFE51F33FA53}"/>
              </a:ext>
            </a:extLst>
          </p:cNvPr>
          <p:cNvSpPr txBox="1"/>
          <p:nvPr/>
        </p:nvSpPr>
        <p:spPr>
          <a:xfrm>
            <a:off x="6780326" y="422267"/>
            <a:ext cx="115156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円銭</a:t>
            </a:r>
            <a:endParaRPr kumimoji="1" lang="ja-JP" altLang="en-US" sz="3600" b="1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吹き出し: 四角形 21">
            <a:extLst>
              <a:ext uri="{FF2B5EF4-FFF2-40B4-BE49-F238E27FC236}">
                <a16:creationId xmlns:a16="http://schemas.microsoft.com/office/drawing/2014/main" id="{FDE62682-3D99-47D5-BDE3-A1924ABC3B0A}"/>
              </a:ext>
            </a:extLst>
          </p:cNvPr>
          <p:cNvSpPr/>
          <p:nvPr/>
        </p:nvSpPr>
        <p:spPr>
          <a:xfrm>
            <a:off x="4733052" y="3444604"/>
            <a:ext cx="1768816" cy="2357391"/>
          </a:xfrm>
          <a:prstGeom prst="wedgeRectCallout">
            <a:avLst>
              <a:gd name="adj1" fmla="val 79268"/>
              <a:gd name="adj2" fmla="val -17709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取引量の増加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45AA7ED-86B2-47BD-94AA-6286AD035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6696" y="4593265"/>
            <a:ext cx="1208730" cy="120873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CDB2F6D3-8241-48F0-83FA-7A9BCD98F14A}"/>
              </a:ext>
            </a:extLst>
          </p:cNvPr>
          <p:cNvSpPr txBox="1"/>
          <p:nvPr/>
        </p:nvSpPr>
        <p:spPr>
          <a:xfrm>
            <a:off x="868623" y="6106534"/>
            <a:ext cx="3658394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出典：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『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詳説世界史探究</a:t>
            </a:r>
            <a:r>
              <a:rPr kumimoji="1" lang="en-US" altLang="ja-JP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』</a:t>
            </a:r>
            <a:r>
              <a:rPr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山川</a:t>
            </a:r>
            <a:r>
              <a:rPr kumimoji="1" lang="ja-JP" altLang="en-US" sz="1600" b="1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出版社</a:t>
            </a:r>
          </a:p>
        </p:txBody>
      </p:sp>
    </p:spTree>
    <p:extLst>
      <p:ext uri="{BB962C8B-B14F-4D97-AF65-F5344CB8AC3E}">
        <p14:creationId xmlns:p14="http://schemas.microsoft.com/office/powerpoint/2010/main" val="2175710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</TotalTime>
  <Words>411</Words>
  <Application>Microsoft Office PowerPoint</Application>
  <PresentationFormat>ワイド画面</PresentationFormat>
  <Paragraphs>117</Paragraphs>
  <Slides>15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1" baseType="lpstr">
      <vt:lpstr>UD Digi Kyokasho N-B</vt:lpstr>
      <vt:lpstr>UD デジタル 教科書体 N-B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885</cp:revision>
  <dcterms:created xsi:type="dcterms:W3CDTF">2019-06-25T21:59:19Z</dcterms:created>
  <dcterms:modified xsi:type="dcterms:W3CDTF">2024-02-02T08:23:20Z</dcterms:modified>
</cp:coreProperties>
</file>