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806" r:id="rId3"/>
    <p:sldId id="808" r:id="rId4"/>
    <p:sldId id="809" r:id="rId5"/>
    <p:sldId id="810" r:id="rId6"/>
    <p:sldId id="811" r:id="rId7"/>
    <p:sldId id="812" r:id="rId8"/>
    <p:sldId id="813" r:id="rId9"/>
    <p:sldId id="814" r:id="rId10"/>
    <p:sldId id="816" r:id="rId11"/>
    <p:sldId id="817" r:id="rId12"/>
    <p:sldId id="815" r:id="rId13"/>
    <p:sldId id="818" r:id="rId14"/>
    <p:sldId id="819" r:id="rId15"/>
    <p:sldId id="820" r:id="rId16"/>
    <p:sldId id="79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B7F9427-2603-418A-98F7-FFE95FEEFC57}"/>
    <pc:docChg chg="undo custSel addSld delSld modSld sldOrd">
      <pc:chgData name="" userId="4df855aef7cffa4d" providerId="LiveId" clId="{3B7F9427-2603-418A-98F7-FFE95FEEFC57}" dt="2023-12-10T08:05:08.773" v="1092" actId="20577"/>
      <pc:docMkLst>
        <pc:docMk/>
      </pc:docMkLst>
      <pc:sldChg chg="addSp delSp modSp">
        <pc:chgData name="" userId="4df855aef7cffa4d" providerId="LiveId" clId="{3B7F9427-2603-418A-98F7-FFE95FEEFC57}" dt="2023-12-10T08:05:08.773" v="1092" actId="20577"/>
        <pc:sldMkLst>
          <pc:docMk/>
          <pc:sldMk cId="980143643" sldId="793"/>
        </pc:sldMkLst>
        <pc:spChg chg="mod">
          <ac:chgData name="" userId="4df855aef7cffa4d" providerId="LiveId" clId="{3B7F9427-2603-418A-98F7-FFE95FEEFC57}" dt="2023-12-10T08:02:41.838" v="1005" actId="14100"/>
          <ac:spMkLst>
            <pc:docMk/>
            <pc:sldMk cId="980143643" sldId="793"/>
            <ac:spMk id="5" creationId="{4CC56505-077E-4FFB-EB72-F9E488F9EFF2}"/>
          </ac:spMkLst>
        </pc:spChg>
        <pc:spChg chg="mod">
          <ac:chgData name="" userId="4df855aef7cffa4d" providerId="LiveId" clId="{3B7F9427-2603-418A-98F7-FFE95FEEFC57}" dt="2023-12-10T07:55:50.367" v="459" actId="14100"/>
          <ac:spMkLst>
            <pc:docMk/>
            <pc:sldMk cId="980143643" sldId="793"/>
            <ac:spMk id="13" creationId="{046E2186-6126-4D61-B668-0425D3820633}"/>
          </ac:spMkLst>
        </pc:spChg>
        <pc:spChg chg="add del mod">
          <ac:chgData name="" userId="4df855aef7cffa4d" providerId="LiveId" clId="{3B7F9427-2603-418A-98F7-FFE95FEEFC57}" dt="2023-12-10T07:57:01.290" v="555"/>
          <ac:spMkLst>
            <pc:docMk/>
            <pc:sldMk cId="980143643" sldId="793"/>
            <ac:spMk id="14" creationId="{98D9902D-9734-4D76-B769-F741C08283D8}"/>
          </ac:spMkLst>
        </pc:spChg>
        <pc:spChg chg="add mod">
          <ac:chgData name="" userId="4df855aef7cffa4d" providerId="LiveId" clId="{3B7F9427-2603-418A-98F7-FFE95FEEFC57}" dt="2023-12-10T07:59:15.721" v="751" actId="1076"/>
          <ac:spMkLst>
            <pc:docMk/>
            <pc:sldMk cId="980143643" sldId="793"/>
            <ac:spMk id="15" creationId="{040B7687-DC01-4330-B33B-30F07CDD727A}"/>
          </ac:spMkLst>
        </pc:spChg>
        <pc:spChg chg="add mod">
          <ac:chgData name="" userId="4df855aef7cffa4d" providerId="LiveId" clId="{3B7F9427-2603-418A-98F7-FFE95FEEFC57}" dt="2023-12-10T07:59:20.308" v="753" actId="1076"/>
          <ac:spMkLst>
            <pc:docMk/>
            <pc:sldMk cId="980143643" sldId="793"/>
            <ac:spMk id="16" creationId="{1B65FAF4-1423-4FCA-BD89-30FDE4C98D9A}"/>
          </ac:spMkLst>
        </pc:spChg>
        <pc:spChg chg="del mod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17" creationId="{EA1A3A53-FBE5-4D19-9118-7A41466CD1B6}"/>
          </ac:spMkLst>
        </pc:spChg>
        <pc:spChg chg="del mod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18" creationId="{17F1B9B9-3081-41B3-83CE-6B3BBF53FC6A}"/>
          </ac:spMkLst>
        </pc:spChg>
        <pc:spChg chg="mod">
          <ac:chgData name="" userId="4df855aef7cffa4d" providerId="LiveId" clId="{3B7F9427-2603-418A-98F7-FFE95FEEFC57}" dt="2023-12-10T07:56:11.044" v="488" actId="207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3B7F9427-2603-418A-98F7-FFE95FEEFC57}" dt="2023-12-10T08:00:05.655" v="802" actId="14100"/>
          <ac:spMkLst>
            <pc:docMk/>
            <pc:sldMk cId="980143643" sldId="793"/>
            <ac:spMk id="20" creationId="{ACA64D4D-3EF4-4382-9E49-69AF41D48123}"/>
          </ac:spMkLst>
        </pc:spChg>
        <pc:spChg chg="mod">
          <ac:chgData name="" userId="4df855aef7cffa4d" providerId="LiveId" clId="{3B7F9427-2603-418A-98F7-FFE95FEEFC57}" dt="2023-12-10T07:57:15.800" v="582" actId="207"/>
          <ac:spMkLst>
            <pc:docMk/>
            <pc:sldMk cId="980143643" sldId="793"/>
            <ac:spMk id="21" creationId="{50B37765-8C38-4D21-BEC8-D7576C1D1DC2}"/>
          </ac:spMkLst>
        </pc:spChg>
        <pc:spChg chg="add mod">
          <ac:chgData name="" userId="4df855aef7cffa4d" providerId="LiveId" clId="{3B7F9427-2603-418A-98F7-FFE95FEEFC57}" dt="2023-12-10T08:00:37.995" v="829" actId="14100"/>
          <ac:spMkLst>
            <pc:docMk/>
            <pc:sldMk cId="980143643" sldId="793"/>
            <ac:spMk id="22" creationId="{9F278293-E47C-4FAA-886B-1B65FBFEF956}"/>
          </ac:spMkLst>
        </pc:spChg>
        <pc:spChg chg="del mod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23" creationId="{9ED3EC4D-606D-409F-B2E6-C962A1B9F93A}"/>
          </ac:spMkLst>
        </pc:spChg>
        <pc:spChg chg="del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24" creationId="{64F2C1E9-ACA0-41FE-8596-8D11303422B0}"/>
          </ac:spMkLst>
        </pc:spChg>
        <pc:spChg chg="del mod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25" creationId="{6AAC4C79-785A-430F-902D-9611438B0BDF}"/>
          </ac:spMkLst>
        </pc:spChg>
        <pc:spChg chg="add mod">
          <ac:chgData name="" userId="4df855aef7cffa4d" providerId="LiveId" clId="{3B7F9427-2603-418A-98F7-FFE95FEEFC57}" dt="2023-12-10T08:02:32.752" v="1004" actId="20577"/>
          <ac:spMkLst>
            <pc:docMk/>
            <pc:sldMk cId="980143643" sldId="793"/>
            <ac:spMk id="26" creationId="{451F8D35-6BC6-4F33-92C5-7A0A0A455E4B}"/>
          </ac:spMkLst>
        </pc:spChg>
        <pc:spChg chg="del">
          <ac:chgData name="" userId="4df855aef7cffa4d" providerId="LiveId" clId="{3B7F9427-2603-418A-98F7-FFE95FEEFC57}" dt="2023-12-10T07:56:23.056" v="491" actId="478"/>
          <ac:spMkLst>
            <pc:docMk/>
            <pc:sldMk cId="980143643" sldId="793"/>
            <ac:spMk id="27" creationId="{FDD1CDBA-6B59-4D30-A159-52E3368F3171}"/>
          </ac:spMkLst>
        </pc:spChg>
        <pc:spChg chg="add mod">
          <ac:chgData name="" userId="4df855aef7cffa4d" providerId="LiveId" clId="{3B7F9427-2603-418A-98F7-FFE95FEEFC57}" dt="2023-12-10T08:05:08.773" v="1092" actId="20577"/>
          <ac:spMkLst>
            <pc:docMk/>
            <pc:sldMk cId="980143643" sldId="793"/>
            <ac:spMk id="28" creationId="{3CC4BB03-BCA1-435B-8DD2-738CB2E026BA}"/>
          </ac:spMkLst>
        </pc:spChg>
        <pc:spChg chg="del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29" creationId="{0A8C0D29-2704-4D16-A995-E6833E1E06F8}"/>
          </ac:spMkLst>
        </pc:spChg>
        <pc:spChg chg="del">
          <ac:chgData name="" userId="4df855aef7cffa4d" providerId="LiveId" clId="{3B7F9427-2603-418A-98F7-FFE95FEEFC57}" dt="2023-12-10T07:56:20.898" v="490" actId="478"/>
          <ac:spMkLst>
            <pc:docMk/>
            <pc:sldMk cId="980143643" sldId="793"/>
            <ac:spMk id="30" creationId="{8F7612C5-9C76-4512-8E61-3C16A71B4CE2}"/>
          </ac:spMkLst>
        </pc:spChg>
        <pc:spChg chg="add del mod">
          <ac:chgData name="" userId="4df855aef7cffa4d" providerId="LiveId" clId="{3B7F9427-2603-418A-98F7-FFE95FEEFC57}" dt="2023-12-10T08:02:44.760" v="1006" actId="478"/>
          <ac:spMkLst>
            <pc:docMk/>
            <pc:sldMk cId="980143643" sldId="793"/>
            <ac:spMk id="31" creationId="{2FC8ED29-7A79-4BDA-9DCF-32BE7D0FE66D}"/>
          </ac:spMkLst>
        </pc:spChg>
      </pc:sldChg>
      <pc:sldChg chg="addSp modSp">
        <pc:chgData name="" userId="4df855aef7cffa4d" providerId="LiveId" clId="{3B7F9427-2603-418A-98F7-FFE95FEEFC57}" dt="2023-12-10T07:29:22.094" v="20" actId="207"/>
        <pc:sldMkLst>
          <pc:docMk/>
          <pc:sldMk cId="3851613317" sldId="811"/>
        </pc:sldMkLst>
        <pc:spChg chg="add mod">
          <ac:chgData name="" userId="4df855aef7cffa4d" providerId="LiveId" clId="{3B7F9427-2603-418A-98F7-FFE95FEEFC57}" dt="2023-12-10T07:29:22.094" v="20" actId="207"/>
          <ac:spMkLst>
            <pc:docMk/>
            <pc:sldMk cId="3851613317" sldId="811"/>
            <ac:spMk id="4" creationId="{55FDA70F-6A36-4316-9192-E1370E87C631}"/>
          </ac:spMkLst>
        </pc:spChg>
      </pc:sldChg>
      <pc:sldChg chg="addSp delSp modSp add">
        <pc:chgData name="" userId="4df855aef7cffa4d" providerId="LiveId" clId="{3B7F9427-2603-418A-98F7-FFE95FEEFC57}" dt="2023-12-10T07:30:05.983" v="32" actId="208"/>
        <pc:sldMkLst>
          <pc:docMk/>
          <pc:sldMk cId="3476761656" sldId="812"/>
        </pc:sldMkLst>
        <pc:spChg chg="del">
          <ac:chgData name="" userId="4df855aef7cffa4d" providerId="LiveId" clId="{3B7F9427-2603-418A-98F7-FFE95FEEFC57}" dt="2023-12-10T07:29:42.003" v="22" actId="478"/>
          <ac:spMkLst>
            <pc:docMk/>
            <pc:sldMk cId="3476761656" sldId="812"/>
            <ac:spMk id="4" creationId="{55FDA70F-6A36-4316-9192-E1370E87C631}"/>
          </ac:spMkLst>
        </pc:spChg>
        <pc:spChg chg="del">
          <ac:chgData name="" userId="4df855aef7cffa4d" providerId="LiveId" clId="{3B7F9427-2603-418A-98F7-FFE95FEEFC57}" dt="2023-12-10T07:29:42.003" v="22" actId="478"/>
          <ac:spMkLst>
            <pc:docMk/>
            <pc:sldMk cId="3476761656" sldId="812"/>
            <ac:spMk id="5" creationId="{EEDC7A0B-05F0-40BE-BECC-9F4DE750FE2C}"/>
          </ac:spMkLst>
        </pc:spChg>
        <pc:spChg chg="add mod">
          <ac:chgData name="" userId="4df855aef7cffa4d" providerId="LiveId" clId="{3B7F9427-2603-418A-98F7-FFE95FEEFC57}" dt="2023-12-10T07:30:05.983" v="32" actId="208"/>
          <ac:spMkLst>
            <pc:docMk/>
            <pc:sldMk cId="3476761656" sldId="812"/>
            <ac:spMk id="6" creationId="{90E6D3E5-388F-4180-9BE4-241CDE6018E2}"/>
          </ac:spMkLst>
        </pc:spChg>
        <pc:spChg chg="del">
          <ac:chgData name="" userId="4df855aef7cffa4d" providerId="LiveId" clId="{3B7F9427-2603-418A-98F7-FFE95FEEFC57}" dt="2023-12-10T07:29:42.003" v="22" actId="478"/>
          <ac:spMkLst>
            <pc:docMk/>
            <pc:sldMk cId="3476761656" sldId="812"/>
            <ac:spMk id="9" creationId="{3F70C760-5F6F-4637-B481-A66D9A4DBA1C}"/>
          </ac:spMkLst>
        </pc:spChg>
        <pc:picChg chg="del">
          <ac:chgData name="" userId="4df855aef7cffa4d" providerId="LiveId" clId="{3B7F9427-2603-418A-98F7-FFE95FEEFC57}" dt="2023-12-10T07:29:42.003" v="22" actId="478"/>
          <ac:picMkLst>
            <pc:docMk/>
            <pc:sldMk cId="3476761656" sldId="812"/>
            <ac:picMk id="7" creationId="{E88BD332-D52D-4327-9A10-6B070B771B37}"/>
          </ac:picMkLst>
        </pc:picChg>
        <pc:picChg chg="del">
          <ac:chgData name="" userId="4df855aef7cffa4d" providerId="LiveId" clId="{3B7F9427-2603-418A-98F7-FFE95FEEFC57}" dt="2023-12-10T07:29:42.003" v="22" actId="478"/>
          <ac:picMkLst>
            <pc:docMk/>
            <pc:sldMk cId="3476761656" sldId="812"/>
            <ac:picMk id="8" creationId="{ECB8BA37-961F-4729-B38C-0AA70705A723}"/>
          </ac:picMkLst>
        </pc:picChg>
      </pc:sldChg>
      <pc:sldChg chg="addSp modSp add">
        <pc:chgData name="" userId="4df855aef7cffa4d" providerId="LiveId" clId="{3B7F9427-2603-418A-98F7-FFE95FEEFC57}" dt="2023-12-10T07:31:38.449" v="45" actId="1076"/>
        <pc:sldMkLst>
          <pc:docMk/>
          <pc:sldMk cId="4244107153" sldId="813"/>
        </pc:sldMkLst>
        <pc:picChg chg="add mod">
          <ac:chgData name="" userId="4df855aef7cffa4d" providerId="LiveId" clId="{3B7F9427-2603-418A-98F7-FFE95FEEFC57}" dt="2023-12-10T07:31:35.592" v="43" actId="14100"/>
          <ac:picMkLst>
            <pc:docMk/>
            <pc:sldMk cId="4244107153" sldId="813"/>
            <ac:picMk id="2" creationId="{70A2419E-38C6-44B4-AB6E-E768BF23B6B7}"/>
          </ac:picMkLst>
        </pc:picChg>
        <pc:picChg chg="add mod">
          <ac:chgData name="" userId="4df855aef7cffa4d" providerId="LiveId" clId="{3B7F9427-2603-418A-98F7-FFE95FEEFC57}" dt="2023-12-10T07:31:38.449" v="45" actId="1076"/>
          <ac:picMkLst>
            <pc:docMk/>
            <pc:sldMk cId="4244107153" sldId="813"/>
            <ac:picMk id="3" creationId="{6E3F0B0F-619B-4061-8CA4-EC811F993D22}"/>
          </ac:picMkLst>
        </pc:picChg>
      </pc:sldChg>
      <pc:sldChg chg="addSp delSp modSp add">
        <pc:chgData name="" userId="4df855aef7cffa4d" providerId="LiveId" clId="{3B7F9427-2603-418A-98F7-FFE95FEEFC57}" dt="2023-12-10T07:38:51.881" v="162" actId="207"/>
        <pc:sldMkLst>
          <pc:docMk/>
          <pc:sldMk cId="1209521700" sldId="814"/>
        </pc:sldMkLst>
        <pc:spChg chg="add mod">
          <ac:chgData name="" userId="4df855aef7cffa4d" providerId="LiveId" clId="{3B7F9427-2603-418A-98F7-FFE95FEEFC57}" dt="2023-12-10T07:35:59.263" v="49" actId="1076"/>
          <ac:spMkLst>
            <pc:docMk/>
            <pc:sldMk cId="1209521700" sldId="814"/>
            <ac:spMk id="3" creationId="{1EFC87AE-871D-47DC-9969-7BD420B28D05}"/>
          </ac:spMkLst>
        </pc:spChg>
        <pc:spChg chg="add mod">
          <ac:chgData name="" userId="4df855aef7cffa4d" providerId="LiveId" clId="{3B7F9427-2603-418A-98F7-FFE95FEEFC57}" dt="2023-12-10T07:37:12.145" v="122" actId="14100"/>
          <ac:spMkLst>
            <pc:docMk/>
            <pc:sldMk cId="1209521700" sldId="814"/>
            <ac:spMk id="4" creationId="{140CCBEC-9013-429B-A553-2A316D86DF34}"/>
          </ac:spMkLst>
        </pc:spChg>
        <pc:spChg chg="add mod">
          <ac:chgData name="" userId="4df855aef7cffa4d" providerId="LiveId" clId="{3B7F9427-2603-418A-98F7-FFE95FEEFC57}" dt="2023-12-10T07:38:51.881" v="162" actId="207"/>
          <ac:spMkLst>
            <pc:docMk/>
            <pc:sldMk cId="1209521700" sldId="814"/>
            <ac:spMk id="7" creationId="{4E8FA871-D1D7-4F1E-854A-104660CDD287}"/>
          </ac:spMkLst>
        </pc:spChg>
        <pc:picChg chg="add">
          <ac:chgData name="" userId="4df855aef7cffa4d" providerId="LiveId" clId="{3B7F9427-2603-418A-98F7-FFE95FEEFC57}" dt="2023-12-10T07:35:43.606" v="47"/>
          <ac:picMkLst>
            <pc:docMk/>
            <pc:sldMk cId="1209521700" sldId="814"/>
            <ac:picMk id="2" creationId="{499B7C7C-8901-4237-9CD3-3DDC25A675F0}"/>
          </ac:picMkLst>
        </pc:picChg>
        <pc:picChg chg="add del mod">
          <ac:chgData name="" userId="4df855aef7cffa4d" providerId="LiveId" clId="{3B7F9427-2603-418A-98F7-FFE95FEEFC57}" dt="2023-12-10T07:37:37.133" v="126" actId="478"/>
          <ac:picMkLst>
            <pc:docMk/>
            <pc:sldMk cId="1209521700" sldId="814"/>
            <ac:picMk id="5" creationId="{24949E09-E96A-4021-910A-22A6D680AFF0}"/>
          </ac:picMkLst>
        </pc:picChg>
        <pc:picChg chg="add mod">
          <ac:chgData name="" userId="4df855aef7cffa4d" providerId="LiveId" clId="{3B7F9427-2603-418A-98F7-FFE95FEEFC57}" dt="2023-12-10T07:38:00.040" v="131" actId="1076"/>
          <ac:picMkLst>
            <pc:docMk/>
            <pc:sldMk cId="1209521700" sldId="814"/>
            <ac:picMk id="6" creationId="{0FAB99C3-CA5C-4A8B-9618-0320FD9D8B7F}"/>
          </ac:picMkLst>
        </pc:picChg>
        <pc:picChg chg="add mod">
          <ac:chgData name="" userId="4df855aef7cffa4d" providerId="LiveId" clId="{3B7F9427-2603-418A-98F7-FFE95FEEFC57}" dt="2023-12-10T07:38:44.786" v="161" actId="1076"/>
          <ac:picMkLst>
            <pc:docMk/>
            <pc:sldMk cId="1209521700" sldId="814"/>
            <ac:picMk id="8" creationId="{8CD77EB5-E762-429A-A1F1-B3D1CD40B07C}"/>
          </ac:picMkLst>
        </pc:picChg>
      </pc:sldChg>
      <pc:sldChg chg="addSp modSp add">
        <pc:chgData name="" userId="4df855aef7cffa4d" providerId="LiveId" clId="{3B7F9427-2603-418A-98F7-FFE95FEEFC57}" dt="2023-12-10T07:48:49.148" v="408" actId="1076"/>
        <pc:sldMkLst>
          <pc:docMk/>
          <pc:sldMk cId="106840417" sldId="815"/>
        </pc:sldMkLst>
        <pc:spChg chg="add">
          <ac:chgData name="" userId="4df855aef7cffa4d" providerId="LiveId" clId="{3B7F9427-2603-418A-98F7-FFE95FEEFC57}" dt="2023-12-10T07:39:52.107" v="165"/>
          <ac:spMkLst>
            <pc:docMk/>
            <pc:sldMk cId="106840417" sldId="815"/>
            <ac:spMk id="3" creationId="{518119BA-F1AB-4D15-A595-26A29DAD8FD7}"/>
          </ac:spMkLst>
        </pc:spChg>
        <pc:spChg chg="add mod">
          <ac:chgData name="" userId="4df855aef7cffa4d" providerId="LiveId" clId="{3B7F9427-2603-418A-98F7-FFE95FEEFC57}" dt="2023-12-10T07:47:05.668" v="328" actId="1076"/>
          <ac:spMkLst>
            <pc:docMk/>
            <pc:sldMk cId="106840417" sldId="815"/>
            <ac:spMk id="4" creationId="{5100370C-52EE-426F-BEE3-B70B3AFC0BF6}"/>
          </ac:spMkLst>
        </pc:spChg>
        <pc:spChg chg="add mod">
          <ac:chgData name="" userId="4df855aef7cffa4d" providerId="LiveId" clId="{3B7F9427-2603-418A-98F7-FFE95FEEFC57}" dt="2023-12-10T07:47:40.106" v="357" actId="13822"/>
          <ac:spMkLst>
            <pc:docMk/>
            <pc:sldMk cId="106840417" sldId="815"/>
            <ac:spMk id="5" creationId="{0D3A50FB-E69E-4AE6-BC2C-6A576A4ED7C9}"/>
          </ac:spMkLst>
        </pc:spChg>
        <pc:spChg chg="add mod">
          <ac:chgData name="" userId="4df855aef7cffa4d" providerId="LiveId" clId="{3B7F9427-2603-418A-98F7-FFE95FEEFC57}" dt="2023-12-10T07:48:15.826" v="405" actId="14100"/>
          <ac:spMkLst>
            <pc:docMk/>
            <pc:sldMk cId="106840417" sldId="815"/>
            <ac:spMk id="6" creationId="{C6334803-A29D-4C23-9467-921F2BF35D53}"/>
          </ac:spMkLst>
        </pc:spChg>
        <pc:picChg chg="add mod">
          <ac:chgData name="" userId="4df855aef7cffa4d" providerId="LiveId" clId="{3B7F9427-2603-418A-98F7-FFE95FEEFC57}" dt="2023-12-10T07:47:35.070" v="355" actId="1076"/>
          <ac:picMkLst>
            <pc:docMk/>
            <pc:sldMk cId="106840417" sldId="815"/>
            <ac:picMk id="2" creationId="{54E853CF-2704-4645-8407-42B944C02E9E}"/>
          </ac:picMkLst>
        </pc:picChg>
        <pc:picChg chg="add mod">
          <ac:chgData name="" userId="4df855aef7cffa4d" providerId="LiveId" clId="{3B7F9427-2603-418A-98F7-FFE95FEEFC57}" dt="2023-12-10T07:48:49.148" v="408" actId="1076"/>
          <ac:picMkLst>
            <pc:docMk/>
            <pc:sldMk cId="106840417" sldId="815"/>
            <ac:picMk id="7" creationId="{31C34512-C764-48EA-9607-E595E0CCCF8E}"/>
          </ac:picMkLst>
        </pc:picChg>
      </pc:sldChg>
      <pc:sldChg chg="addSp delSp modSp add">
        <pc:chgData name="" userId="4df855aef7cffa4d" providerId="LiveId" clId="{3B7F9427-2603-418A-98F7-FFE95FEEFC57}" dt="2023-12-10T07:53:03.690" v="455" actId="14100"/>
        <pc:sldMkLst>
          <pc:docMk/>
          <pc:sldMk cId="2799439053" sldId="816"/>
        </pc:sldMkLst>
        <pc:spChg chg="add del mod">
          <ac:chgData name="" userId="4df855aef7cffa4d" providerId="LiveId" clId="{3B7F9427-2603-418A-98F7-FFE95FEEFC57}" dt="2023-12-10T07:40:19.718" v="174" actId="478"/>
          <ac:spMkLst>
            <pc:docMk/>
            <pc:sldMk cId="2799439053" sldId="816"/>
            <ac:spMk id="3" creationId="{859C1216-FFE8-4F04-B45B-C9E3561CADE7}"/>
          </ac:spMkLst>
        </pc:spChg>
        <pc:spChg chg="add mod">
          <ac:chgData name="" userId="4df855aef7cffa4d" providerId="LiveId" clId="{3B7F9427-2603-418A-98F7-FFE95FEEFC57}" dt="2023-12-10T07:40:52.356" v="182" actId="1076"/>
          <ac:spMkLst>
            <pc:docMk/>
            <pc:sldMk cId="2799439053" sldId="816"/>
            <ac:spMk id="4" creationId="{B6C84AF2-8778-46FA-AEEE-63862151E6EB}"/>
          </ac:spMkLst>
        </pc:spChg>
        <pc:spChg chg="add mod">
          <ac:chgData name="" userId="4df855aef7cffa4d" providerId="LiveId" clId="{3B7F9427-2603-418A-98F7-FFE95FEEFC57}" dt="2023-12-10T07:41:24.342" v="197" actId="14100"/>
          <ac:spMkLst>
            <pc:docMk/>
            <pc:sldMk cId="2799439053" sldId="816"/>
            <ac:spMk id="5" creationId="{C48053F2-EBF9-4484-874D-53D8C44930EB}"/>
          </ac:spMkLst>
        </pc:spChg>
        <pc:spChg chg="add del mod">
          <ac:chgData name="" userId="4df855aef7cffa4d" providerId="LiveId" clId="{3B7F9427-2603-418A-98F7-FFE95FEEFC57}" dt="2023-12-10T07:41:21.410" v="196" actId="478"/>
          <ac:spMkLst>
            <pc:docMk/>
            <pc:sldMk cId="2799439053" sldId="816"/>
            <ac:spMk id="6" creationId="{0699E5E9-158B-4EB2-831F-EB433FB1FF2F}"/>
          </ac:spMkLst>
        </pc:spChg>
        <pc:spChg chg="add mod">
          <ac:chgData name="" userId="4df855aef7cffa4d" providerId="LiveId" clId="{3B7F9427-2603-418A-98F7-FFE95FEEFC57}" dt="2023-12-10T07:41:18.884" v="194" actId="1076"/>
          <ac:spMkLst>
            <pc:docMk/>
            <pc:sldMk cId="2799439053" sldId="816"/>
            <ac:spMk id="7" creationId="{D6A6E388-160C-4E8F-9A44-C21B72A9EB1D}"/>
          </ac:spMkLst>
        </pc:spChg>
        <pc:spChg chg="add mod">
          <ac:chgData name="" userId="4df855aef7cffa4d" providerId="LiveId" clId="{3B7F9427-2603-418A-98F7-FFE95FEEFC57}" dt="2023-12-10T07:53:03.690" v="455" actId="14100"/>
          <ac:spMkLst>
            <pc:docMk/>
            <pc:sldMk cId="2799439053" sldId="816"/>
            <ac:spMk id="8" creationId="{E94E9DBD-4165-4DE3-8E2A-E8F99FFD451C}"/>
          </ac:spMkLst>
        </pc:spChg>
        <pc:picChg chg="add mod">
          <ac:chgData name="" userId="4df855aef7cffa4d" providerId="LiveId" clId="{3B7F9427-2603-418A-98F7-FFE95FEEFC57}" dt="2023-12-10T07:40:56.435" v="185" actId="1076"/>
          <ac:picMkLst>
            <pc:docMk/>
            <pc:sldMk cId="2799439053" sldId="816"/>
            <ac:picMk id="2" creationId="{F69490AF-502A-45DC-A87C-D134B99229DE}"/>
          </ac:picMkLst>
        </pc:picChg>
      </pc:sldChg>
      <pc:sldChg chg="addSp modSp add">
        <pc:chgData name="" userId="4df855aef7cffa4d" providerId="LiveId" clId="{3B7F9427-2603-418A-98F7-FFE95FEEFC57}" dt="2023-12-10T07:45:46.829" v="319" actId="1076"/>
        <pc:sldMkLst>
          <pc:docMk/>
          <pc:sldMk cId="4248072400" sldId="817"/>
        </pc:sldMkLst>
        <pc:spChg chg="add mod">
          <ac:chgData name="" userId="4df855aef7cffa4d" providerId="LiveId" clId="{3B7F9427-2603-418A-98F7-FFE95FEEFC57}" dt="2023-12-10T07:45:13.508" v="273" actId="1076"/>
          <ac:spMkLst>
            <pc:docMk/>
            <pc:sldMk cId="4248072400" sldId="817"/>
            <ac:spMk id="4" creationId="{7046E52B-6DAC-4417-8583-605BAAAE483A}"/>
          </ac:spMkLst>
        </pc:spChg>
        <pc:spChg chg="add mod">
          <ac:chgData name="" userId="4df855aef7cffa4d" providerId="LiveId" clId="{3B7F9427-2603-418A-98F7-FFE95FEEFC57}" dt="2023-12-10T07:45:13.508" v="273" actId="1076"/>
          <ac:spMkLst>
            <pc:docMk/>
            <pc:sldMk cId="4248072400" sldId="817"/>
            <ac:spMk id="5" creationId="{8A164092-09B7-43E0-9F19-649094984BA4}"/>
          </ac:spMkLst>
        </pc:spChg>
        <pc:spChg chg="add mod">
          <ac:chgData name="" userId="4df855aef7cffa4d" providerId="LiveId" clId="{3B7F9427-2603-418A-98F7-FFE95FEEFC57}" dt="2023-12-10T07:45:32.184" v="301" actId="1076"/>
          <ac:spMkLst>
            <pc:docMk/>
            <pc:sldMk cId="4248072400" sldId="817"/>
            <ac:spMk id="6" creationId="{16B5B14D-A257-4439-8CF1-16D5473AE31C}"/>
          </ac:spMkLst>
        </pc:spChg>
        <pc:spChg chg="add mod">
          <ac:chgData name="" userId="4df855aef7cffa4d" providerId="LiveId" clId="{3B7F9427-2603-418A-98F7-FFE95FEEFC57}" dt="2023-12-10T07:45:46.829" v="319" actId="1076"/>
          <ac:spMkLst>
            <pc:docMk/>
            <pc:sldMk cId="4248072400" sldId="817"/>
            <ac:spMk id="7" creationId="{A9660FA9-BE4A-4FE4-948F-176C25EF872A}"/>
          </ac:spMkLst>
        </pc:spChg>
        <pc:picChg chg="add mod">
          <ac:chgData name="" userId="4df855aef7cffa4d" providerId="LiveId" clId="{3B7F9427-2603-418A-98F7-FFE95FEEFC57}" dt="2023-12-10T07:45:13.508" v="273" actId="1076"/>
          <ac:picMkLst>
            <pc:docMk/>
            <pc:sldMk cId="4248072400" sldId="817"/>
            <ac:picMk id="2" creationId="{028C57C4-5CDA-451F-8177-C2FB1CAD644D}"/>
          </ac:picMkLst>
        </pc:picChg>
        <pc:picChg chg="add mod">
          <ac:chgData name="" userId="4df855aef7cffa4d" providerId="LiveId" clId="{3B7F9427-2603-418A-98F7-FFE95FEEFC57}" dt="2023-12-10T07:45:13.508" v="273" actId="1076"/>
          <ac:picMkLst>
            <pc:docMk/>
            <pc:sldMk cId="4248072400" sldId="817"/>
            <ac:picMk id="3" creationId="{1D084B4B-6B7C-4801-855C-DA8F23C5A4FC}"/>
          </ac:picMkLst>
        </pc:picChg>
      </pc:sldChg>
      <pc:sldChg chg="addSp modSp add ord">
        <pc:chgData name="" userId="4df855aef7cffa4d" providerId="LiveId" clId="{3B7F9427-2603-418A-98F7-FFE95FEEFC57}" dt="2023-12-10T07:51:42.435" v="431" actId="167"/>
        <pc:sldMkLst>
          <pc:docMk/>
          <pc:sldMk cId="600399234" sldId="818"/>
        </pc:sldMkLst>
        <pc:spChg chg="add mod">
          <ac:chgData name="" userId="4df855aef7cffa4d" providerId="LiveId" clId="{3B7F9427-2603-418A-98F7-FFE95FEEFC57}" dt="2023-12-10T07:51:05.232" v="422" actId="1076"/>
          <ac:spMkLst>
            <pc:docMk/>
            <pc:sldMk cId="600399234" sldId="818"/>
            <ac:spMk id="4" creationId="{9AB60EED-A619-40BC-9D87-010C586249B6}"/>
          </ac:spMkLst>
        </pc:spChg>
        <pc:spChg chg="add mod">
          <ac:chgData name="" userId="4df855aef7cffa4d" providerId="LiveId" clId="{3B7F9427-2603-418A-98F7-FFE95FEEFC57}" dt="2023-12-10T07:51:21.403" v="427" actId="207"/>
          <ac:spMkLst>
            <pc:docMk/>
            <pc:sldMk cId="600399234" sldId="818"/>
            <ac:spMk id="5" creationId="{F25EC7CE-21EA-4D0B-81C8-22DE92E3B140}"/>
          </ac:spMkLst>
        </pc:spChg>
        <pc:spChg chg="add mod ord">
          <ac:chgData name="" userId="4df855aef7cffa4d" providerId="LiveId" clId="{3B7F9427-2603-418A-98F7-FFE95FEEFC57}" dt="2023-12-10T07:51:42.435" v="431" actId="167"/>
          <ac:spMkLst>
            <pc:docMk/>
            <pc:sldMk cId="600399234" sldId="818"/>
            <ac:spMk id="6" creationId="{8DBE5340-427B-46DB-BC00-6672F0B46F42}"/>
          </ac:spMkLst>
        </pc:spChg>
        <pc:picChg chg="add mod">
          <ac:chgData name="" userId="4df855aef7cffa4d" providerId="LiveId" clId="{3B7F9427-2603-418A-98F7-FFE95FEEFC57}" dt="2023-12-10T07:50:55.526" v="419" actId="1076"/>
          <ac:picMkLst>
            <pc:docMk/>
            <pc:sldMk cId="600399234" sldId="818"/>
            <ac:picMk id="2" creationId="{CF020177-D61B-4AD8-ADF9-BEC77F0A0919}"/>
          </ac:picMkLst>
        </pc:picChg>
        <pc:picChg chg="add mod">
          <ac:chgData name="" userId="4df855aef7cffa4d" providerId="LiveId" clId="{3B7F9427-2603-418A-98F7-FFE95FEEFC57}" dt="2023-12-10T07:50:57.311" v="420" actId="14100"/>
          <ac:picMkLst>
            <pc:docMk/>
            <pc:sldMk cId="600399234" sldId="818"/>
            <ac:picMk id="3" creationId="{8063C574-B497-4F16-A7A3-C2E9E509A985}"/>
          </ac:picMkLst>
        </pc:picChg>
      </pc:sldChg>
      <pc:sldChg chg="add ord">
        <pc:chgData name="" userId="4df855aef7cffa4d" providerId="LiveId" clId="{3B7F9427-2603-418A-98F7-FFE95FEEFC57}" dt="2023-12-10T07:52:42.388" v="433"/>
        <pc:sldMkLst>
          <pc:docMk/>
          <pc:sldMk cId="1874419728" sldId="819"/>
        </pc:sldMkLst>
      </pc:sldChg>
      <pc:sldChg chg="addSp add">
        <pc:chgData name="" userId="4df855aef7cffa4d" providerId="LiveId" clId="{3B7F9427-2603-418A-98F7-FFE95FEEFC57}" dt="2023-12-10T07:55:13.450" v="457"/>
        <pc:sldMkLst>
          <pc:docMk/>
          <pc:sldMk cId="2484071014" sldId="820"/>
        </pc:sldMkLst>
        <pc:spChg chg="add">
          <ac:chgData name="" userId="4df855aef7cffa4d" providerId="LiveId" clId="{3B7F9427-2603-418A-98F7-FFE95FEEFC57}" dt="2023-12-10T07:55:13.450" v="457"/>
          <ac:spMkLst>
            <pc:docMk/>
            <pc:sldMk cId="2484071014" sldId="820"/>
            <ac:spMk id="3" creationId="{1018C92B-866B-421E-8C85-3799D5FA9AE0}"/>
          </ac:spMkLst>
        </pc:spChg>
        <pc:picChg chg="add">
          <ac:chgData name="" userId="4df855aef7cffa4d" providerId="LiveId" clId="{3B7F9427-2603-418A-98F7-FFE95FEEFC57}" dt="2023-12-10T07:55:13.450" v="457"/>
          <ac:picMkLst>
            <pc:docMk/>
            <pc:sldMk cId="2484071014" sldId="820"/>
            <ac:picMk id="2" creationId="{5BA3E9EF-73D2-4351-A189-1C4274AFE4B4}"/>
          </ac:picMkLst>
        </pc:picChg>
      </pc:sldChg>
    </pc:docChg>
  </pc:docChgLst>
  <pc:docChgLst>
    <pc:chgData userId="4df855aef7cffa4d" providerId="LiveId" clId="{F060340A-1D70-4E5D-A745-6E130CF348EC}"/>
    <pc:docChg chg="addSld delSld modSld">
      <pc:chgData name="" userId="4df855aef7cffa4d" providerId="LiveId" clId="{F060340A-1D70-4E5D-A745-6E130CF348EC}" dt="2024-02-02T13:54:44.286" v="143" actId="2696"/>
      <pc:docMkLst>
        <pc:docMk/>
      </pc:docMkLst>
      <pc:sldChg chg="del">
        <pc:chgData name="" userId="4df855aef7cffa4d" providerId="LiveId" clId="{F060340A-1D70-4E5D-A745-6E130CF348EC}" dt="2024-02-02T13:54:44.286" v="143" actId="2696"/>
        <pc:sldMkLst>
          <pc:docMk/>
          <pc:sldMk cId="2838530973" sldId="506"/>
        </pc:sldMkLst>
      </pc:sldChg>
      <pc:sldChg chg="modSp add">
        <pc:chgData name="" userId="4df855aef7cffa4d" providerId="LiveId" clId="{F060340A-1D70-4E5D-A745-6E130CF348EC}" dt="2024-02-02T13:54:40.741" v="142" actId="121"/>
        <pc:sldMkLst>
          <pc:docMk/>
          <pc:sldMk cId="849079194" sldId="519"/>
        </pc:sldMkLst>
        <pc:spChg chg="mod">
          <ac:chgData name="" userId="4df855aef7cffa4d" providerId="LiveId" clId="{F060340A-1D70-4E5D-A745-6E130CF348EC}" dt="2024-02-02T13:53:24.026" v="12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060340A-1D70-4E5D-A745-6E130CF348EC}" dt="2024-02-02T13:52:49.416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F060340A-1D70-4E5D-A745-6E130CF348EC}" dt="2024-02-02T13:54:40.741" v="142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85D92597-A4CF-41F3-B656-50E58760EFCD}"/>
    <pc:docChg chg="undo custSel addSld delSld modSld sldOrd">
      <pc:chgData name="" userId="4df855aef7cffa4d" providerId="LiveId" clId="{85D92597-A4CF-41F3-B656-50E58760EFCD}" dt="2023-12-09T08:32:28.658" v="771" actId="20577"/>
      <pc:docMkLst>
        <pc:docMk/>
      </pc:docMkLst>
      <pc:sldChg chg="modSp">
        <pc:chgData name="" userId="4df855aef7cffa4d" providerId="LiveId" clId="{85D92597-A4CF-41F3-B656-50E58760EFCD}" dt="2023-12-09T08:08:28.606" v="7" actId="14100"/>
        <pc:sldMkLst>
          <pc:docMk/>
          <pc:sldMk cId="3596347601" sldId="806"/>
        </pc:sldMkLst>
        <pc:spChg chg="mod">
          <ac:chgData name="" userId="4df855aef7cffa4d" providerId="LiveId" clId="{85D92597-A4CF-41F3-B656-50E58760EFCD}" dt="2023-12-09T08:08:22.316" v="5" actId="14100"/>
          <ac:spMkLst>
            <pc:docMk/>
            <pc:sldMk cId="3596347601" sldId="806"/>
            <ac:spMk id="3" creationId="{4E7183DF-C761-431C-A82F-5A87689C7743}"/>
          </ac:spMkLst>
        </pc:spChg>
        <pc:spChg chg="mod">
          <ac:chgData name="" userId="4df855aef7cffa4d" providerId="LiveId" clId="{85D92597-A4CF-41F3-B656-50E58760EFCD}" dt="2023-12-09T08:08:28.606" v="7" actId="14100"/>
          <ac:spMkLst>
            <pc:docMk/>
            <pc:sldMk cId="3596347601" sldId="806"/>
            <ac:spMk id="6" creationId="{1D4F15A5-DE1A-4973-BC16-B5D28FDC7DBC}"/>
          </ac:spMkLst>
        </pc:spChg>
        <pc:picChg chg="mod">
          <ac:chgData name="" userId="4df855aef7cffa4d" providerId="LiveId" clId="{85D92597-A4CF-41F3-B656-50E58760EFCD}" dt="2023-12-09T08:08:11.591" v="1" actId="1076"/>
          <ac:picMkLst>
            <pc:docMk/>
            <pc:sldMk cId="3596347601" sldId="806"/>
            <ac:picMk id="5" creationId="{065475FD-47FE-4EDC-8591-B3957481E703}"/>
          </ac:picMkLst>
        </pc:picChg>
      </pc:sldChg>
      <pc:sldChg chg="addSp delSp modSp add del">
        <pc:chgData name="" userId="4df855aef7cffa4d" providerId="LiveId" clId="{85D92597-A4CF-41F3-B656-50E58760EFCD}" dt="2023-12-09T08:15:51.547" v="288" actId="14100"/>
        <pc:sldMkLst>
          <pc:docMk/>
          <pc:sldMk cId="3661333108" sldId="808"/>
        </pc:sldMkLst>
        <pc:spChg chg="del">
          <ac:chgData name="" userId="4df855aef7cffa4d" providerId="LiveId" clId="{85D92597-A4CF-41F3-B656-50E58760EFCD}" dt="2023-12-09T08:15:02.024" v="214" actId="478"/>
          <ac:spMkLst>
            <pc:docMk/>
            <pc:sldMk cId="3661333108" sldId="808"/>
            <ac:spMk id="3" creationId="{4E70FDB3-7503-4705-A1C3-79E1EE92BF4E}"/>
          </ac:spMkLst>
        </pc:spChg>
        <pc:spChg chg="add mod">
          <ac:chgData name="" userId="4df855aef7cffa4d" providerId="LiveId" clId="{85D92597-A4CF-41F3-B656-50E58760EFCD}" dt="2023-12-09T08:14:11.145" v="201" actId="207"/>
          <ac:spMkLst>
            <pc:docMk/>
            <pc:sldMk cId="3661333108" sldId="808"/>
            <ac:spMk id="4" creationId="{E35A06BC-73C4-47F0-A70E-82D8FBA92C76}"/>
          </ac:spMkLst>
        </pc:spChg>
        <pc:spChg chg="add mod">
          <ac:chgData name="" userId="4df855aef7cffa4d" providerId="LiveId" clId="{85D92597-A4CF-41F3-B656-50E58760EFCD}" dt="2023-12-09T08:14:25.383" v="205" actId="207"/>
          <ac:spMkLst>
            <pc:docMk/>
            <pc:sldMk cId="3661333108" sldId="808"/>
            <ac:spMk id="5" creationId="{84876EFA-574E-401F-A6B4-50A4D5C457A5}"/>
          </ac:spMkLst>
        </pc:spChg>
        <pc:spChg chg="add mod">
          <ac:chgData name="" userId="4df855aef7cffa4d" providerId="LiveId" clId="{85D92597-A4CF-41F3-B656-50E58760EFCD}" dt="2023-12-09T08:14:34.329" v="206" actId="1076"/>
          <ac:spMkLst>
            <pc:docMk/>
            <pc:sldMk cId="3661333108" sldId="808"/>
            <ac:spMk id="6" creationId="{A7A65DE4-D185-48EA-9F21-5335D8EFBDA6}"/>
          </ac:spMkLst>
        </pc:spChg>
        <pc:spChg chg="add mod">
          <ac:chgData name="" userId="4df855aef7cffa4d" providerId="LiveId" clId="{85D92597-A4CF-41F3-B656-50E58760EFCD}" dt="2023-12-09T08:12:28.346" v="182" actId="1076"/>
          <ac:spMkLst>
            <pc:docMk/>
            <pc:sldMk cId="3661333108" sldId="808"/>
            <ac:spMk id="7" creationId="{9B660C48-B094-4220-B21A-CD6CFB6C9C24}"/>
          </ac:spMkLst>
        </pc:spChg>
        <pc:spChg chg="add mod">
          <ac:chgData name="" userId="4df855aef7cffa4d" providerId="LiveId" clId="{85D92597-A4CF-41F3-B656-50E58760EFCD}" dt="2023-12-09T08:15:51.547" v="288" actId="14100"/>
          <ac:spMkLst>
            <pc:docMk/>
            <pc:sldMk cId="3661333108" sldId="808"/>
            <ac:spMk id="8" creationId="{B83CF1F0-981D-4B21-8061-3671A976E654}"/>
          </ac:spMkLst>
        </pc:spChg>
        <pc:spChg chg="add del mod">
          <ac:chgData name="" userId="4df855aef7cffa4d" providerId="LiveId" clId="{85D92597-A4CF-41F3-B656-50E58760EFCD}" dt="2023-12-09T08:14:38.360" v="208" actId="478"/>
          <ac:spMkLst>
            <pc:docMk/>
            <pc:sldMk cId="3661333108" sldId="808"/>
            <ac:spMk id="9" creationId="{04345437-BC5A-458D-9BEB-4ECA7993499B}"/>
          </ac:spMkLst>
        </pc:spChg>
        <pc:spChg chg="add del mod">
          <ac:chgData name="" userId="4df855aef7cffa4d" providerId="LiveId" clId="{85D92597-A4CF-41F3-B656-50E58760EFCD}" dt="2023-12-09T08:14:38.360" v="208" actId="478"/>
          <ac:spMkLst>
            <pc:docMk/>
            <pc:sldMk cId="3661333108" sldId="808"/>
            <ac:spMk id="10" creationId="{8D23C06C-E9AF-4307-8AB0-E5858D551D92}"/>
          </ac:spMkLst>
        </pc:spChg>
        <pc:spChg chg="add del mod">
          <ac:chgData name="" userId="4df855aef7cffa4d" providerId="LiveId" clId="{85D92597-A4CF-41F3-B656-50E58760EFCD}" dt="2023-12-09T08:14:52.682" v="211" actId="478"/>
          <ac:spMkLst>
            <pc:docMk/>
            <pc:sldMk cId="3661333108" sldId="808"/>
            <ac:spMk id="12" creationId="{41D08F59-9F6F-4F28-AC8B-23B04EAF9B8E}"/>
          </ac:spMkLst>
        </pc:spChg>
        <pc:spChg chg="add mod">
          <ac:chgData name="" userId="4df855aef7cffa4d" providerId="LiveId" clId="{85D92597-A4CF-41F3-B656-50E58760EFCD}" dt="2023-12-09T08:15:04.956" v="215" actId="1076"/>
          <ac:spMkLst>
            <pc:docMk/>
            <pc:sldMk cId="3661333108" sldId="808"/>
            <ac:spMk id="13" creationId="{D3323809-81FA-47A3-9CAA-6360CBEB9C16}"/>
          </ac:spMkLst>
        </pc:spChg>
        <pc:spChg chg="add mod">
          <ac:chgData name="" userId="4df855aef7cffa4d" providerId="LiveId" clId="{85D92597-A4CF-41F3-B656-50E58760EFCD}" dt="2023-12-09T08:15:44.746" v="287" actId="1076"/>
          <ac:spMkLst>
            <pc:docMk/>
            <pc:sldMk cId="3661333108" sldId="808"/>
            <ac:spMk id="14" creationId="{3F2D461D-284C-4BFD-A82E-357754F3C797}"/>
          </ac:spMkLst>
        </pc:spChg>
        <pc:picChg chg="del mod">
          <ac:chgData name="" userId="4df855aef7cffa4d" providerId="LiveId" clId="{85D92597-A4CF-41F3-B656-50E58760EFCD}" dt="2023-12-09T08:13:53.939" v="195" actId="478"/>
          <ac:picMkLst>
            <pc:docMk/>
            <pc:sldMk cId="3661333108" sldId="808"/>
            <ac:picMk id="2" creationId="{222A8D7F-C709-4D02-BE59-5A84AF1345F8}"/>
          </ac:picMkLst>
        </pc:picChg>
        <pc:picChg chg="add mod ord">
          <ac:chgData name="" userId="4df855aef7cffa4d" providerId="LiveId" clId="{85D92597-A4CF-41F3-B656-50E58760EFCD}" dt="2023-12-09T08:13:59.058" v="198" actId="1076"/>
          <ac:picMkLst>
            <pc:docMk/>
            <pc:sldMk cId="3661333108" sldId="808"/>
            <ac:picMk id="11" creationId="{1FFB33BD-95B5-48B8-A0CA-20D311496320}"/>
          </ac:picMkLst>
        </pc:picChg>
      </pc:sldChg>
      <pc:sldChg chg="addSp modSp add">
        <pc:chgData name="" userId="4df855aef7cffa4d" providerId="LiveId" clId="{85D92597-A4CF-41F3-B656-50E58760EFCD}" dt="2023-12-09T08:17:16.034" v="314" actId="207"/>
        <pc:sldMkLst>
          <pc:docMk/>
          <pc:sldMk cId="2897930714" sldId="809"/>
        </pc:sldMkLst>
        <pc:spChg chg="add mod">
          <ac:chgData name="" userId="4df855aef7cffa4d" providerId="LiveId" clId="{85D92597-A4CF-41F3-B656-50E58760EFCD}" dt="2023-12-09T08:17:16.034" v="314" actId="207"/>
          <ac:spMkLst>
            <pc:docMk/>
            <pc:sldMk cId="2897930714" sldId="809"/>
            <ac:spMk id="4" creationId="{31FD06D9-7416-4033-A178-C5B4331591C4}"/>
          </ac:spMkLst>
        </pc:spChg>
        <pc:picChg chg="mod">
          <ac:chgData name="" userId="4df855aef7cffa4d" providerId="LiveId" clId="{85D92597-A4CF-41F3-B656-50E58760EFCD}" dt="2023-12-09T08:17:03.351" v="311" actId="1076"/>
          <ac:picMkLst>
            <pc:docMk/>
            <pc:sldMk cId="2897930714" sldId="809"/>
            <ac:picMk id="2" creationId="{222A8D7F-C709-4D02-BE59-5A84AF1345F8}"/>
          </ac:picMkLst>
        </pc:picChg>
      </pc:sldChg>
      <pc:sldChg chg="addSp delSp modSp add">
        <pc:chgData name="" userId="4df855aef7cffa4d" providerId="LiveId" clId="{85D92597-A4CF-41F3-B656-50E58760EFCD}" dt="2023-12-09T08:25:36.134" v="491" actId="207"/>
        <pc:sldMkLst>
          <pc:docMk/>
          <pc:sldMk cId="3048902812" sldId="810"/>
        </pc:sldMkLst>
        <pc:spChg chg="add del mod">
          <ac:chgData name="" userId="4df855aef7cffa4d" providerId="LiveId" clId="{85D92597-A4CF-41F3-B656-50E58760EFCD}" dt="2023-12-09T08:18:47.274" v="318" actId="478"/>
          <ac:spMkLst>
            <pc:docMk/>
            <pc:sldMk cId="3048902812" sldId="810"/>
            <ac:spMk id="3" creationId="{0D9E6042-69D4-4FA8-9AC1-436212292CF9}"/>
          </ac:spMkLst>
        </pc:spChg>
        <pc:spChg chg="add mod">
          <ac:chgData name="" userId="4df855aef7cffa4d" providerId="LiveId" clId="{85D92597-A4CF-41F3-B656-50E58760EFCD}" dt="2023-12-09T08:19:23.618" v="342" actId="14100"/>
          <ac:spMkLst>
            <pc:docMk/>
            <pc:sldMk cId="3048902812" sldId="810"/>
            <ac:spMk id="4" creationId="{B9276927-E01F-40CC-BBE3-7A3E914E896F}"/>
          </ac:spMkLst>
        </pc:spChg>
        <pc:spChg chg="add del mod">
          <ac:chgData name="" userId="4df855aef7cffa4d" providerId="LiveId" clId="{85D92597-A4CF-41F3-B656-50E58760EFCD}" dt="2023-12-09T08:19:57.398" v="347" actId="478"/>
          <ac:spMkLst>
            <pc:docMk/>
            <pc:sldMk cId="3048902812" sldId="810"/>
            <ac:spMk id="5" creationId="{4FEF4402-7E02-48C5-BE4B-85272ADDA6BF}"/>
          </ac:spMkLst>
        </pc:spChg>
        <pc:spChg chg="add del mod">
          <ac:chgData name="" userId="4df855aef7cffa4d" providerId="LiveId" clId="{85D92597-A4CF-41F3-B656-50E58760EFCD}" dt="2023-12-09T08:20:08.258" v="349" actId="478"/>
          <ac:spMkLst>
            <pc:docMk/>
            <pc:sldMk cId="3048902812" sldId="810"/>
            <ac:spMk id="6" creationId="{3F954E2D-13CF-49D7-8DBE-D4129FE3A59D}"/>
          </ac:spMkLst>
        </pc:spChg>
        <pc:spChg chg="add mod">
          <ac:chgData name="" userId="4df855aef7cffa4d" providerId="LiveId" clId="{85D92597-A4CF-41F3-B656-50E58760EFCD}" dt="2023-12-09T08:21:20.024" v="371" actId="208"/>
          <ac:spMkLst>
            <pc:docMk/>
            <pc:sldMk cId="3048902812" sldId="810"/>
            <ac:spMk id="7" creationId="{1381C647-B6CE-4996-8638-F11A113F72C2}"/>
          </ac:spMkLst>
        </pc:spChg>
        <pc:spChg chg="add mod">
          <ac:chgData name="" userId="4df855aef7cffa4d" providerId="LiveId" clId="{85D92597-A4CF-41F3-B656-50E58760EFCD}" dt="2023-12-09T08:22:32.570" v="391" actId="14100"/>
          <ac:spMkLst>
            <pc:docMk/>
            <pc:sldMk cId="3048902812" sldId="810"/>
            <ac:spMk id="8" creationId="{FA73BEAF-1168-42A6-9C74-567054B19DC9}"/>
          </ac:spMkLst>
        </pc:spChg>
        <pc:spChg chg="add mod">
          <ac:chgData name="" userId="4df855aef7cffa4d" providerId="LiveId" clId="{85D92597-A4CF-41F3-B656-50E58760EFCD}" dt="2023-12-09T08:21:20.024" v="371" actId="208"/>
          <ac:spMkLst>
            <pc:docMk/>
            <pc:sldMk cId="3048902812" sldId="810"/>
            <ac:spMk id="9" creationId="{F6576158-4612-4EA9-A2E6-EF66FF89D82F}"/>
          </ac:spMkLst>
        </pc:spChg>
        <pc:spChg chg="add mod">
          <ac:chgData name="" userId="4df855aef7cffa4d" providerId="LiveId" clId="{85D92597-A4CF-41F3-B656-50E58760EFCD}" dt="2023-12-09T08:21:20.024" v="371" actId="208"/>
          <ac:spMkLst>
            <pc:docMk/>
            <pc:sldMk cId="3048902812" sldId="810"/>
            <ac:spMk id="10" creationId="{A2AD66E2-8FF3-46A4-B28C-001195F3115E}"/>
          </ac:spMkLst>
        </pc:spChg>
        <pc:spChg chg="add mod">
          <ac:chgData name="" userId="4df855aef7cffa4d" providerId="LiveId" clId="{85D92597-A4CF-41F3-B656-50E58760EFCD}" dt="2023-12-09T08:22:05.571" v="381" actId="14100"/>
          <ac:spMkLst>
            <pc:docMk/>
            <pc:sldMk cId="3048902812" sldId="810"/>
            <ac:spMk id="11" creationId="{BAB2E40F-7F9B-4FE8-BDB4-9631AFAA6397}"/>
          </ac:spMkLst>
        </pc:spChg>
        <pc:spChg chg="add mod">
          <ac:chgData name="" userId="4df855aef7cffa4d" providerId="LiveId" clId="{85D92597-A4CF-41F3-B656-50E58760EFCD}" dt="2023-12-09T08:23:13.896" v="398" actId="14100"/>
          <ac:spMkLst>
            <pc:docMk/>
            <pc:sldMk cId="3048902812" sldId="810"/>
            <ac:spMk id="13" creationId="{B5BE9B96-7D32-4001-8F43-2799BF841016}"/>
          </ac:spMkLst>
        </pc:spChg>
        <pc:spChg chg="add del mod">
          <ac:chgData name="" userId="4df855aef7cffa4d" providerId="LiveId" clId="{85D92597-A4CF-41F3-B656-50E58760EFCD}" dt="2023-12-09T08:25:12.873" v="476" actId="478"/>
          <ac:spMkLst>
            <pc:docMk/>
            <pc:sldMk cId="3048902812" sldId="810"/>
            <ac:spMk id="14" creationId="{F16558A5-3D36-4564-8530-7F0DDB599743}"/>
          </ac:spMkLst>
        </pc:spChg>
        <pc:spChg chg="add del mod">
          <ac:chgData name="" userId="4df855aef7cffa4d" providerId="LiveId" clId="{85D92597-A4CF-41F3-B656-50E58760EFCD}" dt="2023-12-09T08:25:07.379" v="474" actId="478"/>
          <ac:spMkLst>
            <pc:docMk/>
            <pc:sldMk cId="3048902812" sldId="810"/>
            <ac:spMk id="15" creationId="{78E49B8C-B7BC-4CBA-AEFC-060D0275D06E}"/>
          </ac:spMkLst>
        </pc:spChg>
        <pc:spChg chg="add mod">
          <ac:chgData name="" userId="4df855aef7cffa4d" providerId="LiveId" clId="{85D92597-A4CF-41F3-B656-50E58760EFCD}" dt="2023-12-09T08:25:36.134" v="491" actId="207"/>
          <ac:spMkLst>
            <pc:docMk/>
            <pc:sldMk cId="3048902812" sldId="810"/>
            <ac:spMk id="16" creationId="{742249CE-C3BC-4C96-AA5B-544D0BD044DD}"/>
          </ac:spMkLst>
        </pc:spChg>
        <pc:spChg chg="add mod">
          <ac:chgData name="" userId="4df855aef7cffa4d" providerId="LiveId" clId="{85D92597-A4CF-41F3-B656-50E58760EFCD}" dt="2023-12-09T08:25:33.866" v="490" actId="207"/>
          <ac:spMkLst>
            <pc:docMk/>
            <pc:sldMk cId="3048902812" sldId="810"/>
            <ac:spMk id="17" creationId="{0613F186-8ADF-4E60-923E-CDE06A07FD97}"/>
          </ac:spMkLst>
        </pc:spChg>
        <pc:picChg chg="add">
          <ac:chgData name="" userId="4df855aef7cffa4d" providerId="LiveId" clId="{85D92597-A4CF-41F3-B656-50E58760EFCD}" dt="2023-12-09T08:18:30.138" v="316"/>
          <ac:picMkLst>
            <pc:docMk/>
            <pc:sldMk cId="3048902812" sldId="810"/>
            <ac:picMk id="2" creationId="{9F6CA881-9148-4A28-B8AA-11A4472E554B}"/>
          </ac:picMkLst>
        </pc:picChg>
        <pc:picChg chg="add mod">
          <ac:chgData name="" userId="4df855aef7cffa4d" providerId="LiveId" clId="{85D92597-A4CF-41F3-B656-50E58760EFCD}" dt="2023-12-09T08:22:11.602" v="384" actId="1076"/>
          <ac:picMkLst>
            <pc:docMk/>
            <pc:sldMk cId="3048902812" sldId="810"/>
            <ac:picMk id="12" creationId="{96778505-31B1-4F09-888B-BEA4FE4F0398}"/>
          </ac:picMkLst>
        </pc:picChg>
      </pc:sldChg>
      <pc:sldChg chg="addSp delSp modSp add ord">
        <pc:chgData name="" userId="4df855aef7cffa4d" providerId="LiveId" clId="{85D92597-A4CF-41F3-B656-50E58760EFCD}" dt="2023-12-09T08:32:28.658" v="771" actId="20577"/>
        <pc:sldMkLst>
          <pc:docMk/>
          <pc:sldMk cId="3851613317" sldId="811"/>
        </pc:sldMkLst>
        <pc:spChg chg="del">
          <ac:chgData name="" userId="4df855aef7cffa4d" providerId="LiveId" clId="{85D92597-A4CF-41F3-B656-50E58760EFCD}" dt="2023-12-09T08:22:53.650" v="394" actId="478"/>
          <ac:spMkLst>
            <pc:docMk/>
            <pc:sldMk cId="3851613317" sldId="811"/>
            <ac:spMk id="4" creationId="{31FD06D9-7416-4033-A178-C5B4331591C4}"/>
          </ac:spMkLst>
        </pc:spChg>
        <pc:spChg chg="add mod">
          <ac:chgData name="" userId="4df855aef7cffa4d" providerId="LiveId" clId="{85D92597-A4CF-41F3-B656-50E58760EFCD}" dt="2023-12-09T08:32:28.658" v="771" actId="20577"/>
          <ac:spMkLst>
            <pc:docMk/>
            <pc:sldMk cId="3851613317" sldId="811"/>
            <ac:spMk id="5" creationId="{EEDC7A0B-05F0-40BE-BECC-9F4DE750FE2C}"/>
          </ac:spMkLst>
        </pc:spChg>
        <pc:spChg chg="add mod">
          <ac:chgData name="" userId="4df855aef7cffa4d" providerId="LiveId" clId="{85D92597-A4CF-41F3-B656-50E58760EFCD}" dt="2023-12-09T08:32:10.557" v="757" actId="207"/>
          <ac:spMkLst>
            <pc:docMk/>
            <pc:sldMk cId="3851613317" sldId="811"/>
            <ac:spMk id="9" creationId="{3F70C760-5F6F-4637-B481-A66D9A4DBA1C}"/>
          </ac:spMkLst>
        </pc:spChg>
        <pc:picChg chg="add del mod">
          <ac:chgData name="" userId="4df855aef7cffa4d" providerId="LiveId" clId="{85D92597-A4CF-41F3-B656-50E58760EFCD}" dt="2023-12-09T08:29:56.672" v="732" actId="478"/>
          <ac:picMkLst>
            <pc:docMk/>
            <pc:sldMk cId="3851613317" sldId="811"/>
            <ac:picMk id="6" creationId="{63932542-12BE-4567-917E-EA1E7AB0A8A0}"/>
          </ac:picMkLst>
        </pc:picChg>
        <pc:picChg chg="add mod">
          <ac:chgData name="" userId="4df855aef7cffa4d" providerId="LiveId" clId="{85D92597-A4CF-41F3-B656-50E58760EFCD}" dt="2023-12-09T08:29:54.572" v="731" actId="1076"/>
          <ac:picMkLst>
            <pc:docMk/>
            <pc:sldMk cId="3851613317" sldId="811"/>
            <ac:picMk id="7" creationId="{E88BD332-D52D-4327-9A10-6B070B771B37}"/>
          </ac:picMkLst>
        </pc:picChg>
        <pc:picChg chg="add mod">
          <ac:chgData name="" userId="4df855aef7cffa4d" providerId="LiveId" clId="{85D92597-A4CF-41F3-B656-50E58760EFCD}" dt="2023-12-09T08:32:20.470" v="760" actId="1076"/>
          <ac:picMkLst>
            <pc:docMk/>
            <pc:sldMk cId="3851613317" sldId="811"/>
            <ac:picMk id="8" creationId="{ECB8BA37-961F-4729-B38C-0AA70705A7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550756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南インドの王朝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と海上交易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仏教と南アジア④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8633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南インドの王朝は海上交易で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どんな役割を持っていたのか？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9490AF-502A-45DC-A87C-D134B992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172340"/>
            <a:ext cx="10164726" cy="651331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6C84AF2-8778-46FA-AEEE-63862151E6EB}"/>
              </a:ext>
            </a:extLst>
          </p:cNvPr>
          <p:cNvSpPr/>
          <p:nvPr/>
        </p:nvSpPr>
        <p:spPr>
          <a:xfrm rot="3273199">
            <a:off x="1033806" y="3078228"/>
            <a:ext cx="4260729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48053F2-EBF9-4484-874D-53D8C44930EB}"/>
              </a:ext>
            </a:extLst>
          </p:cNvPr>
          <p:cNvSpPr/>
          <p:nvPr/>
        </p:nvSpPr>
        <p:spPr>
          <a:xfrm rot="21309456">
            <a:off x="4074820" y="4585092"/>
            <a:ext cx="4647423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A6E388-160C-4E8F-9A44-C21B72A9EB1D}"/>
              </a:ext>
            </a:extLst>
          </p:cNvPr>
          <p:cNvSpPr/>
          <p:nvPr/>
        </p:nvSpPr>
        <p:spPr>
          <a:xfrm rot="3119481">
            <a:off x="8225673" y="5238309"/>
            <a:ext cx="1792560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E94E9DBD-4165-4DE3-8E2A-E8F99FFD451C}"/>
              </a:ext>
            </a:extLst>
          </p:cNvPr>
          <p:cNvSpPr/>
          <p:nvPr/>
        </p:nvSpPr>
        <p:spPr>
          <a:xfrm>
            <a:off x="3108863" y="5907360"/>
            <a:ext cx="5358809" cy="698618"/>
          </a:xfrm>
          <a:prstGeom prst="wedgeRectCallout">
            <a:avLst>
              <a:gd name="adj1" fmla="val -12096"/>
              <a:gd name="adj2" fmla="val -989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エリュトゥラー海案内記</a:t>
            </a:r>
          </a:p>
        </p:txBody>
      </p:sp>
    </p:spTree>
    <p:extLst>
      <p:ext uri="{BB962C8B-B14F-4D97-AF65-F5344CB8AC3E}">
        <p14:creationId xmlns:p14="http://schemas.microsoft.com/office/powerpoint/2010/main" val="279943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28C57C4-5CDA-451F-8177-C2FB1CAD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9" y="554499"/>
            <a:ext cx="4692276" cy="45156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D084B4B-6B7C-4801-855C-DA8F23C5A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25" y="554499"/>
            <a:ext cx="5639925" cy="451562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46E52B-6DAC-4417-8583-605BAAAE483A}"/>
              </a:ext>
            </a:extLst>
          </p:cNvPr>
          <p:cNvSpPr/>
          <p:nvPr/>
        </p:nvSpPr>
        <p:spPr>
          <a:xfrm>
            <a:off x="626989" y="554499"/>
            <a:ext cx="2275162" cy="7230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ダウ船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A164092-09B7-43E0-9F19-649094984BA4}"/>
              </a:ext>
            </a:extLst>
          </p:cNvPr>
          <p:cNvSpPr/>
          <p:nvPr/>
        </p:nvSpPr>
        <p:spPr>
          <a:xfrm>
            <a:off x="5786325" y="554499"/>
            <a:ext cx="2743531" cy="7230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ジャンク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船</a:t>
            </a:r>
          </a:p>
        </p:txBody>
      </p:sp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16B5B14D-A257-4439-8CF1-16D5473AE31C}"/>
              </a:ext>
            </a:extLst>
          </p:cNvPr>
          <p:cNvSpPr/>
          <p:nvPr/>
        </p:nvSpPr>
        <p:spPr>
          <a:xfrm>
            <a:off x="807537" y="5222690"/>
            <a:ext cx="4189228" cy="114831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ムスリム商人</a:t>
            </a:r>
          </a:p>
        </p:txBody>
      </p:sp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A9660FA9-BE4A-4FE4-948F-176C25EF872A}"/>
              </a:ext>
            </a:extLst>
          </p:cNvPr>
          <p:cNvSpPr/>
          <p:nvPr/>
        </p:nvSpPr>
        <p:spPr>
          <a:xfrm>
            <a:off x="7096734" y="5222689"/>
            <a:ext cx="2866243" cy="114831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商人</a:t>
            </a:r>
          </a:p>
        </p:txBody>
      </p:sp>
    </p:spTree>
    <p:extLst>
      <p:ext uri="{BB962C8B-B14F-4D97-AF65-F5344CB8AC3E}">
        <p14:creationId xmlns:p14="http://schemas.microsoft.com/office/powerpoint/2010/main" val="424807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4E853CF-2704-4645-8407-42B944C0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24"/>
            <a:ext cx="12192000" cy="60131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8119BA-F1AB-4D15-A595-26A29DAD8FD7}"/>
              </a:ext>
            </a:extLst>
          </p:cNvPr>
          <p:cNvSpPr txBox="1"/>
          <p:nvPr/>
        </p:nvSpPr>
        <p:spPr>
          <a:xfrm>
            <a:off x="8030966" y="643557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5100370C-52EE-426F-BEE3-B70B3AFC0BF6}"/>
              </a:ext>
            </a:extLst>
          </p:cNvPr>
          <p:cNvSpPr/>
          <p:nvPr/>
        </p:nvSpPr>
        <p:spPr>
          <a:xfrm rot="18857441">
            <a:off x="10079665" y="4765636"/>
            <a:ext cx="372140" cy="141413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0D3A50FB-E69E-4AE6-BC2C-6A576A4ED7C9}"/>
              </a:ext>
            </a:extLst>
          </p:cNvPr>
          <p:cNvSpPr/>
          <p:nvPr/>
        </p:nvSpPr>
        <p:spPr>
          <a:xfrm>
            <a:off x="7331403" y="5621566"/>
            <a:ext cx="2654085" cy="646040"/>
          </a:xfrm>
          <a:prstGeom prst="wedgeRectCallout">
            <a:avLst>
              <a:gd name="adj1" fmla="val 63752"/>
              <a:gd name="adj2" fmla="val -407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マラッカ海峡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C6334803-A29D-4C23-9467-921F2BF35D53}"/>
              </a:ext>
            </a:extLst>
          </p:cNvPr>
          <p:cNvSpPr/>
          <p:nvPr/>
        </p:nvSpPr>
        <p:spPr>
          <a:xfrm>
            <a:off x="9012067" y="3988698"/>
            <a:ext cx="3070702" cy="646040"/>
          </a:xfrm>
          <a:prstGeom prst="wedgeRectCallout">
            <a:avLst>
              <a:gd name="adj1" fmla="val 41"/>
              <a:gd name="adj2" fmla="val 1205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インドシナ半島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1C34512-C764-48EA-9607-E595E0CC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418" y="5044165"/>
            <a:ext cx="1139456" cy="11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8DBE5340-427B-46DB-BC00-6672F0B46F42}"/>
              </a:ext>
            </a:extLst>
          </p:cNvPr>
          <p:cNvSpPr/>
          <p:nvPr/>
        </p:nvSpPr>
        <p:spPr>
          <a:xfrm>
            <a:off x="5624623" y="212651"/>
            <a:ext cx="6482316" cy="6453963"/>
          </a:xfrm>
          <a:prstGeom prst="wedgeRectCallout">
            <a:avLst>
              <a:gd name="adj1" fmla="val -54786"/>
              <a:gd name="adj2" fmla="val -200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020177-D61B-4AD8-ADF9-BEC77F0A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29" y="404037"/>
            <a:ext cx="5830572" cy="60499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063C574-B497-4F16-A7A3-C2E9E509A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" y="340241"/>
            <a:ext cx="5238618" cy="258371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B60EED-A619-40BC-9D87-010C586249B6}"/>
              </a:ext>
            </a:extLst>
          </p:cNvPr>
          <p:cNvSpPr txBox="1"/>
          <p:nvPr/>
        </p:nvSpPr>
        <p:spPr>
          <a:xfrm>
            <a:off x="1162645" y="292395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F25EC7CE-21EA-4D0B-81C8-22DE92E3B140}"/>
              </a:ext>
            </a:extLst>
          </p:cNvPr>
          <p:cNvSpPr/>
          <p:nvPr/>
        </p:nvSpPr>
        <p:spPr>
          <a:xfrm>
            <a:off x="3955312" y="1307805"/>
            <a:ext cx="1368367" cy="1616147"/>
          </a:xfrm>
          <a:prstGeom prst="frame">
            <a:avLst>
              <a:gd name="adj1" fmla="val 54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9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9490AF-502A-45DC-A87C-D134B992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172340"/>
            <a:ext cx="10164726" cy="651331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6C84AF2-8778-46FA-AEEE-63862151E6EB}"/>
              </a:ext>
            </a:extLst>
          </p:cNvPr>
          <p:cNvSpPr/>
          <p:nvPr/>
        </p:nvSpPr>
        <p:spPr>
          <a:xfrm rot="3273199">
            <a:off x="1033806" y="3078228"/>
            <a:ext cx="4260729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48053F2-EBF9-4484-874D-53D8C44930EB}"/>
              </a:ext>
            </a:extLst>
          </p:cNvPr>
          <p:cNvSpPr/>
          <p:nvPr/>
        </p:nvSpPr>
        <p:spPr>
          <a:xfrm rot="21309456">
            <a:off x="4074820" y="4585092"/>
            <a:ext cx="4647423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A6E388-160C-4E8F-9A44-C21B72A9EB1D}"/>
              </a:ext>
            </a:extLst>
          </p:cNvPr>
          <p:cNvSpPr/>
          <p:nvPr/>
        </p:nvSpPr>
        <p:spPr>
          <a:xfrm rot="3119481">
            <a:off x="8225673" y="5238309"/>
            <a:ext cx="1792560" cy="9173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E94E9DBD-4165-4DE3-8E2A-E8F99FFD451C}"/>
              </a:ext>
            </a:extLst>
          </p:cNvPr>
          <p:cNvSpPr/>
          <p:nvPr/>
        </p:nvSpPr>
        <p:spPr>
          <a:xfrm>
            <a:off x="5645888" y="5827807"/>
            <a:ext cx="2721935" cy="727052"/>
          </a:xfrm>
          <a:prstGeom prst="wedgeRectCallout">
            <a:avLst>
              <a:gd name="adj1" fmla="val -33326"/>
              <a:gd name="adj2" fmla="val -1065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海の道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41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BA3E9EF-73D2-4351-A189-1C4274AF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24"/>
            <a:ext cx="12192000" cy="60131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18C92B-866B-421E-8C85-3799D5FA9AE0}"/>
              </a:ext>
            </a:extLst>
          </p:cNvPr>
          <p:cNvSpPr txBox="1"/>
          <p:nvPr/>
        </p:nvSpPr>
        <p:spPr>
          <a:xfrm>
            <a:off x="8030966" y="643557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48407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577266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南インドの王朝と海上交易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31363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南インドの王朝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245365" y="1558222"/>
            <a:ext cx="9026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サータヴァーハナ朝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・・・ドラヴィタ系王朝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40B7687-DC01-4330-B33B-30F07CDD727A}"/>
              </a:ext>
            </a:extLst>
          </p:cNvPr>
          <p:cNvSpPr/>
          <p:nvPr/>
        </p:nvSpPr>
        <p:spPr>
          <a:xfrm>
            <a:off x="4600353" y="2142997"/>
            <a:ext cx="7346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対ローマとのインド洋交易で発展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65FAF4-1423-4FCA-BD89-30FDE4C98D9A}"/>
              </a:ext>
            </a:extLst>
          </p:cNvPr>
          <p:cNvSpPr/>
          <p:nvPr/>
        </p:nvSpPr>
        <p:spPr>
          <a:xfrm>
            <a:off x="4600353" y="2727772"/>
            <a:ext cx="4794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バラモン文化が中心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CA64D4D-3EF4-4382-9E49-69AF41D48123}"/>
              </a:ext>
            </a:extLst>
          </p:cNvPr>
          <p:cNvSpPr/>
          <p:nvPr/>
        </p:nvSpPr>
        <p:spPr>
          <a:xfrm>
            <a:off x="235090" y="3234049"/>
            <a:ext cx="6027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・チョーラ朝、パーンディヤ朝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F278293-E47C-4FAA-886B-1B65FBFEF956}"/>
              </a:ext>
            </a:extLst>
          </p:cNvPr>
          <p:cNvSpPr txBox="1"/>
          <p:nvPr/>
        </p:nvSpPr>
        <p:spPr>
          <a:xfrm>
            <a:off x="340521" y="3882222"/>
            <a:ext cx="26791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インド洋交易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51F8D35-6BC6-4F33-92C5-7A0A0A455E4B}"/>
              </a:ext>
            </a:extLst>
          </p:cNvPr>
          <p:cNvSpPr/>
          <p:nvPr/>
        </p:nvSpPr>
        <p:spPr>
          <a:xfrm>
            <a:off x="245365" y="4519562"/>
            <a:ext cx="12269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・モンスーンを利用した海上交易：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エリュトゥラー海案内記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CC4BB03-BCA1-435B-8DD2-738CB2E026BA}"/>
              </a:ext>
            </a:extLst>
          </p:cNvPr>
          <p:cNvSpPr/>
          <p:nvPr/>
        </p:nvSpPr>
        <p:spPr>
          <a:xfrm>
            <a:off x="235090" y="4988373"/>
            <a:ext cx="11077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海の道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地中海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紅海・ペルシャ湾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アラビア海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南アジア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ベンガル湾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〜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東南アジア・中国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7695342" y="2599363"/>
            <a:ext cx="1684964" cy="60360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6287784" y="3092521"/>
            <a:ext cx="1130157" cy="526552"/>
          </a:xfrm>
          <a:prstGeom prst="wedgeRectCallout">
            <a:avLst>
              <a:gd name="adj1" fmla="val 73939"/>
              <a:gd name="adj2" fmla="val -365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FFB33BD-95B5-48B8-A0CA-20D311496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76" y="0"/>
            <a:ext cx="6877141" cy="6858000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E35A06BC-73C4-47F0-A70E-82D8FBA92C76}"/>
              </a:ext>
            </a:extLst>
          </p:cNvPr>
          <p:cNvSpPr/>
          <p:nvPr/>
        </p:nvSpPr>
        <p:spPr>
          <a:xfrm>
            <a:off x="4397336" y="3956285"/>
            <a:ext cx="2482921" cy="2704672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4876EFA-574E-401F-A6B4-50A4D5C457A5}"/>
              </a:ext>
            </a:extLst>
          </p:cNvPr>
          <p:cNvSpPr/>
          <p:nvPr/>
        </p:nvSpPr>
        <p:spPr>
          <a:xfrm rot="909537">
            <a:off x="3558281" y="1553967"/>
            <a:ext cx="4161034" cy="2301411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A65DE4-D185-48EA-9F21-5335D8EFBDA6}"/>
              </a:ext>
            </a:extLst>
          </p:cNvPr>
          <p:cNvSpPr/>
          <p:nvPr/>
        </p:nvSpPr>
        <p:spPr>
          <a:xfrm>
            <a:off x="4173427" y="5395953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ドラヴィタ系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B660C48-B094-4220-B21A-CD6CFB6C9C24}"/>
              </a:ext>
            </a:extLst>
          </p:cNvPr>
          <p:cNvSpPr/>
          <p:nvPr/>
        </p:nvSpPr>
        <p:spPr>
          <a:xfrm>
            <a:off x="4392303" y="237007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アーリア系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B83CF1F0-981D-4B21-8061-3671A976E654}"/>
              </a:ext>
            </a:extLst>
          </p:cNvPr>
          <p:cNvSpPr/>
          <p:nvPr/>
        </p:nvSpPr>
        <p:spPr>
          <a:xfrm>
            <a:off x="7104166" y="3763381"/>
            <a:ext cx="4008530" cy="1192016"/>
          </a:xfrm>
          <a:prstGeom prst="wedgeRectCallout">
            <a:avLst>
              <a:gd name="adj1" fmla="val -64507"/>
              <a:gd name="adj2" fmla="val 337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アーリア人に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押される形で南に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D3323809-81FA-47A3-9CAA-6360CBEB9C16}"/>
              </a:ext>
            </a:extLst>
          </p:cNvPr>
          <p:cNvSpPr/>
          <p:nvPr/>
        </p:nvSpPr>
        <p:spPr>
          <a:xfrm>
            <a:off x="8573023" y="5044611"/>
            <a:ext cx="986319" cy="50343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F2D461D-284C-4BFD-A82E-357754F3C797}"/>
              </a:ext>
            </a:extLst>
          </p:cNvPr>
          <p:cNvSpPr/>
          <p:nvPr/>
        </p:nvSpPr>
        <p:spPr>
          <a:xfrm>
            <a:off x="7128082" y="5622325"/>
            <a:ext cx="4551452" cy="1138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独自の文化：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タミル語など</a:t>
            </a:r>
          </a:p>
        </p:txBody>
      </p:sp>
    </p:spTree>
    <p:extLst>
      <p:ext uri="{BB962C8B-B14F-4D97-AF65-F5344CB8AC3E}">
        <p14:creationId xmlns:p14="http://schemas.microsoft.com/office/powerpoint/2010/main" val="366133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2A8D7F-C709-4D02-BE59-5A84AF13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85" y="0"/>
            <a:ext cx="6594543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70FDB3-7503-4705-A1C3-79E1EE92BF4E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31FD06D9-7416-4033-A178-C5B4331591C4}"/>
              </a:ext>
            </a:extLst>
          </p:cNvPr>
          <p:cNvSpPr/>
          <p:nvPr/>
        </p:nvSpPr>
        <p:spPr>
          <a:xfrm>
            <a:off x="6795942" y="3429000"/>
            <a:ext cx="4916599" cy="753267"/>
          </a:xfrm>
          <a:prstGeom prst="wedgeRectCallout">
            <a:avLst>
              <a:gd name="adj1" fmla="val -61164"/>
              <a:gd name="adj2" fmla="val 24224"/>
            </a:avLst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サータヴァーハナ朝</a:t>
            </a:r>
          </a:p>
        </p:txBody>
      </p:sp>
    </p:spTree>
    <p:extLst>
      <p:ext uri="{BB962C8B-B14F-4D97-AF65-F5344CB8AC3E}">
        <p14:creationId xmlns:p14="http://schemas.microsoft.com/office/powerpoint/2010/main" val="289793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6CA881-9148-4A28-B8AA-11A4472E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172340"/>
            <a:ext cx="10164726" cy="6513319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B9276927-E01F-40CC-BBE3-7A3E914E896F}"/>
              </a:ext>
            </a:extLst>
          </p:cNvPr>
          <p:cNvSpPr/>
          <p:nvPr/>
        </p:nvSpPr>
        <p:spPr>
          <a:xfrm>
            <a:off x="2737651" y="1363894"/>
            <a:ext cx="2491895" cy="753267"/>
          </a:xfrm>
          <a:prstGeom prst="wedgeRectCallout">
            <a:avLst>
              <a:gd name="adj1" fmla="val -43023"/>
              <a:gd name="adj2" fmla="val 100605"/>
            </a:avLst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1381C647-B6CE-4996-8638-F11A113F72C2}"/>
              </a:ext>
            </a:extLst>
          </p:cNvPr>
          <p:cNvSpPr/>
          <p:nvPr/>
        </p:nvSpPr>
        <p:spPr>
          <a:xfrm rot="20733807">
            <a:off x="3021272" y="3455834"/>
            <a:ext cx="436122" cy="1743757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FA73BEAF-1168-42A6-9C74-567054B19DC9}"/>
              </a:ext>
            </a:extLst>
          </p:cNvPr>
          <p:cNvSpPr/>
          <p:nvPr/>
        </p:nvSpPr>
        <p:spPr>
          <a:xfrm rot="15710330">
            <a:off x="4803214" y="3678606"/>
            <a:ext cx="436122" cy="2671948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F6576158-4612-4EA9-A2E6-EF66FF89D82F}"/>
              </a:ext>
            </a:extLst>
          </p:cNvPr>
          <p:cNvSpPr/>
          <p:nvPr/>
        </p:nvSpPr>
        <p:spPr>
          <a:xfrm rot="17920214">
            <a:off x="5108836" y="3648690"/>
            <a:ext cx="436122" cy="138498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A2AD66E2-8FF3-46A4-B28C-001195F3115E}"/>
              </a:ext>
            </a:extLst>
          </p:cNvPr>
          <p:cNvSpPr/>
          <p:nvPr/>
        </p:nvSpPr>
        <p:spPr>
          <a:xfrm rot="19549471">
            <a:off x="4019213" y="2810208"/>
            <a:ext cx="436122" cy="138498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BAB2E40F-7F9B-4FE8-BDB4-9631AFAA6397}"/>
              </a:ext>
            </a:extLst>
          </p:cNvPr>
          <p:cNvSpPr/>
          <p:nvPr/>
        </p:nvSpPr>
        <p:spPr>
          <a:xfrm>
            <a:off x="2132427" y="5561843"/>
            <a:ext cx="3097119" cy="676513"/>
          </a:xfrm>
          <a:prstGeom prst="wedgeRectCallout">
            <a:avLst>
              <a:gd name="adj1" fmla="val 17114"/>
              <a:gd name="adj2" fmla="val -100149"/>
            </a:avLst>
          </a:prstGeom>
          <a:solidFill>
            <a:srgbClr val="F5EEF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大量の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金貨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2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</a:t>
            </a:r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6778505-31B1-4F09-888B-BEA4FE4F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360" y="5363730"/>
            <a:ext cx="874626" cy="874626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B5BE9B96-7D32-4001-8F43-2799BF841016}"/>
              </a:ext>
            </a:extLst>
          </p:cNvPr>
          <p:cNvSpPr/>
          <p:nvPr/>
        </p:nvSpPr>
        <p:spPr>
          <a:xfrm>
            <a:off x="7497427" y="5226426"/>
            <a:ext cx="4382421" cy="753267"/>
          </a:xfrm>
          <a:prstGeom prst="wedgeRectCallout">
            <a:avLst>
              <a:gd name="adj1" fmla="val -57179"/>
              <a:gd name="adj2" fmla="val -101259"/>
            </a:avLst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サータヴァーハナ朝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42249CE-C3BC-4C96-AA5B-544D0BD044DD}"/>
              </a:ext>
            </a:extLst>
          </p:cNvPr>
          <p:cNvSpPr/>
          <p:nvPr/>
        </p:nvSpPr>
        <p:spPr>
          <a:xfrm>
            <a:off x="4269501" y="2700886"/>
            <a:ext cx="2324059" cy="533007"/>
          </a:xfrm>
          <a:prstGeom prst="wedgeRectCallout">
            <a:avLst>
              <a:gd name="adj1" fmla="val -43023"/>
              <a:gd name="adj2" fmla="val 10060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ペルシャ湾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0613F186-8ADF-4E60-923E-CDE06A07FD97}"/>
              </a:ext>
            </a:extLst>
          </p:cNvPr>
          <p:cNvSpPr/>
          <p:nvPr/>
        </p:nvSpPr>
        <p:spPr>
          <a:xfrm>
            <a:off x="1733352" y="4061208"/>
            <a:ext cx="1138908" cy="533007"/>
          </a:xfrm>
          <a:prstGeom prst="wedgeRectCallout">
            <a:avLst>
              <a:gd name="adj1" fmla="val 70642"/>
              <a:gd name="adj2" fmla="val -2276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紅海</a:t>
            </a:r>
          </a:p>
        </p:txBody>
      </p:sp>
    </p:spTree>
    <p:extLst>
      <p:ext uri="{BB962C8B-B14F-4D97-AF65-F5344CB8AC3E}">
        <p14:creationId xmlns:p14="http://schemas.microsoft.com/office/powerpoint/2010/main" val="304890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2A8D7F-C709-4D02-BE59-5A84AF13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85" y="0"/>
            <a:ext cx="6594543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70FDB3-7503-4705-A1C3-79E1EE92BF4E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EEDC7A0B-05F0-40BE-BECC-9F4DE750FE2C}"/>
              </a:ext>
            </a:extLst>
          </p:cNvPr>
          <p:cNvSpPr/>
          <p:nvPr/>
        </p:nvSpPr>
        <p:spPr>
          <a:xfrm>
            <a:off x="6832316" y="2203027"/>
            <a:ext cx="5116530" cy="2666924"/>
          </a:xfrm>
          <a:prstGeom prst="wedgeRectCallout">
            <a:avLst>
              <a:gd name="adj1" fmla="val -65009"/>
              <a:gd name="adj2" fmla="val 154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北（アーリア）文化を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吸収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・バラモン中心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・仏教やジャイナ</a:t>
            </a:r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教も盛況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・北からバラモンを誘致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88BD332-D52D-4327-9A10-6B070B77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05" y="4736193"/>
            <a:ext cx="1392341" cy="13923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B8BA37-961F-4729-B38C-0AA70705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70169" y="1747030"/>
            <a:ext cx="721831" cy="109272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F70C760-5F6F-4637-B481-A66D9A4DBA1C}"/>
              </a:ext>
            </a:extLst>
          </p:cNvPr>
          <p:cNvSpPr/>
          <p:nvPr/>
        </p:nvSpPr>
        <p:spPr>
          <a:xfrm>
            <a:off x="6834787" y="1632031"/>
            <a:ext cx="4417888" cy="57099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サータヴァーハナ朝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55FDA70F-6A36-4316-9192-E1370E87C631}"/>
              </a:ext>
            </a:extLst>
          </p:cNvPr>
          <p:cNvSpPr/>
          <p:nvPr/>
        </p:nvSpPr>
        <p:spPr>
          <a:xfrm rot="20638132">
            <a:off x="4795959" y="2181623"/>
            <a:ext cx="1297172" cy="153721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</a:t>
            </a:r>
          </a:p>
        </p:txBody>
      </p:sp>
    </p:spTree>
    <p:extLst>
      <p:ext uri="{BB962C8B-B14F-4D97-AF65-F5344CB8AC3E}">
        <p14:creationId xmlns:p14="http://schemas.microsoft.com/office/powerpoint/2010/main" val="385161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2A8D7F-C709-4D02-BE59-5A84AF13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85" y="0"/>
            <a:ext cx="6594543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70FDB3-7503-4705-A1C3-79E1EE92BF4E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90E6D3E5-388F-4180-9BE4-241CDE6018E2}"/>
              </a:ext>
            </a:extLst>
          </p:cNvPr>
          <p:cNvSpPr/>
          <p:nvPr/>
        </p:nvSpPr>
        <p:spPr>
          <a:xfrm>
            <a:off x="5465136" y="5050465"/>
            <a:ext cx="2445488" cy="1190847"/>
          </a:xfrm>
          <a:prstGeom prst="frame">
            <a:avLst>
              <a:gd name="adj1" fmla="val 773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6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A2419E-38C6-44B4-AB6E-E768BF23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63" y="367251"/>
            <a:ext cx="6093602" cy="40877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E3F0B0F-619B-4061-8CA4-EC811F993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16" y="3034940"/>
            <a:ext cx="5370279" cy="35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99B7C7C-8901-4237-9CD3-3DDC25A6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24"/>
            <a:ext cx="12192000" cy="60131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FC87AE-871D-47DC-9969-7BD420B28D05}"/>
              </a:ext>
            </a:extLst>
          </p:cNvPr>
          <p:cNvSpPr txBox="1"/>
          <p:nvPr/>
        </p:nvSpPr>
        <p:spPr>
          <a:xfrm>
            <a:off x="8030966" y="643557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140CCBEC-9013-429B-A553-2A316D86DF34}"/>
              </a:ext>
            </a:extLst>
          </p:cNvPr>
          <p:cNvSpPr/>
          <p:nvPr/>
        </p:nvSpPr>
        <p:spPr>
          <a:xfrm>
            <a:off x="3977911" y="5342509"/>
            <a:ext cx="4236177" cy="1093067"/>
          </a:xfrm>
          <a:prstGeom prst="wedgeRectCallout">
            <a:avLst>
              <a:gd name="adj1" fmla="val -35643"/>
              <a:gd name="adj2" fmla="val -7500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南西モンスーン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→　雨季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AB99C3-CA5C-4A8B-9618-0320FD9D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641" y="5409769"/>
            <a:ext cx="878447" cy="958548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4E8FA871-D1D7-4F1E-854A-104660CDD287}"/>
              </a:ext>
            </a:extLst>
          </p:cNvPr>
          <p:cNvSpPr/>
          <p:nvPr/>
        </p:nvSpPr>
        <p:spPr>
          <a:xfrm>
            <a:off x="5217552" y="1856660"/>
            <a:ext cx="4236177" cy="1093067"/>
          </a:xfrm>
          <a:prstGeom prst="wedgeRectCallout">
            <a:avLst>
              <a:gd name="adj1" fmla="val -38404"/>
              <a:gd name="adj2" fmla="val 777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北東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モンスーン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→　乾季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CD77EB5-E762-429A-A1F1-B3D1CD40B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296" y="1979351"/>
            <a:ext cx="966433" cy="9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</TotalTime>
  <Words>299</Words>
  <Application>Microsoft Office PowerPoint</Application>
  <PresentationFormat>ワイド画面</PresentationFormat>
  <Paragraphs>59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1035</cp:revision>
  <dcterms:created xsi:type="dcterms:W3CDTF">2019-06-25T21:59:19Z</dcterms:created>
  <dcterms:modified xsi:type="dcterms:W3CDTF">2024-02-02T13:54:46Z</dcterms:modified>
</cp:coreProperties>
</file>