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9"/>
  </p:notesMasterIdLst>
  <p:sldIdLst>
    <p:sldId id="519" r:id="rId2"/>
    <p:sldId id="806" r:id="rId3"/>
    <p:sldId id="807" r:id="rId4"/>
    <p:sldId id="808" r:id="rId5"/>
    <p:sldId id="809" r:id="rId6"/>
    <p:sldId id="810" r:id="rId7"/>
    <p:sldId id="793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EEFC"/>
    <a:srgbClr val="E9D9F7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EB91D177-243C-4D66-8372-A047563F8481}"/>
    <pc:docChg chg="delSld modSld">
      <pc:chgData name="" userId="4df855aef7cffa4d" providerId="LiveId" clId="{EB91D177-243C-4D66-8372-A047563F8481}" dt="2024-01-07T08:29:07.194" v="28" actId="2696"/>
      <pc:docMkLst>
        <pc:docMk/>
      </pc:docMkLst>
    </pc:docChg>
  </pc:docChgLst>
  <pc:docChgLst>
    <pc:chgData userId="4df855aef7cffa4d" providerId="LiveId" clId="{75AC276D-8C18-4B66-A3D0-8DABBA5A49FC}"/>
    <pc:docChg chg="undo custSel addSld delSld modSld">
      <pc:chgData name="" userId="4df855aef7cffa4d" providerId="LiveId" clId="{75AC276D-8C18-4B66-A3D0-8DABBA5A49FC}" dt="2024-02-02T14:08:49.850" v="3109" actId="2696"/>
      <pc:docMkLst>
        <pc:docMk/>
      </pc:docMkLst>
      <pc:sldChg chg="del">
        <pc:chgData name="" userId="4df855aef7cffa4d" providerId="LiveId" clId="{75AC276D-8C18-4B66-A3D0-8DABBA5A49FC}" dt="2024-02-02T14:08:49.850" v="3109" actId="2696"/>
        <pc:sldMkLst>
          <pc:docMk/>
          <pc:sldMk cId="2838530973" sldId="506"/>
        </pc:sldMkLst>
      </pc:sldChg>
      <pc:sldChg chg="modSp add">
        <pc:chgData name="" userId="4df855aef7cffa4d" providerId="LiveId" clId="{75AC276D-8C18-4B66-A3D0-8DABBA5A49FC}" dt="2024-02-02T14:08:47.051" v="3108" actId="1076"/>
        <pc:sldMkLst>
          <pc:docMk/>
          <pc:sldMk cId="849079194" sldId="519"/>
        </pc:sldMkLst>
        <pc:spChg chg="mod">
          <ac:chgData name="" userId="4df855aef7cffa4d" providerId="LiveId" clId="{75AC276D-8C18-4B66-A3D0-8DABBA5A49FC}" dt="2024-02-02T14:08:01.303" v="3003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75AC276D-8C18-4B66-A3D0-8DABBA5A49FC}" dt="2024-02-02T14:07:27.654" v="2998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75AC276D-8C18-4B66-A3D0-8DABBA5A49FC}" dt="2024-02-02T14:08:47.051" v="3108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addSp delSp modSp">
        <pc:chgData name="" userId="4df855aef7cffa4d" providerId="LiveId" clId="{75AC276D-8C18-4B66-A3D0-8DABBA5A49FC}" dt="2024-01-11T02:41:41.322" v="2993" actId="20577"/>
        <pc:sldMkLst>
          <pc:docMk/>
          <pc:sldMk cId="980143643" sldId="793"/>
        </pc:sldMkLst>
        <pc:spChg chg="mod">
          <ac:chgData name="" userId="4df855aef7cffa4d" providerId="LiveId" clId="{75AC276D-8C18-4B66-A3D0-8DABBA5A49FC}" dt="2024-01-11T02:32:13.167" v="2041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75AC276D-8C18-4B66-A3D0-8DABBA5A49FC}" dt="2024-01-11T02:39:41.017" v="2786" actId="1076"/>
          <ac:spMkLst>
            <pc:docMk/>
            <pc:sldMk cId="980143643" sldId="793"/>
            <ac:spMk id="14" creationId="{7B46187D-860F-4D69-8C92-819EDC609655}"/>
          </ac:spMkLst>
        </pc:spChg>
        <pc:spChg chg="del mod">
          <ac:chgData name="" userId="4df855aef7cffa4d" providerId="LiveId" clId="{75AC276D-8C18-4B66-A3D0-8DABBA5A49FC}" dt="2024-01-11T02:32:20.515" v="2043" actId="478"/>
          <ac:spMkLst>
            <pc:docMk/>
            <pc:sldMk cId="980143643" sldId="793"/>
            <ac:spMk id="15" creationId="{40D78F26-CE58-4CC8-837F-DD830125D139}"/>
          </ac:spMkLst>
        </pc:spChg>
        <pc:spChg chg="add mod">
          <ac:chgData name="" userId="4df855aef7cffa4d" providerId="LiveId" clId="{75AC276D-8C18-4B66-A3D0-8DABBA5A49FC}" dt="2024-01-11T02:38:59.267" v="2733" actId="14100"/>
          <ac:spMkLst>
            <pc:docMk/>
            <pc:sldMk cId="980143643" sldId="793"/>
            <ac:spMk id="16" creationId="{D71BCEAC-9994-44A7-B1B0-1B284F727E28}"/>
          </ac:spMkLst>
        </pc:spChg>
        <pc:spChg chg="add mod">
          <ac:chgData name="" userId="4df855aef7cffa4d" providerId="LiveId" clId="{75AC276D-8C18-4B66-A3D0-8DABBA5A49FC}" dt="2024-01-11T02:39:44.537" v="2787" actId="1076"/>
          <ac:spMkLst>
            <pc:docMk/>
            <pc:sldMk cId="980143643" sldId="793"/>
            <ac:spMk id="17" creationId="{D35C8DB5-99E6-4994-9DE8-A986BCF18450}"/>
          </ac:spMkLst>
        </pc:spChg>
        <pc:spChg chg="add mod">
          <ac:chgData name="" userId="4df855aef7cffa4d" providerId="LiveId" clId="{75AC276D-8C18-4B66-A3D0-8DABBA5A49FC}" dt="2024-01-11T02:36:56.206" v="2398" actId="1076"/>
          <ac:spMkLst>
            <pc:docMk/>
            <pc:sldMk cId="980143643" sldId="793"/>
            <ac:spMk id="18" creationId="{9CD91792-B7C5-4CE3-9748-E91971D9E2EB}"/>
          </ac:spMkLst>
        </pc:spChg>
        <pc:spChg chg="mod">
          <ac:chgData name="" userId="4df855aef7cffa4d" providerId="LiveId" clId="{75AC276D-8C18-4B66-A3D0-8DABBA5A49FC}" dt="2024-01-11T02:33:11.461" v="2060" actId="14100"/>
          <ac:spMkLst>
            <pc:docMk/>
            <pc:sldMk cId="980143643" sldId="793"/>
            <ac:spMk id="19" creationId="{69C4F3A6-6B19-4DAE-9F33-37A55E7E708E}"/>
          </ac:spMkLst>
        </pc:spChg>
        <pc:spChg chg="del mod">
          <ac:chgData name="" userId="4df855aef7cffa4d" providerId="LiveId" clId="{75AC276D-8C18-4B66-A3D0-8DABBA5A49FC}" dt="2024-01-11T02:32:20.515" v="2043" actId="478"/>
          <ac:spMkLst>
            <pc:docMk/>
            <pc:sldMk cId="980143643" sldId="793"/>
            <ac:spMk id="20" creationId="{5B28D14B-D127-4C70-8E41-59D6A07AABEF}"/>
          </ac:spMkLst>
        </pc:spChg>
        <pc:spChg chg="mod">
          <ac:chgData name="" userId="4df855aef7cffa4d" providerId="LiveId" clId="{75AC276D-8C18-4B66-A3D0-8DABBA5A49FC}" dt="2024-01-11T02:35:09.447" v="2223" actId="1076"/>
          <ac:spMkLst>
            <pc:docMk/>
            <pc:sldMk cId="980143643" sldId="793"/>
            <ac:spMk id="21" creationId="{50B37765-8C38-4D21-BEC8-D7576C1D1DC2}"/>
          </ac:spMkLst>
        </pc:spChg>
        <pc:spChg chg="add mod">
          <ac:chgData name="" userId="4df855aef7cffa4d" providerId="LiveId" clId="{75AC276D-8C18-4B66-A3D0-8DABBA5A49FC}" dt="2024-01-11T02:38:49.326" v="2732" actId="1076"/>
          <ac:spMkLst>
            <pc:docMk/>
            <pc:sldMk cId="980143643" sldId="793"/>
            <ac:spMk id="22" creationId="{7777AB62-AEF0-4447-AE0D-472B76565805}"/>
          </ac:spMkLst>
        </pc:spChg>
        <pc:spChg chg="add mod">
          <ac:chgData name="" userId="4df855aef7cffa4d" providerId="LiveId" clId="{75AC276D-8C18-4B66-A3D0-8DABBA5A49FC}" dt="2024-01-11T02:38:44.061" v="2731" actId="14100"/>
          <ac:spMkLst>
            <pc:docMk/>
            <pc:sldMk cId="980143643" sldId="793"/>
            <ac:spMk id="23" creationId="{4307AD4A-42ED-447C-BA4F-353FA338F4A2}"/>
          </ac:spMkLst>
        </pc:spChg>
        <pc:spChg chg="add mod">
          <ac:chgData name="" userId="4df855aef7cffa4d" providerId="LiveId" clId="{75AC276D-8C18-4B66-A3D0-8DABBA5A49FC}" dt="2024-01-11T02:39:22.042" v="2779" actId="207"/>
          <ac:spMkLst>
            <pc:docMk/>
            <pc:sldMk cId="980143643" sldId="793"/>
            <ac:spMk id="24" creationId="{A20FD17A-4A2E-4C5F-AC97-D8D9933590FF}"/>
          </ac:spMkLst>
        </pc:spChg>
        <pc:spChg chg="add mod">
          <ac:chgData name="" userId="4df855aef7cffa4d" providerId="LiveId" clId="{75AC276D-8C18-4B66-A3D0-8DABBA5A49FC}" dt="2024-01-11T02:40:42.124" v="2877" actId="20577"/>
          <ac:spMkLst>
            <pc:docMk/>
            <pc:sldMk cId="980143643" sldId="793"/>
            <ac:spMk id="25" creationId="{904E7469-D3A0-4EF8-9DF3-02CEC5EC34E0}"/>
          </ac:spMkLst>
        </pc:spChg>
        <pc:spChg chg="add mod">
          <ac:chgData name="" userId="4df855aef7cffa4d" providerId="LiveId" clId="{75AC276D-8C18-4B66-A3D0-8DABBA5A49FC}" dt="2024-01-11T02:40:15.762" v="2830" actId="14100"/>
          <ac:spMkLst>
            <pc:docMk/>
            <pc:sldMk cId="980143643" sldId="793"/>
            <ac:spMk id="26" creationId="{83737DDE-68C9-4640-886D-C3788639C6B6}"/>
          </ac:spMkLst>
        </pc:spChg>
        <pc:spChg chg="add mod">
          <ac:chgData name="" userId="4df855aef7cffa4d" providerId="LiveId" clId="{75AC276D-8C18-4B66-A3D0-8DABBA5A49FC}" dt="2024-01-11T02:41:41.322" v="2993" actId="20577"/>
          <ac:spMkLst>
            <pc:docMk/>
            <pc:sldMk cId="980143643" sldId="793"/>
            <ac:spMk id="27" creationId="{4BF3EBFA-0682-43CE-8D5D-3E474CA23800}"/>
          </ac:spMkLst>
        </pc:spChg>
        <pc:spChg chg="del mod">
          <ac:chgData name="" userId="4df855aef7cffa4d" providerId="LiveId" clId="{75AC276D-8C18-4B66-A3D0-8DABBA5A49FC}" dt="2024-01-11T02:32:20.515" v="2043" actId="478"/>
          <ac:spMkLst>
            <pc:docMk/>
            <pc:sldMk cId="980143643" sldId="793"/>
            <ac:spMk id="28" creationId="{6083CC8C-EFEF-41D6-AF69-404F30876A65}"/>
          </ac:spMkLst>
        </pc:spChg>
        <pc:spChg chg="del">
          <ac:chgData name="" userId="4df855aef7cffa4d" providerId="LiveId" clId="{75AC276D-8C18-4B66-A3D0-8DABBA5A49FC}" dt="2024-01-11T02:32:20.515" v="2043" actId="478"/>
          <ac:spMkLst>
            <pc:docMk/>
            <pc:sldMk cId="980143643" sldId="793"/>
            <ac:spMk id="29" creationId="{A7754179-675D-4B37-AC3A-F0F244B941CA}"/>
          </ac:spMkLst>
        </pc:spChg>
        <pc:spChg chg="del">
          <ac:chgData name="" userId="4df855aef7cffa4d" providerId="LiveId" clId="{75AC276D-8C18-4B66-A3D0-8DABBA5A49FC}" dt="2024-01-11T02:32:20.515" v="2043" actId="478"/>
          <ac:spMkLst>
            <pc:docMk/>
            <pc:sldMk cId="980143643" sldId="793"/>
            <ac:spMk id="30" creationId="{03C2CC9C-3F87-4B02-BDFF-340B04131E94}"/>
          </ac:spMkLst>
        </pc:spChg>
        <pc:spChg chg="del">
          <ac:chgData name="" userId="4df855aef7cffa4d" providerId="LiveId" clId="{75AC276D-8C18-4B66-A3D0-8DABBA5A49FC}" dt="2024-01-11T02:32:23.221" v="2044" actId="478"/>
          <ac:spMkLst>
            <pc:docMk/>
            <pc:sldMk cId="980143643" sldId="793"/>
            <ac:spMk id="33" creationId="{511F8B7F-14F7-40B6-88C7-C5ABC45E37F1}"/>
          </ac:spMkLst>
        </pc:spChg>
        <pc:spChg chg="del">
          <ac:chgData name="" userId="4df855aef7cffa4d" providerId="LiveId" clId="{75AC276D-8C18-4B66-A3D0-8DABBA5A49FC}" dt="2024-01-11T02:32:20.515" v="2043" actId="478"/>
          <ac:spMkLst>
            <pc:docMk/>
            <pc:sldMk cId="980143643" sldId="793"/>
            <ac:spMk id="34" creationId="{58FD8EC0-7068-438F-9AFE-798572627B59}"/>
          </ac:spMkLst>
        </pc:spChg>
        <pc:spChg chg="del">
          <ac:chgData name="" userId="4df855aef7cffa4d" providerId="LiveId" clId="{75AC276D-8C18-4B66-A3D0-8DABBA5A49FC}" dt="2024-01-11T02:32:20.515" v="2043" actId="478"/>
          <ac:spMkLst>
            <pc:docMk/>
            <pc:sldMk cId="980143643" sldId="793"/>
            <ac:spMk id="35" creationId="{B1DBEB4B-3378-4C11-AF6E-AFCBF4AFB17B}"/>
          </ac:spMkLst>
        </pc:spChg>
      </pc:sldChg>
      <pc:sldChg chg="addSp delSp modSp">
        <pc:chgData name="" userId="4df855aef7cffa4d" providerId="LiveId" clId="{75AC276D-8C18-4B66-A3D0-8DABBA5A49FC}" dt="2024-01-11T01:41:55.227" v="184" actId="14100"/>
        <pc:sldMkLst>
          <pc:docMk/>
          <pc:sldMk cId="3596347601" sldId="806"/>
        </pc:sldMkLst>
        <pc:spChg chg="mod ord">
          <ac:chgData name="" userId="4df855aef7cffa4d" providerId="LiveId" clId="{75AC276D-8C18-4B66-A3D0-8DABBA5A49FC}" dt="2024-01-11T01:41:48.719" v="182" actId="14100"/>
          <ac:spMkLst>
            <pc:docMk/>
            <pc:sldMk cId="3596347601" sldId="806"/>
            <ac:spMk id="3" creationId="{4E7183DF-C761-431C-A82F-5A87689C7743}"/>
          </ac:spMkLst>
        </pc:spChg>
        <pc:spChg chg="mod ord">
          <ac:chgData name="" userId="4df855aef7cffa4d" providerId="LiveId" clId="{75AC276D-8C18-4B66-A3D0-8DABBA5A49FC}" dt="2024-01-11T01:36:37.435" v="85" actId="166"/>
          <ac:spMkLst>
            <pc:docMk/>
            <pc:sldMk cId="3596347601" sldId="806"/>
            <ac:spMk id="4" creationId="{D2D5AA83-D5F2-409A-90D1-88E3CCF42547}"/>
          </ac:spMkLst>
        </pc:spChg>
        <pc:spChg chg="mod">
          <ac:chgData name="" userId="4df855aef7cffa4d" providerId="LiveId" clId="{75AC276D-8C18-4B66-A3D0-8DABBA5A49FC}" dt="2024-01-11T01:41:50.642" v="183" actId="1076"/>
          <ac:spMkLst>
            <pc:docMk/>
            <pc:sldMk cId="3596347601" sldId="806"/>
            <ac:spMk id="6" creationId="{1D4F15A5-DE1A-4973-BC16-B5D28FDC7DBC}"/>
          </ac:spMkLst>
        </pc:spChg>
        <pc:spChg chg="add mod">
          <ac:chgData name="" userId="4df855aef7cffa4d" providerId="LiveId" clId="{75AC276D-8C18-4B66-A3D0-8DABBA5A49FC}" dt="2024-01-11T01:41:44.845" v="181" actId="14100"/>
          <ac:spMkLst>
            <pc:docMk/>
            <pc:sldMk cId="3596347601" sldId="806"/>
            <ac:spMk id="7" creationId="{E099B385-00E9-4A6C-AB5E-B02EE9E0B772}"/>
          </ac:spMkLst>
        </pc:spChg>
        <pc:spChg chg="add mod">
          <ac:chgData name="" userId="4df855aef7cffa4d" providerId="LiveId" clId="{75AC276D-8C18-4B66-A3D0-8DABBA5A49FC}" dt="2024-01-11T01:41:55.227" v="184" actId="14100"/>
          <ac:spMkLst>
            <pc:docMk/>
            <pc:sldMk cId="3596347601" sldId="806"/>
            <ac:spMk id="9" creationId="{5B147ECF-BC6E-42E3-B1E2-DFD631608A76}"/>
          </ac:spMkLst>
        </pc:spChg>
        <pc:picChg chg="add mod ord modCrop">
          <ac:chgData name="" userId="4df855aef7cffa4d" providerId="LiveId" clId="{75AC276D-8C18-4B66-A3D0-8DABBA5A49FC}" dt="2024-01-11T01:35:21.908" v="74" actId="1076"/>
          <ac:picMkLst>
            <pc:docMk/>
            <pc:sldMk cId="3596347601" sldId="806"/>
            <ac:picMk id="2" creationId="{41B494EF-51AE-45E6-91B7-F20C2D504EB9}"/>
          </ac:picMkLst>
        </pc:picChg>
        <pc:picChg chg="del">
          <ac:chgData name="" userId="4df855aef7cffa4d" providerId="LiveId" clId="{75AC276D-8C18-4B66-A3D0-8DABBA5A49FC}" dt="2024-01-07T11:24:24.583" v="0" actId="478"/>
          <ac:picMkLst>
            <pc:docMk/>
            <pc:sldMk cId="3596347601" sldId="806"/>
            <ac:picMk id="5" creationId="{065475FD-47FE-4EDC-8591-B3957481E703}"/>
          </ac:picMkLst>
        </pc:picChg>
        <pc:picChg chg="add mod">
          <ac:chgData name="" userId="4df855aef7cffa4d" providerId="LiveId" clId="{75AC276D-8C18-4B66-A3D0-8DABBA5A49FC}" dt="2024-01-11T01:36:01.982" v="82" actId="1076"/>
          <ac:picMkLst>
            <pc:docMk/>
            <pc:sldMk cId="3596347601" sldId="806"/>
            <ac:picMk id="5" creationId="{30124AAB-D60C-41CE-BB4C-076624BEC279}"/>
          </ac:picMkLst>
        </pc:picChg>
        <pc:picChg chg="add del mod">
          <ac:chgData name="" userId="4df855aef7cffa4d" providerId="LiveId" clId="{75AC276D-8C18-4B66-A3D0-8DABBA5A49FC}" dt="2024-01-11T01:35:11.176" v="71" actId="478"/>
          <ac:picMkLst>
            <pc:docMk/>
            <pc:sldMk cId="3596347601" sldId="806"/>
            <ac:picMk id="8" creationId="{1CCC0329-21CC-42C4-8F56-7B3138D9C4B4}"/>
          </ac:picMkLst>
        </pc:picChg>
      </pc:sldChg>
      <pc:sldChg chg="addSp delSp modSp add modAnim">
        <pc:chgData name="" userId="4df855aef7cffa4d" providerId="LiveId" clId="{75AC276D-8C18-4B66-A3D0-8DABBA5A49FC}" dt="2024-01-11T01:57:11.424" v="833" actId="1076"/>
        <pc:sldMkLst>
          <pc:docMk/>
          <pc:sldMk cId="272666606" sldId="807"/>
        </pc:sldMkLst>
        <pc:spChg chg="add mod">
          <ac:chgData name="" userId="4df855aef7cffa4d" providerId="LiveId" clId="{75AC276D-8C18-4B66-A3D0-8DABBA5A49FC}" dt="2024-01-11T01:39:59.920" v="174" actId="1076"/>
          <ac:spMkLst>
            <pc:docMk/>
            <pc:sldMk cId="272666606" sldId="807"/>
            <ac:spMk id="2" creationId="{9E5AB505-4FF2-42C4-BAFA-085A8A54D28E}"/>
          </ac:spMkLst>
        </pc:spChg>
        <pc:spChg chg="add mod">
          <ac:chgData name="" userId="4df855aef7cffa4d" providerId="LiveId" clId="{75AC276D-8C18-4B66-A3D0-8DABBA5A49FC}" dt="2024-01-11T01:41:01.531" v="179" actId="13822"/>
          <ac:spMkLst>
            <pc:docMk/>
            <pc:sldMk cId="272666606" sldId="807"/>
            <ac:spMk id="5" creationId="{63E42B60-1B3E-44CD-AF28-A62E9EC4BD1C}"/>
          </ac:spMkLst>
        </pc:spChg>
        <pc:spChg chg="add mod ord">
          <ac:chgData name="" userId="4df855aef7cffa4d" providerId="LiveId" clId="{75AC276D-8C18-4B66-A3D0-8DABBA5A49FC}" dt="2024-01-11T01:54:12.706" v="749" actId="14100"/>
          <ac:spMkLst>
            <pc:docMk/>
            <pc:sldMk cId="272666606" sldId="807"/>
            <ac:spMk id="6" creationId="{6A782BCC-51BD-4DA9-8722-ECCEF4F22EE3}"/>
          </ac:spMkLst>
        </pc:spChg>
        <pc:spChg chg="add del mod">
          <ac:chgData name="" userId="4df855aef7cffa4d" providerId="LiveId" clId="{75AC276D-8C18-4B66-A3D0-8DABBA5A49FC}" dt="2024-01-11T01:45:20.650" v="325" actId="478"/>
          <ac:spMkLst>
            <pc:docMk/>
            <pc:sldMk cId="272666606" sldId="807"/>
            <ac:spMk id="7" creationId="{50B765B2-EDDD-4A8F-8808-B2D067702F8E}"/>
          </ac:spMkLst>
        </pc:spChg>
        <pc:spChg chg="add mod">
          <ac:chgData name="" userId="4df855aef7cffa4d" providerId="LiveId" clId="{75AC276D-8C18-4B66-A3D0-8DABBA5A49FC}" dt="2024-01-11T01:45:43.375" v="376" actId="20577"/>
          <ac:spMkLst>
            <pc:docMk/>
            <pc:sldMk cId="272666606" sldId="807"/>
            <ac:spMk id="8" creationId="{2D6FB721-95F9-4E7F-9C0B-9353C583E74D}"/>
          </ac:spMkLst>
        </pc:spChg>
        <pc:spChg chg="add mod">
          <ac:chgData name="" userId="4df855aef7cffa4d" providerId="LiveId" clId="{75AC276D-8C18-4B66-A3D0-8DABBA5A49FC}" dt="2024-01-11T01:51:23.355" v="639" actId="1076"/>
          <ac:spMkLst>
            <pc:docMk/>
            <pc:sldMk cId="272666606" sldId="807"/>
            <ac:spMk id="9" creationId="{1C88E315-D1E7-409F-9EA4-09CA7CD26D30}"/>
          </ac:spMkLst>
        </pc:spChg>
        <pc:spChg chg="add mod">
          <ac:chgData name="" userId="4df855aef7cffa4d" providerId="LiveId" clId="{75AC276D-8C18-4B66-A3D0-8DABBA5A49FC}" dt="2024-01-11T01:51:40.490" v="648" actId="14100"/>
          <ac:spMkLst>
            <pc:docMk/>
            <pc:sldMk cId="272666606" sldId="807"/>
            <ac:spMk id="10" creationId="{95097F47-8E11-4181-830F-D09A90C4EBF5}"/>
          </ac:spMkLst>
        </pc:spChg>
        <pc:spChg chg="add mod">
          <ac:chgData name="" userId="4df855aef7cffa4d" providerId="LiveId" clId="{75AC276D-8C18-4B66-A3D0-8DABBA5A49FC}" dt="2024-01-11T01:51:23.355" v="639" actId="1076"/>
          <ac:spMkLst>
            <pc:docMk/>
            <pc:sldMk cId="272666606" sldId="807"/>
            <ac:spMk id="11" creationId="{4B1ED296-C678-4F34-BCC5-169808CE7FCD}"/>
          </ac:spMkLst>
        </pc:spChg>
        <pc:spChg chg="add mod">
          <ac:chgData name="" userId="4df855aef7cffa4d" providerId="LiveId" clId="{75AC276D-8C18-4B66-A3D0-8DABBA5A49FC}" dt="2024-01-11T01:51:23.355" v="639" actId="1076"/>
          <ac:spMkLst>
            <pc:docMk/>
            <pc:sldMk cId="272666606" sldId="807"/>
            <ac:spMk id="12" creationId="{8DA0DC82-78E2-47C3-8893-4CC76FC46B8A}"/>
          </ac:spMkLst>
        </pc:spChg>
        <pc:spChg chg="add del mod">
          <ac:chgData name="" userId="4df855aef7cffa4d" providerId="LiveId" clId="{75AC276D-8C18-4B66-A3D0-8DABBA5A49FC}" dt="2024-01-11T01:50:48.099" v="637" actId="478"/>
          <ac:spMkLst>
            <pc:docMk/>
            <pc:sldMk cId="272666606" sldId="807"/>
            <ac:spMk id="13" creationId="{266153B6-2652-4EEF-A84A-D64937E1AC1B}"/>
          </ac:spMkLst>
        </pc:spChg>
        <pc:spChg chg="add mod">
          <ac:chgData name="" userId="4df855aef7cffa4d" providerId="LiveId" clId="{75AC276D-8C18-4B66-A3D0-8DABBA5A49FC}" dt="2024-01-11T01:51:23.355" v="639" actId="1076"/>
          <ac:spMkLst>
            <pc:docMk/>
            <pc:sldMk cId="272666606" sldId="807"/>
            <ac:spMk id="14" creationId="{04B135D8-107A-4BB8-BFA7-0E29F419948E}"/>
          </ac:spMkLst>
        </pc:spChg>
        <pc:spChg chg="add mod">
          <ac:chgData name="" userId="4df855aef7cffa4d" providerId="LiveId" clId="{75AC276D-8C18-4B66-A3D0-8DABBA5A49FC}" dt="2024-01-11T01:53:41.871" v="747" actId="1076"/>
          <ac:spMkLst>
            <pc:docMk/>
            <pc:sldMk cId="272666606" sldId="807"/>
            <ac:spMk id="15" creationId="{41CED032-A0B7-4EB0-86A3-0FA249E9D8B3}"/>
          </ac:spMkLst>
        </pc:spChg>
        <pc:spChg chg="add del mod">
          <ac:chgData name="" userId="4df855aef7cffa4d" providerId="LiveId" clId="{75AC276D-8C18-4B66-A3D0-8DABBA5A49FC}" dt="2024-01-11T01:54:23.531" v="751" actId="478"/>
          <ac:spMkLst>
            <pc:docMk/>
            <pc:sldMk cId="272666606" sldId="807"/>
            <ac:spMk id="16" creationId="{5C9123B2-E48B-4571-B2CD-43AC622FE063}"/>
          </ac:spMkLst>
        </pc:spChg>
        <pc:spChg chg="add mod">
          <ac:chgData name="" userId="4df855aef7cffa4d" providerId="LiveId" clId="{75AC276D-8C18-4B66-A3D0-8DABBA5A49FC}" dt="2024-01-11T01:55:36.159" v="810" actId="242"/>
          <ac:spMkLst>
            <pc:docMk/>
            <pc:sldMk cId="272666606" sldId="807"/>
            <ac:spMk id="17" creationId="{99D01C42-64DB-48B1-8726-DBED8BD454AF}"/>
          </ac:spMkLst>
        </pc:spChg>
        <pc:spChg chg="add mod">
          <ac:chgData name="" userId="4df855aef7cffa4d" providerId="LiveId" clId="{75AC276D-8C18-4B66-A3D0-8DABBA5A49FC}" dt="2024-01-11T01:57:05.041" v="830" actId="208"/>
          <ac:spMkLst>
            <pc:docMk/>
            <pc:sldMk cId="272666606" sldId="807"/>
            <ac:spMk id="22" creationId="{4024322D-AB67-4FBF-A8F2-1A39C4E36AD2}"/>
          </ac:spMkLst>
        </pc:spChg>
        <pc:spChg chg="add mod">
          <ac:chgData name="" userId="4df855aef7cffa4d" providerId="LiveId" clId="{75AC276D-8C18-4B66-A3D0-8DABBA5A49FC}" dt="2024-01-11T01:57:05.041" v="830" actId="208"/>
          <ac:spMkLst>
            <pc:docMk/>
            <pc:sldMk cId="272666606" sldId="807"/>
            <ac:spMk id="23" creationId="{C44951B5-0DFF-4DC1-B071-A9F4D9EFF50B}"/>
          </ac:spMkLst>
        </pc:spChg>
        <pc:picChg chg="add mod">
          <ac:chgData name="" userId="4df855aef7cffa4d" providerId="LiveId" clId="{75AC276D-8C18-4B66-A3D0-8DABBA5A49FC}" dt="2024-01-11T01:45:58.504" v="379" actId="1076"/>
          <ac:picMkLst>
            <pc:docMk/>
            <pc:sldMk cId="272666606" sldId="807"/>
            <ac:picMk id="3" creationId="{E0E6A534-DDB8-422E-B211-7E6560BA485D}"/>
          </ac:picMkLst>
        </pc:picChg>
        <pc:picChg chg="add mod">
          <ac:chgData name="" userId="4df855aef7cffa4d" providerId="LiveId" clId="{75AC276D-8C18-4B66-A3D0-8DABBA5A49FC}" dt="2024-01-11T01:51:23.355" v="639" actId="1076"/>
          <ac:picMkLst>
            <pc:docMk/>
            <pc:sldMk cId="272666606" sldId="807"/>
            <ac:picMk id="4" creationId="{A5869739-BBE5-4876-BAC5-B71237D60234}"/>
          </ac:picMkLst>
        </pc:picChg>
        <pc:picChg chg="add mod">
          <ac:chgData name="" userId="4df855aef7cffa4d" providerId="LiveId" clId="{75AC276D-8C18-4B66-A3D0-8DABBA5A49FC}" dt="2024-01-11T01:55:00.397" v="791" actId="1076"/>
          <ac:picMkLst>
            <pc:docMk/>
            <pc:sldMk cId="272666606" sldId="807"/>
            <ac:picMk id="18" creationId="{39A99245-956D-4B5A-98DD-DA9E02B06AB4}"/>
          </ac:picMkLst>
        </pc:picChg>
        <pc:picChg chg="add mod ord">
          <ac:chgData name="" userId="4df855aef7cffa4d" providerId="LiveId" clId="{75AC276D-8C18-4B66-A3D0-8DABBA5A49FC}" dt="2024-01-11T01:57:11.424" v="833" actId="1076"/>
          <ac:picMkLst>
            <pc:docMk/>
            <pc:sldMk cId="272666606" sldId="807"/>
            <ac:picMk id="19" creationId="{FCEDCD7C-49F7-42EC-8E35-9FABF49BA6BE}"/>
          </ac:picMkLst>
        </pc:picChg>
        <pc:picChg chg="add mod">
          <ac:chgData name="" userId="4df855aef7cffa4d" providerId="LiveId" clId="{75AC276D-8C18-4B66-A3D0-8DABBA5A49FC}" dt="2024-01-11T01:56:42.227" v="823" actId="1076"/>
          <ac:picMkLst>
            <pc:docMk/>
            <pc:sldMk cId="272666606" sldId="807"/>
            <ac:picMk id="20" creationId="{8EE51C49-D8B4-4B81-8DC9-3ADEF1939A7A}"/>
          </ac:picMkLst>
        </pc:picChg>
        <pc:picChg chg="add mod">
          <ac:chgData name="" userId="4df855aef7cffa4d" providerId="LiveId" clId="{75AC276D-8C18-4B66-A3D0-8DABBA5A49FC}" dt="2024-01-11T01:56:42.227" v="823" actId="1076"/>
          <ac:picMkLst>
            <pc:docMk/>
            <pc:sldMk cId="272666606" sldId="807"/>
            <ac:picMk id="21" creationId="{01D07DD5-3A85-4F48-A370-B5A2B2191E94}"/>
          </ac:picMkLst>
        </pc:picChg>
      </pc:sldChg>
      <pc:sldChg chg="addSp modSp add">
        <pc:chgData name="" userId="4df855aef7cffa4d" providerId="LiveId" clId="{75AC276D-8C18-4B66-A3D0-8DABBA5A49FC}" dt="2024-01-11T02:05:55.241" v="1212" actId="207"/>
        <pc:sldMkLst>
          <pc:docMk/>
          <pc:sldMk cId="2305888244" sldId="808"/>
        </pc:sldMkLst>
        <pc:spChg chg="add mod">
          <ac:chgData name="" userId="4df855aef7cffa4d" providerId="LiveId" clId="{75AC276D-8C18-4B66-A3D0-8DABBA5A49FC}" dt="2024-01-11T01:57:49.830" v="874" actId="14100"/>
          <ac:spMkLst>
            <pc:docMk/>
            <pc:sldMk cId="2305888244" sldId="808"/>
            <ac:spMk id="2" creationId="{1CF9FF59-E444-4CA3-AD52-257AA99AA5AF}"/>
          </ac:spMkLst>
        </pc:spChg>
        <pc:spChg chg="add mod">
          <ac:chgData name="" userId="4df855aef7cffa4d" providerId="LiveId" clId="{75AC276D-8C18-4B66-A3D0-8DABBA5A49FC}" dt="2024-01-11T02:01:16.144" v="992" actId="1076"/>
          <ac:spMkLst>
            <pc:docMk/>
            <pc:sldMk cId="2305888244" sldId="808"/>
            <ac:spMk id="4" creationId="{C0D80CCC-D2E4-43FC-8CDF-0E7A1A2E9900}"/>
          </ac:spMkLst>
        </pc:spChg>
        <pc:spChg chg="add mod">
          <ac:chgData name="" userId="4df855aef7cffa4d" providerId="LiveId" clId="{75AC276D-8C18-4B66-A3D0-8DABBA5A49FC}" dt="2024-01-11T02:01:16.144" v="992" actId="1076"/>
          <ac:spMkLst>
            <pc:docMk/>
            <pc:sldMk cId="2305888244" sldId="808"/>
            <ac:spMk id="5" creationId="{A24F3FDC-A26A-48F0-9D31-A7CC8E4E31CE}"/>
          </ac:spMkLst>
        </pc:spChg>
        <pc:spChg chg="add mod ord">
          <ac:chgData name="" userId="4df855aef7cffa4d" providerId="LiveId" clId="{75AC276D-8C18-4B66-A3D0-8DABBA5A49FC}" dt="2024-01-11T02:01:16.144" v="992" actId="1076"/>
          <ac:spMkLst>
            <pc:docMk/>
            <pc:sldMk cId="2305888244" sldId="808"/>
            <ac:spMk id="6" creationId="{24450EBF-B3E9-46BD-B826-7EFFF2084AF7}"/>
          </ac:spMkLst>
        </pc:spChg>
        <pc:spChg chg="add mod">
          <ac:chgData name="" userId="4df855aef7cffa4d" providerId="LiveId" clId="{75AC276D-8C18-4B66-A3D0-8DABBA5A49FC}" dt="2024-01-11T02:01:27.419" v="995" actId="13822"/>
          <ac:spMkLst>
            <pc:docMk/>
            <pc:sldMk cId="2305888244" sldId="808"/>
            <ac:spMk id="7" creationId="{2323DFF2-D06F-4700-B0B7-7B5D86C2E8C8}"/>
          </ac:spMkLst>
        </pc:spChg>
        <pc:spChg chg="add mod ord">
          <ac:chgData name="" userId="4df855aef7cffa4d" providerId="LiveId" clId="{75AC276D-8C18-4B66-A3D0-8DABBA5A49FC}" dt="2024-01-11T02:04:01.353" v="1119" actId="14100"/>
          <ac:spMkLst>
            <pc:docMk/>
            <pc:sldMk cId="2305888244" sldId="808"/>
            <ac:spMk id="8" creationId="{B53426EC-456D-4BC7-B52C-0A33286CF2D4}"/>
          </ac:spMkLst>
        </pc:spChg>
        <pc:spChg chg="add mod">
          <ac:chgData name="" userId="4df855aef7cffa4d" providerId="LiveId" clId="{75AC276D-8C18-4B66-A3D0-8DABBA5A49FC}" dt="2024-01-11T02:02:20.984" v="1040" actId="1076"/>
          <ac:spMkLst>
            <pc:docMk/>
            <pc:sldMk cId="2305888244" sldId="808"/>
            <ac:spMk id="10" creationId="{7C324172-D373-4664-B568-18103B2D42A3}"/>
          </ac:spMkLst>
        </pc:spChg>
        <pc:spChg chg="add mod">
          <ac:chgData name="" userId="4df855aef7cffa4d" providerId="LiveId" clId="{75AC276D-8C18-4B66-A3D0-8DABBA5A49FC}" dt="2024-01-11T02:03:57.924" v="1118" actId="1076"/>
          <ac:spMkLst>
            <pc:docMk/>
            <pc:sldMk cId="2305888244" sldId="808"/>
            <ac:spMk id="13" creationId="{B0DADA10-E699-486B-B785-AEE2F94CB310}"/>
          </ac:spMkLst>
        </pc:spChg>
        <pc:spChg chg="add mod">
          <ac:chgData name="" userId="4df855aef7cffa4d" providerId="LiveId" clId="{75AC276D-8C18-4B66-A3D0-8DABBA5A49FC}" dt="2024-01-11T02:04:54.388" v="1151" actId="1076"/>
          <ac:spMkLst>
            <pc:docMk/>
            <pc:sldMk cId="2305888244" sldId="808"/>
            <ac:spMk id="14" creationId="{8C9FAB14-4637-4520-ADDD-6D5D311A35BD}"/>
          </ac:spMkLst>
        </pc:spChg>
        <pc:spChg chg="add mod">
          <ac:chgData name="" userId="4df855aef7cffa4d" providerId="LiveId" clId="{75AC276D-8C18-4B66-A3D0-8DABBA5A49FC}" dt="2024-01-11T02:05:55.241" v="1212" actId="207"/>
          <ac:spMkLst>
            <pc:docMk/>
            <pc:sldMk cId="2305888244" sldId="808"/>
            <ac:spMk id="16" creationId="{43B2152C-C02A-46D5-B6EF-0D4BEA1A9DF5}"/>
          </ac:spMkLst>
        </pc:spChg>
        <pc:picChg chg="add mod">
          <ac:chgData name="" userId="4df855aef7cffa4d" providerId="LiveId" clId="{75AC276D-8C18-4B66-A3D0-8DABBA5A49FC}" dt="2024-01-11T02:01:16.144" v="992" actId="1076"/>
          <ac:picMkLst>
            <pc:docMk/>
            <pc:sldMk cId="2305888244" sldId="808"/>
            <ac:picMk id="3" creationId="{5FE1C3FC-D42F-4E9F-8F7D-79973AEDCED1}"/>
          </ac:picMkLst>
        </pc:picChg>
        <pc:picChg chg="add mod">
          <ac:chgData name="" userId="4df855aef7cffa4d" providerId="LiveId" clId="{75AC276D-8C18-4B66-A3D0-8DABBA5A49FC}" dt="2024-01-11T02:02:22.504" v="1041" actId="1076"/>
          <ac:picMkLst>
            <pc:docMk/>
            <pc:sldMk cId="2305888244" sldId="808"/>
            <ac:picMk id="9" creationId="{479E2EE1-0A12-4E40-90E2-4028F3B12015}"/>
          </ac:picMkLst>
        </pc:picChg>
        <pc:picChg chg="add mod">
          <ac:chgData name="" userId="4df855aef7cffa4d" providerId="LiveId" clId="{75AC276D-8C18-4B66-A3D0-8DABBA5A49FC}" dt="2024-01-11T02:03:57.924" v="1118" actId="1076"/>
          <ac:picMkLst>
            <pc:docMk/>
            <pc:sldMk cId="2305888244" sldId="808"/>
            <ac:picMk id="11" creationId="{DE712EAD-2198-44A0-A7B5-E8C73CF4EE69}"/>
          </ac:picMkLst>
        </pc:picChg>
        <pc:picChg chg="add mod">
          <ac:chgData name="" userId="4df855aef7cffa4d" providerId="LiveId" clId="{75AC276D-8C18-4B66-A3D0-8DABBA5A49FC}" dt="2024-01-11T02:03:57.924" v="1118" actId="1076"/>
          <ac:picMkLst>
            <pc:docMk/>
            <pc:sldMk cId="2305888244" sldId="808"/>
            <ac:picMk id="12" creationId="{2EC8830B-3C3B-446F-8AD7-93E28212CE6E}"/>
          </ac:picMkLst>
        </pc:picChg>
        <pc:picChg chg="add mod">
          <ac:chgData name="" userId="4df855aef7cffa4d" providerId="LiveId" clId="{75AC276D-8C18-4B66-A3D0-8DABBA5A49FC}" dt="2024-01-11T02:04:58.757" v="1154" actId="1076"/>
          <ac:picMkLst>
            <pc:docMk/>
            <pc:sldMk cId="2305888244" sldId="808"/>
            <ac:picMk id="15" creationId="{C0E6447C-EC02-4656-8E9A-9B8EC71DC411}"/>
          </ac:picMkLst>
        </pc:picChg>
      </pc:sldChg>
      <pc:sldChg chg="addSp delSp modSp add">
        <pc:chgData name="" userId="4df855aef7cffa4d" providerId="LiveId" clId="{75AC276D-8C18-4B66-A3D0-8DABBA5A49FC}" dt="2024-01-11T02:18:01.757" v="1691" actId="1076"/>
        <pc:sldMkLst>
          <pc:docMk/>
          <pc:sldMk cId="1278644465" sldId="809"/>
        </pc:sldMkLst>
        <pc:spChg chg="add mod">
          <ac:chgData name="" userId="4df855aef7cffa4d" providerId="LiveId" clId="{75AC276D-8C18-4B66-A3D0-8DABBA5A49FC}" dt="2024-01-11T02:09:12.810" v="1255" actId="1076"/>
          <ac:spMkLst>
            <pc:docMk/>
            <pc:sldMk cId="1278644465" sldId="809"/>
            <ac:spMk id="3" creationId="{78C6AFC1-5893-46E9-97F9-573029066CC1}"/>
          </ac:spMkLst>
        </pc:spChg>
        <pc:spChg chg="add mod">
          <ac:chgData name="" userId="4df855aef7cffa4d" providerId="LiveId" clId="{75AC276D-8C18-4B66-A3D0-8DABBA5A49FC}" dt="2024-01-11T02:08:55.660" v="1253" actId="1076"/>
          <ac:spMkLst>
            <pc:docMk/>
            <pc:sldMk cId="1278644465" sldId="809"/>
            <ac:spMk id="4" creationId="{28300EBF-D27F-4959-B7D9-DA6A1348A8E0}"/>
          </ac:spMkLst>
        </pc:spChg>
        <pc:spChg chg="add mod">
          <ac:chgData name="" userId="4df855aef7cffa4d" providerId="LiveId" clId="{75AC276D-8C18-4B66-A3D0-8DABBA5A49FC}" dt="2024-01-11T02:17:13.746" v="1686" actId="14100"/>
          <ac:spMkLst>
            <pc:docMk/>
            <pc:sldMk cId="1278644465" sldId="809"/>
            <ac:spMk id="5" creationId="{A80B1E9D-767A-4925-938D-3E9DFA1A70FF}"/>
          </ac:spMkLst>
        </pc:spChg>
        <pc:spChg chg="add mod">
          <ac:chgData name="" userId="4df855aef7cffa4d" providerId="LiveId" clId="{75AC276D-8C18-4B66-A3D0-8DABBA5A49FC}" dt="2024-01-11T02:10:29.869" v="1292" actId="1076"/>
          <ac:spMkLst>
            <pc:docMk/>
            <pc:sldMk cId="1278644465" sldId="809"/>
            <ac:spMk id="6" creationId="{6F582425-F38A-401A-AD61-E0057320E6B1}"/>
          </ac:spMkLst>
        </pc:spChg>
        <pc:spChg chg="add mod">
          <ac:chgData name="" userId="4df855aef7cffa4d" providerId="LiveId" clId="{75AC276D-8C18-4B66-A3D0-8DABBA5A49FC}" dt="2024-01-11T02:11:03.268" v="1328" actId="1076"/>
          <ac:spMkLst>
            <pc:docMk/>
            <pc:sldMk cId="1278644465" sldId="809"/>
            <ac:spMk id="7" creationId="{C4259B54-CD03-4345-8539-835A4D4988A1}"/>
          </ac:spMkLst>
        </pc:spChg>
        <pc:spChg chg="add del mod">
          <ac:chgData name="" userId="4df855aef7cffa4d" providerId="LiveId" clId="{75AC276D-8C18-4B66-A3D0-8DABBA5A49FC}" dt="2024-01-11T02:11:06.870" v="1331" actId="478"/>
          <ac:spMkLst>
            <pc:docMk/>
            <pc:sldMk cId="1278644465" sldId="809"/>
            <ac:spMk id="8" creationId="{E8FD3D90-5001-4185-B578-FD7C79B0BE20}"/>
          </ac:spMkLst>
        </pc:spChg>
        <pc:spChg chg="add mod">
          <ac:chgData name="" userId="4df855aef7cffa4d" providerId="LiveId" clId="{75AC276D-8C18-4B66-A3D0-8DABBA5A49FC}" dt="2024-01-11T02:11:30.182" v="1363" actId="1076"/>
          <ac:spMkLst>
            <pc:docMk/>
            <pc:sldMk cId="1278644465" sldId="809"/>
            <ac:spMk id="9" creationId="{237F9023-9D4D-429D-B527-2FB55EBAE880}"/>
          </ac:spMkLst>
        </pc:spChg>
        <pc:spChg chg="add mod">
          <ac:chgData name="" userId="4df855aef7cffa4d" providerId="LiveId" clId="{75AC276D-8C18-4B66-A3D0-8DABBA5A49FC}" dt="2024-01-11T02:16:24.697" v="1612" actId="1076"/>
          <ac:spMkLst>
            <pc:docMk/>
            <pc:sldMk cId="1278644465" sldId="809"/>
            <ac:spMk id="10" creationId="{748E3BE6-6312-4C66-8297-B071A339686D}"/>
          </ac:spMkLst>
        </pc:spChg>
        <pc:spChg chg="add mod">
          <ac:chgData name="" userId="4df855aef7cffa4d" providerId="LiveId" clId="{75AC276D-8C18-4B66-A3D0-8DABBA5A49FC}" dt="2024-01-11T02:13:08.186" v="1462" actId="20577"/>
          <ac:spMkLst>
            <pc:docMk/>
            <pc:sldMk cId="1278644465" sldId="809"/>
            <ac:spMk id="11" creationId="{DCC80B60-7F76-4A85-84AA-9955736E1DCB}"/>
          </ac:spMkLst>
        </pc:spChg>
        <pc:spChg chg="add mod">
          <ac:chgData name="" userId="4df855aef7cffa4d" providerId="LiveId" clId="{75AC276D-8C18-4B66-A3D0-8DABBA5A49FC}" dt="2024-01-11T02:14:14.772" v="1589" actId="1076"/>
          <ac:spMkLst>
            <pc:docMk/>
            <pc:sldMk cId="1278644465" sldId="809"/>
            <ac:spMk id="13" creationId="{5FF95BAB-69C0-4337-9B26-8E509B0BB2FF}"/>
          </ac:spMkLst>
        </pc:spChg>
        <pc:spChg chg="add mod">
          <ac:chgData name="" userId="4df855aef7cffa4d" providerId="LiveId" clId="{75AC276D-8C18-4B66-A3D0-8DABBA5A49FC}" dt="2024-01-11T02:15:51.058" v="1600" actId="1076"/>
          <ac:spMkLst>
            <pc:docMk/>
            <pc:sldMk cId="1278644465" sldId="809"/>
            <ac:spMk id="16" creationId="{4C81A661-AAC4-4598-89F4-9E979A23896B}"/>
          </ac:spMkLst>
        </pc:spChg>
        <pc:spChg chg="add mod">
          <ac:chgData name="" userId="4df855aef7cffa4d" providerId="LiveId" clId="{75AC276D-8C18-4B66-A3D0-8DABBA5A49FC}" dt="2024-01-11T02:17:11.586" v="1685" actId="1076"/>
          <ac:spMkLst>
            <pc:docMk/>
            <pc:sldMk cId="1278644465" sldId="809"/>
            <ac:spMk id="17" creationId="{A9032265-5BC2-42E8-9E37-76753D0AB0E5}"/>
          </ac:spMkLst>
        </pc:spChg>
        <pc:picChg chg="add mod">
          <ac:chgData name="" userId="4df855aef7cffa4d" providerId="LiveId" clId="{75AC276D-8C18-4B66-A3D0-8DABBA5A49FC}" dt="2024-01-11T02:11:09.488" v="1333" actId="1037"/>
          <ac:picMkLst>
            <pc:docMk/>
            <pc:sldMk cId="1278644465" sldId="809"/>
            <ac:picMk id="2" creationId="{E9EA47F2-7198-4A9D-B8D1-DE950DBFCBD1}"/>
          </ac:picMkLst>
        </pc:picChg>
        <pc:picChg chg="add mod">
          <ac:chgData name="" userId="4df855aef7cffa4d" providerId="LiveId" clId="{75AC276D-8C18-4B66-A3D0-8DABBA5A49FC}" dt="2024-01-11T02:13:24.944" v="1465" actId="1076"/>
          <ac:picMkLst>
            <pc:docMk/>
            <pc:sldMk cId="1278644465" sldId="809"/>
            <ac:picMk id="12" creationId="{5AFD090A-10B2-48CA-B96D-7B49712DACBC}"/>
          </ac:picMkLst>
        </pc:picChg>
        <pc:picChg chg="add mod">
          <ac:chgData name="" userId="4df855aef7cffa4d" providerId="LiveId" clId="{75AC276D-8C18-4B66-A3D0-8DABBA5A49FC}" dt="2024-01-11T02:16:14.574" v="1609" actId="1076"/>
          <ac:picMkLst>
            <pc:docMk/>
            <pc:sldMk cId="1278644465" sldId="809"/>
            <ac:picMk id="14" creationId="{4A52B815-A7A9-4778-9F7E-4D823926CD7B}"/>
          </ac:picMkLst>
        </pc:picChg>
        <pc:picChg chg="add mod">
          <ac:chgData name="" userId="4df855aef7cffa4d" providerId="LiveId" clId="{75AC276D-8C18-4B66-A3D0-8DABBA5A49FC}" dt="2024-01-11T02:16:16.300" v="1610" actId="1076"/>
          <ac:picMkLst>
            <pc:docMk/>
            <pc:sldMk cId="1278644465" sldId="809"/>
            <ac:picMk id="15" creationId="{5551129B-C275-43D7-A5D9-63ECC06E400C}"/>
          </ac:picMkLst>
        </pc:picChg>
        <pc:picChg chg="add mod">
          <ac:chgData name="" userId="4df855aef7cffa4d" providerId="LiveId" clId="{75AC276D-8C18-4B66-A3D0-8DABBA5A49FC}" dt="2024-01-11T02:18:01.757" v="1691" actId="1076"/>
          <ac:picMkLst>
            <pc:docMk/>
            <pc:sldMk cId="1278644465" sldId="809"/>
            <ac:picMk id="18" creationId="{49DDDCBB-68A5-4B0C-ABDD-3C39E0625F7D}"/>
          </ac:picMkLst>
        </pc:picChg>
      </pc:sldChg>
      <pc:sldChg chg="addSp modSp add del">
        <pc:chgData name="" userId="4df855aef7cffa4d" providerId="LiveId" clId="{75AC276D-8C18-4B66-A3D0-8DABBA5A49FC}" dt="2024-01-11T02:31:13.241" v="2039" actId="1076"/>
        <pc:sldMkLst>
          <pc:docMk/>
          <pc:sldMk cId="1496936254" sldId="810"/>
        </pc:sldMkLst>
        <pc:spChg chg="add mod">
          <ac:chgData name="" userId="4df855aef7cffa4d" providerId="LiveId" clId="{75AC276D-8C18-4B66-A3D0-8DABBA5A49FC}" dt="2024-01-11T02:24:39.644" v="1705" actId="1076"/>
          <ac:spMkLst>
            <pc:docMk/>
            <pc:sldMk cId="1496936254" sldId="810"/>
            <ac:spMk id="3" creationId="{E39B7C9C-3181-4723-AAD9-0973EE6D399D}"/>
          </ac:spMkLst>
        </pc:spChg>
        <pc:spChg chg="add mod">
          <ac:chgData name="" userId="4df855aef7cffa4d" providerId="LiveId" clId="{75AC276D-8C18-4B66-A3D0-8DABBA5A49FC}" dt="2024-01-11T02:24:39.644" v="1705" actId="1076"/>
          <ac:spMkLst>
            <pc:docMk/>
            <pc:sldMk cId="1496936254" sldId="810"/>
            <ac:spMk id="4" creationId="{1AF38531-0468-489B-87BD-79CB72791A43}"/>
          </ac:spMkLst>
        </pc:spChg>
        <pc:spChg chg="add mod">
          <ac:chgData name="" userId="4df855aef7cffa4d" providerId="LiveId" clId="{75AC276D-8C18-4B66-A3D0-8DABBA5A49FC}" dt="2024-01-11T02:25:02.429" v="1709" actId="208"/>
          <ac:spMkLst>
            <pc:docMk/>
            <pc:sldMk cId="1496936254" sldId="810"/>
            <ac:spMk id="5" creationId="{EE479ABF-C7D7-4D5D-A1F9-CAFB3431EB22}"/>
          </ac:spMkLst>
        </pc:spChg>
        <pc:spChg chg="add mod">
          <ac:chgData name="" userId="4df855aef7cffa4d" providerId="LiveId" clId="{75AC276D-8C18-4B66-A3D0-8DABBA5A49FC}" dt="2024-01-11T02:28:13.223" v="1930" actId="14100"/>
          <ac:spMkLst>
            <pc:docMk/>
            <pc:sldMk cId="1496936254" sldId="810"/>
            <ac:spMk id="6" creationId="{5BE6EB0A-B89F-404C-A579-BADD595748F7}"/>
          </ac:spMkLst>
        </pc:spChg>
        <pc:spChg chg="add mod">
          <ac:chgData name="" userId="4df855aef7cffa4d" providerId="LiveId" clId="{75AC276D-8C18-4B66-A3D0-8DABBA5A49FC}" dt="2024-01-11T02:28:18.326" v="1931" actId="207"/>
          <ac:spMkLst>
            <pc:docMk/>
            <pc:sldMk cId="1496936254" sldId="810"/>
            <ac:spMk id="7" creationId="{966192D1-5F30-40D0-96D4-3B7308418B13}"/>
          </ac:spMkLst>
        </pc:spChg>
        <pc:spChg chg="add mod">
          <ac:chgData name="" userId="4df855aef7cffa4d" providerId="LiveId" clId="{75AC276D-8C18-4B66-A3D0-8DABBA5A49FC}" dt="2024-01-11T02:31:13.241" v="2039" actId="1076"/>
          <ac:spMkLst>
            <pc:docMk/>
            <pc:sldMk cId="1496936254" sldId="810"/>
            <ac:spMk id="8" creationId="{F318881B-65E7-4A76-BFD1-B6CB3F0AD621}"/>
          </ac:spMkLst>
        </pc:spChg>
        <pc:spChg chg="add mod">
          <ac:chgData name="" userId="4df855aef7cffa4d" providerId="LiveId" clId="{75AC276D-8C18-4B66-A3D0-8DABBA5A49FC}" dt="2024-01-11T02:31:11.099" v="2038" actId="1076"/>
          <ac:spMkLst>
            <pc:docMk/>
            <pc:sldMk cId="1496936254" sldId="810"/>
            <ac:spMk id="9" creationId="{11869870-7576-49BD-B35C-52F3579D1E5C}"/>
          </ac:spMkLst>
        </pc:spChg>
        <pc:picChg chg="add mod">
          <ac:chgData name="" userId="4df855aef7cffa4d" providerId="LiveId" clId="{75AC276D-8C18-4B66-A3D0-8DABBA5A49FC}" dt="2024-01-11T02:24:39.644" v="1705" actId="1076"/>
          <ac:picMkLst>
            <pc:docMk/>
            <pc:sldMk cId="1496936254" sldId="810"/>
            <ac:picMk id="2" creationId="{F61E6EC5-F6B7-4749-8047-09564CDC022A}"/>
          </ac:picMkLst>
        </pc:picChg>
      </pc:sldChg>
      <pc:sldChg chg="add del">
        <pc:chgData name="" userId="4df855aef7cffa4d" providerId="LiveId" clId="{75AC276D-8C18-4B66-A3D0-8DABBA5A49FC}" dt="2024-02-02T14:07:39.373" v="3000"/>
        <pc:sldMkLst>
          <pc:docMk/>
          <pc:sldMk cId="589654687" sldId="8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-history.net/appendix/wh0201-086_4.html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985867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ラージプート時代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インド古典文化とヒンドゥー教④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62596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各地方政権はどんな目的で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政策をおこなっていたのか？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B494EF-51AE-45E6-91B7-F20C2D504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" r="731" b="725"/>
          <a:stretch/>
        </p:blipFill>
        <p:spPr>
          <a:xfrm>
            <a:off x="0" y="0"/>
            <a:ext cx="12180177" cy="5469706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3789451" y="1124558"/>
            <a:ext cx="1130157" cy="526552"/>
          </a:xfrm>
          <a:prstGeom prst="wedgeRectCallout">
            <a:avLst>
              <a:gd name="adj1" fmla="val 36307"/>
              <a:gd name="adj2" fmla="val -850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99B385-00E9-4A6C-AB5E-B02EE9E0B772}"/>
              </a:ext>
            </a:extLst>
          </p:cNvPr>
          <p:cNvSpPr/>
          <p:nvPr/>
        </p:nvSpPr>
        <p:spPr>
          <a:xfrm>
            <a:off x="4178595" y="412999"/>
            <a:ext cx="5427742" cy="52655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ラージプート時代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4158047" y="412999"/>
            <a:ext cx="5427742" cy="4871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0124AAB-D60C-41CE-BB4C-076624BE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3" y="1728225"/>
            <a:ext cx="12180177" cy="5129775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5B147ECF-BC6E-42E3-B1E2-DFD631608A76}"/>
              </a:ext>
            </a:extLst>
          </p:cNvPr>
          <p:cNvSpPr/>
          <p:nvPr/>
        </p:nvSpPr>
        <p:spPr>
          <a:xfrm>
            <a:off x="8019142" y="2065106"/>
            <a:ext cx="4161034" cy="4749227"/>
          </a:xfrm>
          <a:prstGeom prst="wedgeRectCallout">
            <a:avLst>
              <a:gd name="adj1" fmla="val -37784"/>
              <a:gd name="adj2" fmla="val -72522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19143" y="6445001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782BCC-51BD-4DA9-8722-ECCEF4F22EE3}"/>
              </a:ext>
            </a:extLst>
          </p:cNvPr>
          <p:cNvSpPr/>
          <p:nvPr/>
        </p:nvSpPr>
        <p:spPr>
          <a:xfrm>
            <a:off x="131136" y="2315650"/>
            <a:ext cx="10139915" cy="437605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4400" u="sng" dirty="0">
                <a:solidFill>
                  <a:srgbClr val="FF0000"/>
                </a:solidFill>
                <a:uFill>
                  <a:solidFill>
                    <a:schemeClr val="bg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ラージプート</a:t>
            </a:r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時代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5AB505-4FF2-42C4-BAFA-085A8A54D28E}"/>
              </a:ext>
            </a:extLst>
          </p:cNvPr>
          <p:cNvSpPr txBox="1"/>
          <p:nvPr/>
        </p:nvSpPr>
        <p:spPr>
          <a:xfrm>
            <a:off x="131135" y="400892"/>
            <a:ext cx="5964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ヴァルダナ朝の衰退後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…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E6A534-DDB8-422E-B211-7E6560BA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833" y="166300"/>
            <a:ext cx="1115273" cy="117707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5869739-BBE5-4876-BAC5-B71237D6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742" y="3538378"/>
            <a:ext cx="2630969" cy="1877854"/>
          </a:xfrm>
          <a:prstGeom prst="rect">
            <a:avLst/>
          </a:prstGeom>
        </p:spPr>
      </p:pic>
      <p:sp>
        <p:nvSpPr>
          <p:cNvPr id="5" name="矢印: 下 4">
            <a:extLst>
              <a:ext uri="{FF2B5EF4-FFF2-40B4-BE49-F238E27FC236}">
                <a16:creationId xmlns:a16="http://schemas.microsoft.com/office/drawing/2014/main" id="{63E42B60-1B3E-44CD-AF28-A62E9EC4BD1C}"/>
              </a:ext>
            </a:extLst>
          </p:cNvPr>
          <p:cNvSpPr/>
          <p:nvPr/>
        </p:nvSpPr>
        <p:spPr>
          <a:xfrm>
            <a:off x="2636874" y="1108778"/>
            <a:ext cx="882503" cy="52863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6FB721-95F9-4E7F-9C0B-9353C583E74D}"/>
              </a:ext>
            </a:extLst>
          </p:cNvPr>
          <p:cNvSpPr txBox="1"/>
          <p:nvPr/>
        </p:nvSpPr>
        <p:spPr>
          <a:xfrm>
            <a:off x="131135" y="1632021"/>
            <a:ext cx="5964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小国分立状態に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…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1C88E315-D1E7-409F-9EA4-09CA7CD26D30}"/>
              </a:ext>
            </a:extLst>
          </p:cNvPr>
          <p:cNvSpPr/>
          <p:nvPr/>
        </p:nvSpPr>
        <p:spPr>
          <a:xfrm>
            <a:off x="320376" y="3860460"/>
            <a:ext cx="3491125" cy="1078135"/>
          </a:xfrm>
          <a:prstGeom prst="wedgeRectCallout">
            <a:avLst>
              <a:gd name="adj1" fmla="val 56404"/>
              <a:gd name="adj2" fmla="val -2187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俺こそ真の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ラージプートだ！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097F47-8E11-4181-830F-D09A90C4EBF5}"/>
              </a:ext>
            </a:extLst>
          </p:cNvPr>
          <p:cNvSpPr txBox="1"/>
          <p:nvPr/>
        </p:nvSpPr>
        <p:spPr>
          <a:xfrm>
            <a:off x="1314791" y="3019799"/>
            <a:ext cx="6957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正当なクシャトリアの子孫の意味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4B1ED296-C678-4F34-BCC5-169808CE7FCD}"/>
              </a:ext>
            </a:extLst>
          </p:cNvPr>
          <p:cNvSpPr/>
          <p:nvPr/>
        </p:nvSpPr>
        <p:spPr>
          <a:xfrm>
            <a:off x="6631711" y="3860459"/>
            <a:ext cx="3491125" cy="1078135"/>
          </a:xfrm>
          <a:prstGeom prst="wedgeRectCallout">
            <a:avLst>
              <a:gd name="adj1" fmla="val -61461"/>
              <a:gd name="adj2" fmla="val -24838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こっち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ラージプートだ！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DA0DC82-78E2-47C3-8893-4CC76FC46B8A}"/>
              </a:ext>
            </a:extLst>
          </p:cNvPr>
          <p:cNvSpPr/>
          <p:nvPr/>
        </p:nvSpPr>
        <p:spPr>
          <a:xfrm>
            <a:off x="4000742" y="5004336"/>
            <a:ext cx="117736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小国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4B135D8-107A-4BB8-BFA7-0E29F419948E}"/>
              </a:ext>
            </a:extLst>
          </p:cNvPr>
          <p:cNvSpPr/>
          <p:nvPr/>
        </p:nvSpPr>
        <p:spPr>
          <a:xfrm>
            <a:off x="5454342" y="5004336"/>
            <a:ext cx="117736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小国</a:t>
            </a:r>
          </a:p>
        </p:txBody>
      </p:sp>
      <p:sp>
        <p:nvSpPr>
          <p:cNvPr id="15" name="吹き出し: 上矢印 14">
            <a:extLst>
              <a:ext uri="{FF2B5EF4-FFF2-40B4-BE49-F238E27FC236}">
                <a16:creationId xmlns:a16="http://schemas.microsoft.com/office/drawing/2014/main" id="{41CED032-A0B7-4EB0-86A3-0FA249E9D8B3}"/>
              </a:ext>
            </a:extLst>
          </p:cNvPr>
          <p:cNvSpPr/>
          <p:nvPr/>
        </p:nvSpPr>
        <p:spPr>
          <a:xfrm>
            <a:off x="1694047" y="5627609"/>
            <a:ext cx="5790757" cy="1025592"/>
          </a:xfrm>
          <a:prstGeom prst="upArrow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ヒンドゥー教有力者が支配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9D01C42-64DB-48B1-8726-DBED8BD454AF}"/>
              </a:ext>
            </a:extLst>
          </p:cNvPr>
          <p:cNvSpPr/>
          <p:nvPr/>
        </p:nvSpPr>
        <p:spPr>
          <a:xfrm>
            <a:off x="8431321" y="518245"/>
            <a:ext cx="3668233" cy="20467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イスラーム勢力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9A99245-956D-4B5A-98DD-DA9E02B06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33" y="4399526"/>
            <a:ext cx="1056338" cy="9441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EE51C49-D8B4-4B81-8DC9-3ADEF1939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191" y="1126829"/>
            <a:ext cx="875682" cy="133183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1D07DD5-3A85-4F48-A370-B5A2B2191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899" y="1108778"/>
            <a:ext cx="745812" cy="1349886"/>
          </a:xfrm>
          <a:prstGeom prst="rect">
            <a:avLst/>
          </a:prstGeom>
        </p:spPr>
      </p:pic>
      <p:sp>
        <p:nvSpPr>
          <p:cNvPr id="22" name="矢印: 下 21">
            <a:extLst>
              <a:ext uri="{FF2B5EF4-FFF2-40B4-BE49-F238E27FC236}">
                <a16:creationId xmlns:a16="http://schemas.microsoft.com/office/drawing/2014/main" id="{4024322D-AB67-4FBF-A8F2-1A39C4E36AD2}"/>
              </a:ext>
            </a:extLst>
          </p:cNvPr>
          <p:cNvSpPr/>
          <p:nvPr/>
        </p:nvSpPr>
        <p:spPr>
          <a:xfrm rot="2684126">
            <a:off x="8293918" y="2024449"/>
            <a:ext cx="597059" cy="1018421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C44951B5-0DFF-4DC1-B071-A9F4D9EFF50B}"/>
              </a:ext>
            </a:extLst>
          </p:cNvPr>
          <p:cNvSpPr/>
          <p:nvPr/>
        </p:nvSpPr>
        <p:spPr>
          <a:xfrm rot="2684126">
            <a:off x="9092699" y="2231135"/>
            <a:ext cx="597059" cy="1018421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CEDCD7C-49F7-42EC-8E35-9FABF49BA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043" y="2780593"/>
            <a:ext cx="1056338" cy="94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53426EC-456D-4BC7-B52C-0A33286CF2D4}"/>
              </a:ext>
            </a:extLst>
          </p:cNvPr>
          <p:cNvSpPr/>
          <p:nvPr/>
        </p:nvSpPr>
        <p:spPr>
          <a:xfrm>
            <a:off x="131134" y="4528343"/>
            <a:ext cx="8077201" cy="227724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450EBF-B3E9-46BD-B826-7EFFF2084AF7}"/>
              </a:ext>
            </a:extLst>
          </p:cNvPr>
          <p:cNvSpPr/>
          <p:nvPr/>
        </p:nvSpPr>
        <p:spPr>
          <a:xfrm>
            <a:off x="131135" y="1117171"/>
            <a:ext cx="9055395" cy="312522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F9FF59-E444-4CA3-AD52-257AA99AA5AF}"/>
              </a:ext>
            </a:extLst>
          </p:cNvPr>
          <p:cNvSpPr txBox="1"/>
          <p:nvPr/>
        </p:nvSpPr>
        <p:spPr>
          <a:xfrm>
            <a:off x="131135" y="188241"/>
            <a:ext cx="639725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ラージプート政権の目的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E1C3FC-D42F-4E9F-8F7D-79973AED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0" y="1467293"/>
            <a:ext cx="1812851" cy="197765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D80CCC-D2E4-43FC-8CDF-0E7A1A2E9900}"/>
              </a:ext>
            </a:extLst>
          </p:cNvPr>
          <p:cNvSpPr txBox="1"/>
          <p:nvPr/>
        </p:nvSpPr>
        <p:spPr>
          <a:xfrm>
            <a:off x="420429" y="3265323"/>
            <a:ext cx="21017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小国政権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A24F3FDC-A26A-48F0-9D31-A7CC8E4E31CE}"/>
              </a:ext>
            </a:extLst>
          </p:cNvPr>
          <p:cNvSpPr/>
          <p:nvPr/>
        </p:nvSpPr>
        <p:spPr>
          <a:xfrm>
            <a:off x="2712703" y="1652179"/>
            <a:ext cx="6144218" cy="1078135"/>
          </a:xfrm>
          <a:prstGeom prst="wedgeRectCallout">
            <a:avLst>
              <a:gd name="adj1" fmla="val -58720"/>
              <a:gd name="adj2" fmla="val -1990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正当なラージプート（支配者）であることを国民に示すのだ！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2323DFF2-D06F-4700-B0B7-7B5D86C2E8C8}"/>
              </a:ext>
            </a:extLst>
          </p:cNvPr>
          <p:cNvSpPr/>
          <p:nvPr/>
        </p:nvSpPr>
        <p:spPr>
          <a:xfrm>
            <a:off x="4079358" y="3967315"/>
            <a:ext cx="1158948" cy="86574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79E2EE1-0A12-4E40-90E2-4028F3B12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56" y="4769432"/>
            <a:ext cx="3510699" cy="15315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324172-D373-4664-B568-18103B2D42A3}"/>
              </a:ext>
            </a:extLst>
          </p:cNvPr>
          <p:cNvSpPr txBox="1"/>
          <p:nvPr/>
        </p:nvSpPr>
        <p:spPr>
          <a:xfrm>
            <a:off x="222839" y="6098155"/>
            <a:ext cx="466193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巨大なヒンドゥー教寺院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E712EAD-2198-44A0-A7B5-E8C73CF4E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996" y="4722542"/>
            <a:ext cx="1531543" cy="15315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EC8830B-3C3B-446F-8AD7-93E28212C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590" y="4744787"/>
            <a:ext cx="1640541" cy="150929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DADA10-E699-486B-B785-AEE2F94CB310}"/>
              </a:ext>
            </a:extLst>
          </p:cNvPr>
          <p:cNvSpPr txBox="1"/>
          <p:nvPr/>
        </p:nvSpPr>
        <p:spPr>
          <a:xfrm>
            <a:off x="5071189" y="6089050"/>
            <a:ext cx="270541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井戸や貯水池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9FAB14-4637-4520-ADDD-6D5D311A35BD}"/>
              </a:ext>
            </a:extLst>
          </p:cNvPr>
          <p:cNvSpPr txBox="1"/>
          <p:nvPr/>
        </p:nvSpPr>
        <p:spPr>
          <a:xfrm>
            <a:off x="8208335" y="4777399"/>
            <a:ext cx="1871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の建設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0E6447C-EC02-4656-8E9A-9B8EC71DC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39" y="5510810"/>
            <a:ext cx="1347257" cy="1289999"/>
          </a:xfrm>
          <a:prstGeom prst="rect">
            <a:avLst/>
          </a:prstGeom>
        </p:spPr>
      </p:pic>
      <p:sp>
        <p:nvSpPr>
          <p:cNvPr id="16" name="吹き出し: 左矢印 15">
            <a:extLst>
              <a:ext uri="{FF2B5EF4-FFF2-40B4-BE49-F238E27FC236}">
                <a16:creationId xmlns:a16="http://schemas.microsoft.com/office/drawing/2014/main" id="{43B2152C-C02A-46D5-B6EF-0D4BEA1A9DF5}"/>
              </a:ext>
            </a:extLst>
          </p:cNvPr>
          <p:cNvSpPr/>
          <p:nvPr/>
        </p:nvSpPr>
        <p:spPr>
          <a:xfrm>
            <a:off x="10114442" y="3770425"/>
            <a:ext cx="1426092" cy="3030384"/>
          </a:xfrm>
          <a:prstGeom prst="left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インフラ整備</a:t>
            </a:r>
          </a:p>
        </p:txBody>
      </p:sp>
    </p:spTree>
    <p:extLst>
      <p:ext uri="{BB962C8B-B14F-4D97-AF65-F5344CB8AC3E}">
        <p14:creationId xmlns:p14="http://schemas.microsoft.com/office/powerpoint/2010/main" val="230588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9EA47F2-7198-4A9D-B8D1-DE950DBFC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7" y="77643"/>
            <a:ext cx="5666710" cy="6333382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78C6AFC1-5893-46E9-97F9-573029066CC1}"/>
              </a:ext>
            </a:extLst>
          </p:cNvPr>
          <p:cNvSpPr/>
          <p:nvPr/>
        </p:nvSpPr>
        <p:spPr>
          <a:xfrm>
            <a:off x="3019646" y="1871330"/>
            <a:ext cx="1329070" cy="57415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300EBF-D27F-4959-B7D9-DA6A1348A8E0}"/>
              </a:ext>
            </a:extLst>
          </p:cNvPr>
          <p:cNvSpPr txBox="1"/>
          <p:nvPr/>
        </p:nvSpPr>
        <p:spPr>
          <a:xfrm>
            <a:off x="1979850" y="6411025"/>
            <a:ext cx="37936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出典：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パーラ朝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(y-history.net)</a:t>
            </a:r>
            <a:endPara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A80B1E9D-767A-4925-938D-3E9DFA1A70FF}"/>
              </a:ext>
            </a:extLst>
          </p:cNvPr>
          <p:cNvSpPr/>
          <p:nvPr/>
        </p:nvSpPr>
        <p:spPr>
          <a:xfrm>
            <a:off x="5911702" y="77643"/>
            <a:ext cx="6173529" cy="6577307"/>
          </a:xfrm>
          <a:prstGeom prst="wedgeRectCallout">
            <a:avLst>
              <a:gd name="adj1" fmla="val -74568"/>
              <a:gd name="adj2" fmla="val -19547"/>
            </a:avLst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582425-F38A-401A-AD61-E0057320E6B1}"/>
              </a:ext>
            </a:extLst>
          </p:cNvPr>
          <p:cNvSpPr txBox="1"/>
          <p:nvPr/>
        </p:nvSpPr>
        <p:spPr>
          <a:xfrm>
            <a:off x="6096000" y="226499"/>
            <a:ext cx="22222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パーラ朝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259B54-CD03-4345-8539-835A4D4988A1}"/>
              </a:ext>
            </a:extLst>
          </p:cNvPr>
          <p:cNvSpPr txBox="1"/>
          <p:nvPr/>
        </p:nvSpPr>
        <p:spPr>
          <a:xfrm>
            <a:off x="6096000" y="1083241"/>
            <a:ext cx="5227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・非ラージプート政権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7F9023-9D4D-429D-B527-2FB55EBAE880}"/>
              </a:ext>
            </a:extLst>
          </p:cNvPr>
          <p:cNvSpPr txBox="1"/>
          <p:nvPr/>
        </p:nvSpPr>
        <p:spPr>
          <a:xfrm>
            <a:off x="6096000" y="1729572"/>
            <a:ext cx="5227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・仏教を保護・再興</a:t>
            </a:r>
          </a:p>
        </p:txBody>
      </p:sp>
      <p:sp>
        <p:nvSpPr>
          <p:cNvPr id="10" name="吹き出し: 上矢印 9">
            <a:extLst>
              <a:ext uri="{FF2B5EF4-FFF2-40B4-BE49-F238E27FC236}">
                <a16:creationId xmlns:a16="http://schemas.microsoft.com/office/drawing/2014/main" id="{748E3BE6-6312-4C66-8297-B071A339686D}"/>
              </a:ext>
            </a:extLst>
          </p:cNvPr>
          <p:cNvSpPr/>
          <p:nvPr/>
        </p:nvSpPr>
        <p:spPr>
          <a:xfrm>
            <a:off x="6255486" y="4918928"/>
            <a:ext cx="5485959" cy="1044753"/>
          </a:xfrm>
          <a:prstGeom prst="upArrowCallou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仏教最後の繁栄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CC80B60-7F76-4A85-84AA-9955736E1DCB}"/>
              </a:ext>
            </a:extLst>
          </p:cNvPr>
          <p:cNvSpPr txBox="1"/>
          <p:nvPr/>
        </p:nvSpPr>
        <p:spPr>
          <a:xfrm>
            <a:off x="6792433" y="2351782"/>
            <a:ext cx="5041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・ナーランダー僧院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な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どを再興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AFD090A-10B2-48CA-B96D-7B49712D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373" y="2530647"/>
            <a:ext cx="967050" cy="86671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F95BAB-69C0-4337-9B26-8E509B0BB2FF}"/>
              </a:ext>
            </a:extLst>
          </p:cNvPr>
          <p:cNvSpPr txBox="1"/>
          <p:nvPr/>
        </p:nvSpPr>
        <p:spPr>
          <a:xfrm>
            <a:off x="6792433" y="3607398"/>
            <a:ext cx="5227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・多くの他国僧侶が訪問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A52B815-A7A9-4778-9F7E-4D823926C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8216" y="4117852"/>
            <a:ext cx="790842" cy="11257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551129B-C275-43D7-A5D9-63ECC06E4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8389" y="4029551"/>
            <a:ext cx="1473670" cy="1302356"/>
          </a:xfrm>
          <a:prstGeom prst="rect">
            <a:avLst/>
          </a:prstGeom>
        </p:spPr>
      </p:pic>
      <p:sp>
        <p:nvSpPr>
          <p:cNvPr id="16" name="左中かっこ 15">
            <a:extLst>
              <a:ext uri="{FF2B5EF4-FFF2-40B4-BE49-F238E27FC236}">
                <a16:creationId xmlns:a16="http://schemas.microsoft.com/office/drawing/2014/main" id="{4C81A661-AAC4-4598-89F4-9E979A23896B}"/>
              </a:ext>
            </a:extLst>
          </p:cNvPr>
          <p:cNvSpPr/>
          <p:nvPr/>
        </p:nvSpPr>
        <p:spPr>
          <a:xfrm>
            <a:off x="6566047" y="2391517"/>
            <a:ext cx="466062" cy="1806925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032265-5BC2-42E8-9E37-76753D0AB0E5}"/>
              </a:ext>
            </a:extLst>
          </p:cNvPr>
          <p:cNvSpPr txBox="1"/>
          <p:nvPr/>
        </p:nvSpPr>
        <p:spPr>
          <a:xfrm>
            <a:off x="8998465" y="6070175"/>
            <a:ext cx="349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13</a:t>
            </a:r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世紀に滅亡</a:t>
            </a:r>
            <a:r>
              <a:rPr kumimoji="1"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9DDDCBB-68A5-4B0C-ABDD-3C39E0625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384" y="97989"/>
            <a:ext cx="964905" cy="9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4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1E6EC5-F6B7-4749-8047-09564CDC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0400" cy="6858000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E39B7C9C-3181-4723-AAD9-0973EE6D399D}"/>
              </a:ext>
            </a:extLst>
          </p:cNvPr>
          <p:cNvSpPr/>
          <p:nvPr/>
        </p:nvSpPr>
        <p:spPr>
          <a:xfrm>
            <a:off x="0" y="1807535"/>
            <a:ext cx="1353880" cy="79744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F38531-0468-489B-87BD-79CB72791A43}"/>
              </a:ext>
            </a:extLst>
          </p:cNvPr>
          <p:cNvSpPr txBox="1"/>
          <p:nvPr/>
        </p:nvSpPr>
        <p:spPr>
          <a:xfrm>
            <a:off x="0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EE479ABF-C7D7-4D5D-A1F9-CAFB3431EB22}"/>
              </a:ext>
            </a:extLst>
          </p:cNvPr>
          <p:cNvSpPr/>
          <p:nvPr/>
        </p:nvSpPr>
        <p:spPr>
          <a:xfrm>
            <a:off x="4508205" y="85060"/>
            <a:ext cx="893135" cy="616689"/>
          </a:xfrm>
          <a:prstGeom prst="fram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5BE6EB0A-B89F-404C-A579-BADD595748F7}"/>
              </a:ext>
            </a:extLst>
          </p:cNvPr>
          <p:cNvSpPr/>
          <p:nvPr/>
        </p:nvSpPr>
        <p:spPr>
          <a:xfrm>
            <a:off x="5780408" y="85060"/>
            <a:ext cx="5107331" cy="1068573"/>
          </a:xfrm>
          <a:prstGeom prst="wedgeRectCallout">
            <a:avLst>
              <a:gd name="adj1" fmla="val -56826"/>
              <a:gd name="adj2" fmla="val -213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北宋に商人使節を</a:t>
            </a:r>
            <a:r>
              <a:rPr kumimoji="1"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</a:t>
            </a:r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回派遣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→　交易目的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966192D1-5F30-40D0-96D4-3B7308418B13}"/>
              </a:ext>
            </a:extLst>
          </p:cNvPr>
          <p:cNvSpPr/>
          <p:nvPr/>
        </p:nvSpPr>
        <p:spPr>
          <a:xfrm>
            <a:off x="4161034" y="4561367"/>
            <a:ext cx="4288465" cy="1068572"/>
          </a:xfrm>
          <a:prstGeom prst="wedgeRectCallout">
            <a:avLst>
              <a:gd name="adj1" fmla="val -60787"/>
              <a:gd name="adj2" fmla="val -3562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マラッカ海峡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→　海上交易の要衝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318881B-65E7-4A76-BFD1-B6CB3F0AD621}"/>
              </a:ext>
            </a:extLst>
          </p:cNvPr>
          <p:cNvSpPr txBox="1"/>
          <p:nvPr/>
        </p:nvSpPr>
        <p:spPr>
          <a:xfrm>
            <a:off x="7123975" y="2346161"/>
            <a:ext cx="3965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軍事遠征の目的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869870-7576-49BD-B35C-52F3579D1E5C}"/>
              </a:ext>
            </a:extLst>
          </p:cNvPr>
          <p:cNvSpPr txBox="1"/>
          <p:nvPr/>
        </p:nvSpPr>
        <p:spPr>
          <a:xfrm>
            <a:off x="7123975" y="3019901"/>
            <a:ext cx="4915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大陸との交易路の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要衝をおさえるため</a:t>
            </a:r>
          </a:p>
        </p:txBody>
      </p:sp>
    </p:spTree>
    <p:extLst>
      <p:ext uri="{BB962C8B-B14F-4D97-AF65-F5344CB8AC3E}">
        <p14:creationId xmlns:p14="http://schemas.microsoft.com/office/powerpoint/2010/main" val="1496936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391196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ラージプート時代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0" y="910049"/>
            <a:ext cx="355099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ラージプート時代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4210491" y="941718"/>
            <a:ext cx="7538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ヴァルダナ朝衰退後の小国分立時代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B46187D-860F-4D69-8C92-819EDC609655}"/>
              </a:ext>
            </a:extLst>
          </p:cNvPr>
          <p:cNvSpPr/>
          <p:nvPr/>
        </p:nvSpPr>
        <p:spPr>
          <a:xfrm>
            <a:off x="245365" y="1535404"/>
            <a:ext cx="10430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・各ヒンドゥー教政権が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ラージプート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を自称して抗争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1BCEAC-9994-44A7-B1B0-1B284F727E28}"/>
              </a:ext>
            </a:extLst>
          </p:cNvPr>
          <p:cNvSpPr txBox="1"/>
          <p:nvPr/>
        </p:nvSpPr>
        <p:spPr>
          <a:xfrm>
            <a:off x="335797" y="3116002"/>
            <a:ext cx="308788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仏教最後の繁栄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35C8DB5-99E6-4994-9DE8-A986BCF18450}"/>
              </a:ext>
            </a:extLst>
          </p:cNvPr>
          <p:cNvSpPr/>
          <p:nvPr/>
        </p:nvSpPr>
        <p:spPr>
          <a:xfrm>
            <a:off x="235090" y="3762381"/>
            <a:ext cx="10430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・非ラージプート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のパーラ朝が仏教を保護・再興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CD91792-B7C5-4CE3-9748-E91971D9E2EB}"/>
              </a:ext>
            </a:extLst>
          </p:cNvPr>
          <p:cNvSpPr/>
          <p:nvPr/>
        </p:nvSpPr>
        <p:spPr>
          <a:xfrm>
            <a:off x="5417882" y="2028860"/>
            <a:ext cx="672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正当なクシャトリア身分を指す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777AB62-AEF0-4447-AE0D-472B76565805}"/>
              </a:ext>
            </a:extLst>
          </p:cNvPr>
          <p:cNvSpPr/>
          <p:nvPr/>
        </p:nvSpPr>
        <p:spPr>
          <a:xfrm>
            <a:off x="4482490" y="4257410"/>
            <a:ext cx="6283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イスラーム政権によって滅亡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307AD4A-42ED-447C-BA4F-353FA338F4A2}"/>
              </a:ext>
            </a:extLst>
          </p:cNvPr>
          <p:cNvSpPr/>
          <p:nvPr/>
        </p:nvSpPr>
        <p:spPr>
          <a:xfrm>
            <a:off x="245365" y="2523889"/>
            <a:ext cx="113015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・支配の正当性を示すために巨大寺院やインフラ整備に尽力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20FD17A-4A2E-4C5F-AC97-D8D9933590FF}"/>
              </a:ext>
            </a:extLst>
          </p:cNvPr>
          <p:cNvSpPr txBox="1"/>
          <p:nvPr/>
        </p:nvSpPr>
        <p:spPr>
          <a:xfrm>
            <a:off x="335798" y="4849524"/>
            <a:ext cx="4299999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南インドの</a:t>
            </a:r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チョーラ朝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04E7469-D3A0-4EF8-9DF3-02CEC5EC34E0}"/>
              </a:ext>
            </a:extLst>
          </p:cNvPr>
          <p:cNvSpPr/>
          <p:nvPr/>
        </p:nvSpPr>
        <p:spPr>
          <a:xfrm>
            <a:off x="235092" y="5485127"/>
            <a:ext cx="6283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・灌漑事業で農業生産が安定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3737DDE-68C9-4640-886D-C3788639C6B6}"/>
              </a:ext>
            </a:extLst>
          </p:cNvPr>
          <p:cNvSpPr/>
          <p:nvPr/>
        </p:nvSpPr>
        <p:spPr>
          <a:xfrm>
            <a:off x="4902927" y="4870496"/>
            <a:ext cx="3997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後期チョーラ朝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BF3EBFA-0682-43CE-8D5D-3E474CA23800}"/>
              </a:ext>
            </a:extLst>
          </p:cNvPr>
          <p:cNvSpPr/>
          <p:nvPr/>
        </p:nvSpPr>
        <p:spPr>
          <a:xfrm>
            <a:off x="235090" y="5984507"/>
            <a:ext cx="10430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・交易の拡大を目的に東南アジアなどへ軍事遠征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3146</TotalTime>
  <Words>304</Words>
  <Application>Microsoft Office PowerPoint</Application>
  <PresentationFormat>ワイド画面</PresentationFormat>
  <Paragraphs>57</Paragraphs>
  <Slides>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4" baseType="lpstr"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1054</cp:revision>
  <dcterms:created xsi:type="dcterms:W3CDTF">2019-06-25T21:59:19Z</dcterms:created>
  <dcterms:modified xsi:type="dcterms:W3CDTF">2024-02-02T14:08:51Z</dcterms:modified>
</cp:coreProperties>
</file>