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779" r:id="rId3"/>
    <p:sldId id="806" r:id="rId4"/>
    <p:sldId id="837" r:id="rId5"/>
    <p:sldId id="846" r:id="rId6"/>
    <p:sldId id="839" r:id="rId7"/>
    <p:sldId id="840" r:id="rId8"/>
    <p:sldId id="841" r:id="rId9"/>
    <p:sldId id="842" r:id="rId10"/>
    <p:sldId id="844" r:id="rId11"/>
    <p:sldId id="845" r:id="rId12"/>
    <p:sldId id="821" r:id="rId13"/>
    <p:sldId id="843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66"/>
    <a:srgbClr val="FF99CC"/>
    <a:srgbClr val="E9D7F3"/>
    <a:srgbClr val="E91FE9"/>
    <a:srgbClr val="ED49E1"/>
    <a:srgbClr val="ED49ED"/>
    <a:srgbClr val="D9829C"/>
    <a:srgbClr val="B482DA"/>
    <a:srgbClr val="A86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9F9039E0-0A0F-4261-95AE-ED6C15F913EB}"/>
  </pc:docChgLst>
  <pc:docChgLst>
    <pc:chgData userId="4df855aef7cffa4d" providerId="LiveId" clId="{83FDF5FF-2353-4DB5-A416-11F02A828B0E}"/>
    <pc:docChg chg="addSld delSld modSld">
      <pc:chgData name="" userId="4df855aef7cffa4d" providerId="LiveId" clId="{83FDF5FF-2353-4DB5-A416-11F02A828B0E}" dt="2024-02-02T08:39:09.060" v="65" actId="2696"/>
      <pc:docMkLst>
        <pc:docMk/>
      </pc:docMkLst>
      <pc:sldChg chg="del">
        <pc:chgData name="" userId="4df855aef7cffa4d" providerId="LiveId" clId="{83FDF5FF-2353-4DB5-A416-11F02A828B0E}" dt="2024-02-02T08:39:09.060" v="65" actId="2696"/>
        <pc:sldMkLst>
          <pc:docMk/>
          <pc:sldMk cId="2838530973" sldId="506"/>
        </pc:sldMkLst>
      </pc:sldChg>
      <pc:sldChg chg="modSp add">
        <pc:chgData name="" userId="4df855aef7cffa4d" providerId="LiveId" clId="{83FDF5FF-2353-4DB5-A416-11F02A828B0E}" dt="2024-02-02T08:39:05.103" v="64" actId="122"/>
        <pc:sldMkLst>
          <pc:docMk/>
          <pc:sldMk cId="849079194" sldId="519"/>
        </pc:sldMkLst>
        <pc:spChg chg="mod">
          <ac:chgData name="" userId="4df855aef7cffa4d" providerId="LiveId" clId="{83FDF5FF-2353-4DB5-A416-11F02A828B0E}" dt="2024-02-02T08:38:44.185" v="5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83FDF5FF-2353-4DB5-A416-11F02A828B0E}" dt="2024-02-02T08:37:25.369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83FDF5FF-2353-4DB5-A416-11F02A828B0E}" dt="2024-02-02T08:39:05.103" v="64" actId="122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3E11F8B9-C50E-42B8-A9D8-EA4F2B29377B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257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kainorekisi.com/glossary/%e7%99%bd%e6%9d%91%e6%b1%9f%e3%81%ae%e6%88%a6%e3%81%84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ekainorekisi.com/world_history/%e5%94%90%e3%81%ae%e5%bb%ba%e5%9b%bd%e3%81%a8%e7%99%ba%e5%b1%95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075381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唐の建国と拡大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唐の支配圏はどのように広がったのか？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8C9EFCA-535C-4D02-9B04-4EFC8DAE9CAE}"/>
              </a:ext>
            </a:extLst>
          </p:cNvPr>
          <p:cNvSpPr/>
          <p:nvPr/>
        </p:nvSpPr>
        <p:spPr>
          <a:xfrm>
            <a:off x="7444010" y="2012143"/>
            <a:ext cx="4561367" cy="225797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E90277C-547A-45DF-B8C5-2A18797E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6" y="910529"/>
            <a:ext cx="4397534" cy="46570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ADC819-B179-447E-A0A2-D4D781537062}"/>
              </a:ext>
            </a:extLst>
          </p:cNvPr>
          <p:cNvSpPr txBox="1"/>
          <p:nvPr/>
        </p:nvSpPr>
        <p:spPr>
          <a:xfrm>
            <a:off x="632846" y="556759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B2EA11F5-E259-496C-AB33-3585893D32A5}"/>
              </a:ext>
            </a:extLst>
          </p:cNvPr>
          <p:cNvSpPr/>
          <p:nvPr/>
        </p:nvSpPr>
        <p:spPr>
          <a:xfrm>
            <a:off x="1626900" y="3952778"/>
            <a:ext cx="1213840" cy="606123"/>
          </a:xfrm>
          <a:prstGeom prst="wedgeRectCallout">
            <a:avLst>
              <a:gd name="adj1" fmla="val 79391"/>
              <a:gd name="adj2" fmla="val -26434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百済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21B6E538-0BEF-46B7-A4EF-43AF4DD97D86}"/>
              </a:ext>
            </a:extLst>
          </p:cNvPr>
          <p:cNvSpPr/>
          <p:nvPr/>
        </p:nvSpPr>
        <p:spPr>
          <a:xfrm>
            <a:off x="4556095" y="3462275"/>
            <a:ext cx="1213840" cy="606123"/>
          </a:xfrm>
          <a:prstGeom prst="wedgeRectCallout">
            <a:avLst>
              <a:gd name="adj1" fmla="val -79155"/>
              <a:gd name="adj2" fmla="val 1917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1BFF82B-78A6-4BDE-9C0B-8ACC621E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607" y="3635438"/>
            <a:ext cx="777252" cy="634679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65D9C815-6FC1-42EF-A0EF-1B23A21683E8}"/>
              </a:ext>
            </a:extLst>
          </p:cNvPr>
          <p:cNvSpPr/>
          <p:nvPr/>
        </p:nvSpPr>
        <p:spPr>
          <a:xfrm rot="1719260">
            <a:off x="3389840" y="4482785"/>
            <a:ext cx="2265896" cy="102442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救援要請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B6FBC67-4637-4642-B07C-34C0DBE54319}"/>
              </a:ext>
            </a:extLst>
          </p:cNvPr>
          <p:cNvSpPr/>
          <p:nvPr/>
        </p:nvSpPr>
        <p:spPr>
          <a:xfrm>
            <a:off x="5587398" y="5273347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倭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1BF6F459-FC93-49BB-8D7C-D2B3F9DD2A8D}"/>
              </a:ext>
            </a:extLst>
          </p:cNvPr>
          <p:cNvSpPr/>
          <p:nvPr/>
        </p:nvSpPr>
        <p:spPr>
          <a:xfrm>
            <a:off x="4947421" y="2183510"/>
            <a:ext cx="2408610" cy="105944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4F466F9-A490-4D4A-930C-2CA99E6C81F5}"/>
              </a:ext>
            </a:extLst>
          </p:cNvPr>
          <p:cNvSpPr/>
          <p:nvPr/>
        </p:nvSpPr>
        <p:spPr>
          <a:xfrm>
            <a:off x="10427217" y="3240754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倭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C842746-AC25-4F26-8804-5C6B7B954B20}"/>
              </a:ext>
            </a:extLst>
          </p:cNvPr>
          <p:cNvSpPr/>
          <p:nvPr/>
        </p:nvSpPr>
        <p:spPr>
          <a:xfrm>
            <a:off x="10427217" y="2336408"/>
            <a:ext cx="1217439" cy="714405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百済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76943A7-6AF0-4654-AD74-4B519D1F8D80}"/>
              </a:ext>
            </a:extLst>
          </p:cNvPr>
          <p:cNvSpPr/>
          <p:nvPr/>
        </p:nvSpPr>
        <p:spPr>
          <a:xfrm>
            <a:off x="7822975" y="2336407"/>
            <a:ext cx="1217439" cy="7144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5F74AD2-AF27-448B-B6C9-B7F10C49E0BF}"/>
              </a:ext>
            </a:extLst>
          </p:cNvPr>
          <p:cNvSpPr/>
          <p:nvPr/>
        </p:nvSpPr>
        <p:spPr>
          <a:xfrm>
            <a:off x="4831487" y="4068398"/>
            <a:ext cx="938448" cy="613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A9C43D3-F39E-4909-B64B-B4E24B8FDDA5}"/>
              </a:ext>
            </a:extLst>
          </p:cNvPr>
          <p:cNvSpPr/>
          <p:nvPr/>
        </p:nvSpPr>
        <p:spPr>
          <a:xfrm>
            <a:off x="8101966" y="3219887"/>
            <a:ext cx="938448" cy="7144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47AA42D-3766-4D18-82E6-531E3BDAF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003" y="2608788"/>
            <a:ext cx="1217439" cy="98916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C9108B6-3FC8-4B1E-B9D1-7E80EC1F9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097" y="2979312"/>
            <a:ext cx="1248213" cy="136230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D937AD7-A939-4362-A171-82C2A94AD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1878" y="3041784"/>
            <a:ext cx="1185555" cy="1268752"/>
          </a:xfrm>
          <a:prstGeom prst="rect">
            <a:avLst/>
          </a:prstGeom>
        </p:spPr>
      </p:pic>
      <p:sp>
        <p:nvSpPr>
          <p:cNvPr id="29" name="吹き出し: 下矢印 28">
            <a:extLst>
              <a:ext uri="{FF2B5EF4-FFF2-40B4-BE49-F238E27FC236}">
                <a16:creationId xmlns:a16="http://schemas.microsoft.com/office/drawing/2014/main" id="{30440947-EFA7-4D59-9F20-68667AC3A344}"/>
              </a:ext>
            </a:extLst>
          </p:cNvPr>
          <p:cNvSpPr/>
          <p:nvPr/>
        </p:nvSpPr>
        <p:spPr>
          <a:xfrm>
            <a:off x="10427216" y="1311139"/>
            <a:ext cx="1217439" cy="1020898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滅亡</a:t>
            </a:r>
          </a:p>
        </p:txBody>
      </p:sp>
    </p:spTree>
    <p:extLst>
      <p:ext uri="{BB962C8B-B14F-4D97-AF65-F5344CB8AC3E}">
        <p14:creationId xmlns:p14="http://schemas.microsoft.com/office/powerpoint/2010/main" val="351499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0B2DBE8-9162-4F1E-ADDE-505523A84D26}"/>
              </a:ext>
            </a:extLst>
          </p:cNvPr>
          <p:cNvSpPr/>
          <p:nvPr/>
        </p:nvSpPr>
        <p:spPr>
          <a:xfrm>
            <a:off x="6018028" y="152743"/>
            <a:ext cx="5209953" cy="342649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E64AE27-CFBF-4ED3-B981-373AFC631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6"/>
          <a:stretch/>
        </p:blipFill>
        <p:spPr>
          <a:xfrm>
            <a:off x="888028" y="152743"/>
            <a:ext cx="4130540" cy="61784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60BFE9-ABF3-4513-8B0A-48749B58A1C3}"/>
              </a:ext>
            </a:extLst>
          </p:cNvPr>
          <p:cNvSpPr txBox="1"/>
          <p:nvPr/>
        </p:nvSpPr>
        <p:spPr>
          <a:xfrm>
            <a:off x="221721" y="6393593"/>
            <a:ext cx="546315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白村江の戦い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世界の歴史</a:t>
            </a:r>
            <a:r>
              <a:rPr lang="ja-JP" altLang="en-US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まっぷ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(sekainorekisi.com)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6F60587-D2B2-4F54-A8FC-4FF823A19B52}"/>
              </a:ext>
            </a:extLst>
          </p:cNvPr>
          <p:cNvSpPr/>
          <p:nvPr/>
        </p:nvSpPr>
        <p:spPr>
          <a:xfrm>
            <a:off x="6579783" y="358754"/>
            <a:ext cx="1187302" cy="683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C543AA-F09C-47D6-909F-C57CB3DC2263}"/>
              </a:ext>
            </a:extLst>
          </p:cNvPr>
          <p:cNvSpPr/>
          <p:nvPr/>
        </p:nvSpPr>
        <p:spPr>
          <a:xfrm>
            <a:off x="6579783" y="1653173"/>
            <a:ext cx="1187302" cy="68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E4F237-BEB0-49DC-9B88-3EA6A77CA245}"/>
              </a:ext>
            </a:extLst>
          </p:cNvPr>
          <p:cNvSpPr/>
          <p:nvPr/>
        </p:nvSpPr>
        <p:spPr>
          <a:xfrm>
            <a:off x="9578165" y="358754"/>
            <a:ext cx="1187302" cy="68323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百済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8F61F91-8804-4246-9906-DA0143776DFF}"/>
              </a:ext>
            </a:extLst>
          </p:cNvPr>
          <p:cNvSpPr/>
          <p:nvPr/>
        </p:nvSpPr>
        <p:spPr>
          <a:xfrm>
            <a:off x="9578165" y="1653173"/>
            <a:ext cx="1187302" cy="68323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加羅</a:t>
            </a: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45744C23-E689-48D6-A192-C166989486A4}"/>
              </a:ext>
            </a:extLst>
          </p:cNvPr>
          <p:cNvSpPr/>
          <p:nvPr/>
        </p:nvSpPr>
        <p:spPr>
          <a:xfrm>
            <a:off x="9115650" y="39777"/>
            <a:ext cx="783261" cy="829339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乗算記号 10">
            <a:extLst>
              <a:ext uri="{FF2B5EF4-FFF2-40B4-BE49-F238E27FC236}">
                <a16:creationId xmlns:a16="http://schemas.microsoft.com/office/drawing/2014/main" id="{3A0DC5EE-B93E-4998-8EBD-465981D1F8D8}"/>
              </a:ext>
            </a:extLst>
          </p:cNvPr>
          <p:cNvSpPr/>
          <p:nvPr/>
        </p:nvSpPr>
        <p:spPr>
          <a:xfrm>
            <a:off x="9115649" y="1238503"/>
            <a:ext cx="783261" cy="829339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282E582-8AC8-43D4-87F2-9E6116B5E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782" y="940803"/>
            <a:ext cx="1148649" cy="813559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FA12C89F-C0B9-4A89-A12F-663C3DA3A728}"/>
              </a:ext>
            </a:extLst>
          </p:cNvPr>
          <p:cNvSpPr/>
          <p:nvPr/>
        </p:nvSpPr>
        <p:spPr>
          <a:xfrm rot="20461444">
            <a:off x="8059646" y="606906"/>
            <a:ext cx="1187302" cy="60055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BECB734-ED70-491B-AECF-18C38904BE80}"/>
              </a:ext>
            </a:extLst>
          </p:cNvPr>
          <p:cNvSpPr/>
          <p:nvPr/>
        </p:nvSpPr>
        <p:spPr>
          <a:xfrm rot="1049627">
            <a:off x="8059645" y="1395374"/>
            <a:ext cx="1187302" cy="60055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FB9339B-1FFD-463A-9D48-B60FD18E0EE2}"/>
              </a:ext>
            </a:extLst>
          </p:cNvPr>
          <p:cNvSpPr/>
          <p:nvPr/>
        </p:nvSpPr>
        <p:spPr>
          <a:xfrm>
            <a:off x="6018028" y="4077533"/>
            <a:ext cx="5847907" cy="2253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9551727A-27EC-4D2E-ACCF-873A156DED16}"/>
              </a:ext>
            </a:extLst>
          </p:cNvPr>
          <p:cNvSpPr/>
          <p:nvPr/>
        </p:nvSpPr>
        <p:spPr>
          <a:xfrm>
            <a:off x="7996839" y="3435567"/>
            <a:ext cx="1312916" cy="8068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CECA6DD-2BE5-46AC-BC71-12665C07EC39}"/>
              </a:ext>
            </a:extLst>
          </p:cNvPr>
          <p:cNvSpPr/>
          <p:nvPr/>
        </p:nvSpPr>
        <p:spPr>
          <a:xfrm>
            <a:off x="6806965" y="4278886"/>
            <a:ext cx="1187302" cy="683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FEB42AF-A005-44D6-A5B7-9E154ABD1CF2}"/>
              </a:ext>
            </a:extLst>
          </p:cNvPr>
          <p:cNvSpPr/>
          <p:nvPr/>
        </p:nvSpPr>
        <p:spPr>
          <a:xfrm>
            <a:off x="9309754" y="4278886"/>
            <a:ext cx="1187302" cy="68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415607B-B1BF-411E-B80E-913469621097}"/>
              </a:ext>
            </a:extLst>
          </p:cNvPr>
          <p:cNvSpPr/>
          <p:nvPr/>
        </p:nvSpPr>
        <p:spPr>
          <a:xfrm>
            <a:off x="9578165" y="2751081"/>
            <a:ext cx="1575388" cy="6832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高句麗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D8FEECF7-CFC1-4A3C-9EC8-23FBECEEF29E}"/>
              </a:ext>
            </a:extLst>
          </p:cNvPr>
          <p:cNvSpPr/>
          <p:nvPr/>
        </p:nvSpPr>
        <p:spPr>
          <a:xfrm rot="2428958">
            <a:off x="7758850" y="2179380"/>
            <a:ext cx="1620927" cy="60055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乗算記号 21">
            <a:extLst>
              <a:ext uri="{FF2B5EF4-FFF2-40B4-BE49-F238E27FC236}">
                <a16:creationId xmlns:a16="http://schemas.microsoft.com/office/drawing/2014/main" id="{C59DC64F-A2D9-4CCC-AD99-DA72DE6D9B1E}"/>
              </a:ext>
            </a:extLst>
          </p:cNvPr>
          <p:cNvSpPr/>
          <p:nvPr/>
        </p:nvSpPr>
        <p:spPr>
          <a:xfrm>
            <a:off x="9112106" y="2262769"/>
            <a:ext cx="783261" cy="829339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3910BCC-6589-422A-A39D-683FFE131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845" y="3900284"/>
            <a:ext cx="1026622" cy="11204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20F5051-FFB7-4FCA-95E0-58B5F46BF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902" y="3873894"/>
            <a:ext cx="1106089" cy="118370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635C3D0-9FA1-430F-82A7-861C7BBAB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870" y="4184153"/>
            <a:ext cx="1074096" cy="872703"/>
          </a:xfrm>
          <a:prstGeom prst="rect">
            <a:avLst/>
          </a:prstGeom>
        </p:spPr>
      </p:pic>
      <p:sp>
        <p:nvSpPr>
          <p:cNvPr id="26" name="吹き出し: 上矢印 25">
            <a:extLst>
              <a:ext uri="{FF2B5EF4-FFF2-40B4-BE49-F238E27FC236}">
                <a16:creationId xmlns:a16="http://schemas.microsoft.com/office/drawing/2014/main" id="{3EDB4E0D-D031-42EA-BBBE-ECD236BBE0A3}"/>
              </a:ext>
            </a:extLst>
          </p:cNvPr>
          <p:cNvSpPr/>
          <p:nvPr/>
        </p:nvSpPr>
        <p:spPr>
          <a:xfrm>
            <a:off x="8398189" y="5020744"/>
            <a:ext cx="3010431" cy="112046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朝鮮半島統一</a:t>
            </a:r>
          </a:p>
        </p:txBody>
      </p:sp>
    </p:spTree>
    <p:extLst>
      <p:ext uri="{BB962C8B-B14F-4D97-AF65-F5344CB8AC3E}">
        <p14:creationId xmlns:p14="http://schemas.microsoft.com/office/powerpoint/2010/main" val="411550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1">
            <a:extLst>
              <a:ext uri="{FF2B5EF4-FFF2-40B4-BE49-F238E27FC236}">
                <a16:creationId xmlns:a16="http://schemas.microsoft.com/office/drawing/2014/main" id="{E0C7834C-7CE0-40A4-844F-7979A00D58B2}"/>
              </a:ext>
            </a:extLst>
          </p:cNvPr>
          <p:cNvSpPr/>
          <p:nvPr/>
        </p:nvSpPr>
        <p:spPr>
          <a:xfrm>
            <a:off x="502909" y="1201479"/>
            <a:ext cx="4155575" cy="54651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63549F-6034-48FC-820B-9C70059BD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01327" y="3230728"/>
            <a:ext cx="1358738" cy="1501368"/>
          </a:xfrm>
          <a:prstGeom prst="rect">
            <a:avLst/>
          </a:prstGeom>
        </p:spPr>
      </p:pic>
      <p:sp>
        <p:nvSpPr>
          <p:cNvPr id="6" name="四角形 11">
            <a:extLst>
              <a:ext uri="{FF2B5EF4-FFF2-40B4-BE49-F238E27FC236}">
                <a16:creationId xmlns:a16="http://schemas.microsoft.com/office/drawing/2014/main" id="{0FCBA984-E091-4D65-BE20-61B2A104A3C0}"/>
              </a:ext>
            </a:extLst>
          </p:cNvPr>
          <p:cNvSpPr/>
          <p:nvPr/>
        </p:nvSpPr>
        <p:spPr>
          <a:xfrm>
            <a:off x="4655720" y="1201478"/>
            <a:ext cx="5487740" cy="27666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支配地域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3B3E84-FB85-44E5-B3E3-F6CC19722159}"/>
              </a:ext>
            </a:extLst>
          </p:cNvPr>
          <p:cNvSpPr txBox="1"/>
          <p:nvPr/>
        </p:nvSpPr>
        <p:spPr>
          <a:xfrm>
            <a:off x="87966" y="74251"/>
            <a:ext cx="30251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5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羈縻政策</a:t>
            </a:r>
          </a:p>
        </p:txBody>
      </p:sp>
      <p:sp>
        <p:nvSpPr>
          <p:cNvPr id="20" name="四角形 11">
            <a:extLst>
              <a:ext uri="{FF2B5EF4-FFF2-40B4-BE49-F238E27FC236}">
                <a16:creationId xmlns:a16="http://schemas.microsoft.com/office/drawing/2014/main" id="{AC90ACD8-BBF5-493E-ACC4-09AA0699C0FC}"/>
              </a:ext>
            </a:extLst>
          </p:cNvPr>
          <p:cNvSpPr/>
          <p:nvPr/>
        </p:nvSpPr>
        <p:spPr>
          <a:xfrm>
            <a:off x="4655720" y="3968110"/>
            <a:ext cx="5487740" cy="26985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支配地域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E83446-B53D-4AE0-95F2-42089E4D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30" y="4605098"/>
            <a:ext cx="1111916" cy="14008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4C04082-A11F-4372-B9A3-95ECE12C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58163" y="1807681"/>
            <a:ext cx="1309133" cy="136628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3617B7-E94D-4802-BD7F-D7A3183B6431}"/>
              </a:ext>
            </a:extLst>
          </p:cNvPr>
          <p:cNvSpPr/>
          <p:nvPr/>
        </p:nvSpPr>
        <p:spPr>
          <a:xfrm>
            <a:off x="5266038" y="3116546"/>
            <a:ext cx="1873101" cy="5287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現地首長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A5B3D818-6F44-4ED5-AD49-9E670894DCCC}"/>
              </a:ext>
            </a:extLst>
          </p:cNvPr>
          <p:cNvSpPr/>
          <p:nvPr/>
        </p:nvSpPr>
        <p:spPr>
          <a:xfrm rot="20629416">
            <a:off x="3163655" y="2261146"/>
            <a:ext cx="2666326" cy="123088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長官に任命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109A5D0-C22B-49F8-A1B2-89C27711EDCA}"/>
              </a:ext>
            </a:extLst>
          </p:cNvPr>
          <p:cNvSpPr/>
          <p:nvPr/>
        </p:nvSpPr>
        <p:spPr>
          <a:xfrm>
            <a:off x="5266038" y="5879073"/>
            <a:ext cx="1873101" cy="5287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現地首長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38A86DC-9482-4409-880C-FD8570ECB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742" y="1807681"/>
            <a:ext cx="1395276" cy="1546592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4E760DB-8444-47DE-93B3-B23DF09B38C6}"/>
              </a:ext>
            </a:extLst>
          </p:cNvPr>
          <p:cNvSpPr/>
          <p:nvPr/>
        </p:nvSpPr>
        <p:spPr>
          <a:xfrm>
            <a:off x="7746693" y="2998737"/>
            <a:ext cx="1692144" cy="6439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都護府</a:t>
            </a:r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C9FC6D5B-2956-48B2-B418-86F80F1425F1}"/>
              </a:ext>
            </a:extLst>
          </p:cNvPr>
          <p:cNvSpPr/>
          <p:nvPr/>
        </p:nvSpPr>
        <p:spPr>
          <a:xfrm>
            <a:off x="8920717" y="224285"/>
            <a:ext cx="3183317" cy="1546592"/>
          </a:xfrm>
          <a:prstGeom prst="wedgeRectCallout">
            <a:avLst>
              <a:gd name="adj1" fmla="val -40596"/>
              <a:gd name="adj2" fmla="val 825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中央政府から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官吏と軍を派遣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統治を監視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73DFBDE8-3BF2-49E6-97EA-F92C81B1FA26}"/>
              </a:ext>
            </a:extLst>
          </p:cNvPr>
          <p:cNvSpPr/>
          <p:nvPr/>
        </p:nvSpPr>
        <p:spPr>
          <a:xfrm rot="2061930">
            <a:off x="3021107" y="4346467"/>
            <a:ext cx="2666326" cy="123088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長官に任命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34782FFA-56B7-49D7-95C8-2114C2016AFD}"/>
              </a:ext>
            </a:extLst>
          </p:cNvPr>
          <p:cNvSpPr/>
          <p:nvPr/>
        </p:nvSpPr>
        <p:spPr>
          <a:xfrm>
            <a:off x="7061983" y="4629331"/>
            <a:ext cx="2288398" cy="682945"/>
          </a:xfrm>
          <a:prstGeom prst="wedgeRectCallout">
            <a:avLst>
              <a:gd name="adj1" fmla="val -66615"/>
              <a:gd name="adj2" fmla="val 249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一定の自治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F0B6CE2B-468A-49DB-99A0-507E5E8B49E9}"/>
              </a:ext>
            </a:extLst>
          </p:cNvPr>
          <p:cNvSpPr/>
          <p:nvPr/>
        </p:nvSpPr>
        <p:spPr>
          <a:xfrm>
            <a:off x="7665875" y="5455650"/>
            <a:ext cx="2288398" cy="1100574"/>
          </a:xfrm>
          <a:prstGeom prst="wedgeRectCallout">
            <a:avLst>
              <a:gd name="adj1" fmla="val -66615"/>
              <a:gd name="adj2" fmla="val 75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伝統や文化を維持</a:t>
            </a:r>
          </a:p>
        </p:txBody>
      </p:sp>
    </p:spTree>
    <p:extLst>
      <p:ext uri="{BB962C8B-B14F-4D97-AF65-F5344CB8AC3E}">
        <p14:creationId xmlns:p14="http://schemas.microsoft.com/office/powerpoint/2010/main" val="298120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F2312F-1C44-4B23-980B-0A0B4D621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4" y="170120"/>
            <a:ext cx="11642710" cy="651775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93D388-CB69-45FD-A12F-325651D3C9BC}"/>
              </a:ext>
            </a:extLst>
          </p:cNvPr>
          <p:cNvSpPr txBox="1"/>
          <p:nvPr/>
        </p:nvSpPr>
        <p:spPr>
          <a:xfrm>
            <a:off x="7756320" y="6318547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7E7880E-4A60-44EB-BEBA-201B88A9CE48}"/>
              </a:ext>
            </a:extLst>
          </p:cNvPr>
          <p:cNvSpPr/>
          <p:nvPr/>
        </p:nvSpPr>
        <p:spPr>
          <a:xfrm>
            <a:off x="8855150" y="2103624"/>
            <a:ext cx="724784" cy="65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</p:spTree>
    <p:extLst>
      <p:ext uri="{BB962C8B-B14F-4D97-AF65-F5344CB8AC3E}">
        <p14:creationId xmlns:p14="http://schemas.microsoft.com/office/powerpoint/2010/main" val="377263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34533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唐の建国と拡大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340521" y="817094"/>
            <a:ext cx="305036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唐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（都：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長安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0345D9-DCC3-4673-953F-3D6A9D7910A6}"/>
              </a:ext>
            </a:extLst>
          </p:cNvPr>
          <p:cNvSpPr txBox="1"/>
          <p:nvPr/>
        </p:nvSpPr>
        <p:spPr>
          <a:xfrm>
            <a:off x="329685" y="1903018"/>
            <a:ext cx="10940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・２代：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李世民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）が中国統一（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貞観の治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→　東突厥を滅ぼす（内モンゴル支配）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449B46-B631-4E0A-A117-5763BE263D6F}"/>
              </a:ext>
            </a:extLst>
          </p:cNvPr>
          <p:cNvSpPr/>
          <p:nvPr/>
        </p:nvSpPr>
        <p:spPr>
          <a:xfrm>
            <a:off x="329686" y="1418268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・初代：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李淵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）が建国</a:t>
            </a:r>
            <a:endParaRPr lang="ja-JP" altLang="en-US" sz="32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342877-4013-41B3-A638-93FCC12BC734}"/>
              </a:ext>
            </a:extLst>
          </p:cNvPr>
          <p:cNvSpPr txBox="1"/>
          <p:nvPr/>
        </p:nvSpPr>
        <p:spPr>
          <a:xfrm>
            <a:off x="329684" y="2888998"/>
            <a:ext cx="10940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・３代：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の拡大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→　西域支配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→　朝鮮半島：新羅と共闘して百済と加羅を滅ぼす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倭と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白村江の戦い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で勝利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8E6FAE-406F-4101-98EC-367A55D09ABB}"/>
              </a:ext>
            </a:extLst>
          </p:cNvPr>
          <p:cNvSpPr txBox="1"/>
          <p:nvPr/>
        </p:nvSpPr>
        <p:spPr>
          <a:xfrm>
            <a:off x="329683" y="4854957"/>
            <a:ext cx="11627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羈縻政策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支配した地域を国土に組み入れ、現地首長を　　　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長官に任命して統治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→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都護府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を置いて監視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10900882" y="5598578"/>
            <a:ext cx="1047963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D9A23A9B-B3ED-41DF-905D-7306F173C499}"/>
              </a:ext>
            </a:extLst>
          </p:cNvPr>
          <p:cNvSpPr/>
          <p:nvPr/>
        </p:nvSpPr>
        <p:spPr>
          <a:xfrm>
            <a:off x="9731849" y="4769863"/>
            <a:ext cx="1261907" cy="577935"/>
          </a:xfrm>
          <a:prstGeom prst="wedgeRectCallout">
            <a:avLst>
              <a:gd name="adj1" fmla="val 42664"/>
              <a:gd name="adj2" fmla="val 9758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6096001" y="2157572"/>
            <a:ext cx="828782" cy="19109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60052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95037D2-F79D-4430-B826-07BC0E62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" y="820066"/>
            <a:ext cx="5843203" cy="32452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C52D93-1EE7-4B68-ABB3-F707E83A1E62}"/>
              </a:ext>
            </a:extLst>
          </p:cNvPr>
          <p:cNvSpPr/>
          <p:nvPr/>
        </p:nvSpPr>
        <p:spPr>
          <a:xfrm>
            <a:off x="61976" y="79199"/>
            <a:ext cx="780649" cy="740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1FE4C2BD-677F-4632-A1D2-94D1405DF62D}"/>
              </a:ext>
            </a:extLst>
          </p:cNvPr>
          <p:cNvSpPr/>
          <p:nvPr/>
        </p:nvSpPr>
        <p:spPr>
          <a:xfrm>
            <a:off x="6096000" y="636998"/>
            <a:ext cx="5657636" cy="2486346"/>
          </a:xfrm>
          <a:prstGeom prst="wedgeRectCallout">
            <a:avLst>
              <a:gd name="adj1" fmla="val -63252"/>
              <a:gd name="adj2" fmla="val 29856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0DEEFD-265F-43AE-BF5C-160F19FD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05" y="737873"/>
            <a:ext cx="1505235" cy="18270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FE779A-8104-485B-9645-1E2A37E6D25B}"/>
              </a:ext>
            </a:extLst>
          </p:cNvPr>
          <p:cNvSpPr/>
          <p:nvPr/>
        </p:nvSpPr>
        <p:spPr>
          <a:xfrm>
            <a:off x="6398360" y="2442680"/>
            <a:ext cx="1170923" cy="5980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李淵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820DA8-D913-4FCD-AABD-3132355A8315}"/>
              </a:ext>
            </a:extLst>
          </p:cNvPr>
          <p:cNvSpPr txBox="1"/>
          <p:nvPr/>
        </p:nvSpPr>
        <p:spPr>
          <a:xfrm>
            <a:off x="7736440" y="737873"/>
            <a:ext cx="2291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・隋の官僚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A8D026-0CB6-4DD4-9ED1-2461BC686416}"/>
              </a:ext>
            </a:extLst>
          </p:cNvPr>
          <p:cNvSpPr txBox="1"/>
          <p:nvPr/>
        </p:nvSpPr>
        <p:spPr>
          <a:xfrm>
            <a:off x="7736440" y="1331112"/>
            <a:ext cx="3883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・挙兵後、大興城を　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占領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888CBFD-92CF-4847-9C3B-989319A1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950" y="1869721"/>
            <a:ext cx="1015122" cy="115028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BB610F-AFBF-4245-9015-CE99FD71473F}"/>
              </a:ext>
            </a:extLst>
          </p:cNvPr>
          <p:cNvSpPr txBox="1"/>
          <p:nvPr/>
        </p:nvSpPr>
        <p:spPr>
          <a:xfrm>
            <a:off x="7719643" y="2393703"/>
            <a:ext cx="388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・皇帝擁立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83D01730-4FF0-449A-AE6F-1D3BB94C953A}"/>
              </a:ext>
            </a:extLst>
          </p:cNvPr>
          <p:cNvSpPr/>
          <p:nvPr/>
        </p:nvSpPr>
        <p:spPr>
          <a:xfrm>
            <a:off x="6096000" y="3391134"/>
            <a:ext cx="5657636" cy="2829867"/>
          </a:xfrm>
          <a:prstGeom prst="wedgeRectCallout">
            <a:avLst>
              <a:gd name="adj1" fmla="val -62526"/>
              <a:gd name="adj2" fmla="val -38233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3E26CD5E-5EB3-4A87-A44B-7BB06379C900}"/>
              </a:ext>
            </a:extLst>
          </p:cNvPr>
          <p:cNvSpPr/>
          <p:nvPr/>
        </p:nvSpPr>
        <p:spPr>
          <a:xfrm>
            <a:off x="6528006" y="3108478"/>
            <a:ext cx="911629" cy="125235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87DE01-0DB9-4EE3-8EA1-017474526D62}"/>
              </a:ext>
            </a:extLst>
          </p:cNvPr>
          <p:cNvSpPr txBox="1"/>
          <p:nvPr/>
        </p:nvSpPr>
        <p:spPr>
          <a:xfrm>
            <a:off x="6231204" y="4393318"/>
            <a:ext cx="5522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・煬帝の死後、禅譲によって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皇帝（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高祖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）に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53EAD1-CBE6-4CF1-A455-2E32D8092E62}"/>
              </a:ext>
            </a:extLst>
          </p:cNvPr>
          <p:cNvSpPr txBox="1"/>
          <p:nvPr/>
        </p:nvSpPr>
        <p:spPr>
          <a:xfrm>
            <a:off x="6231203" y="5445939"/>
            <a:ext cx="552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の建国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5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AE896B-43AF-4CA2-97E6-DAA2FE8B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51" y="0"/>
            <a:ext cx="9173498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8F3A1D-E362-4B10-95DE-C9ECD38CC354}"/>
              </a:ext>
            </a:extLst>
          </p:cNvPr>
          <p:cNvSpPr txBox="1"/>
          <p:nvPr/>
        </p:nvSpPr>
        <p:spPr>
          <a:xfrm>
            <a:off x="7024355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254861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36A559A-3D0D-41AB-921F-AF96A6DA6F67}"/>
              </a:ext>
            </a:extLst>
          </p:cNvPr>
          <p:cNvSpPr/>
          <p:nvPr/>
        </p:nvSpPr>
        <p:spPr>
          <a:xfrm>
            <a:off x="1458930" y="1"/>
            <a:ext cx="7911101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467C97-4C95-4D6F-8B6B-5034E2A8B684}"/>
              </a:ext>
            </a:extLst>
          </p:cNvPr>
          <p:cNvSpPr/>
          <p:nvPr/>
        </p:nvSpPr>
        <p:spPr>
          <a:xfrm>
            <a:off x="1721713" y="152951"/>
            <a:ext cx="4607168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9A9320-A9AD-4EE2-AAF3-57D0A4EDFA55}"/>
              </a:ext>
            </a:extLst>
          </p:cNvPr>
          <p:cNvSpPr/>
          <p:nvPr/>
        </p:nvSpPr>
        <p:spPr>
          <a:xfrm>
            <a:off x="6629737" y="152951"/>
            <a:ext cx="834886" cy="6552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10431976-08E4-40AD-BC3B-ACB4384FA1C4}"/>
              </a:ext>
            </a:extLst>
          </p:cNvPr>
          <p:cNvSpPr/>
          <p:nvPr/>
        </p:nvSpPr>
        <p:spPr>
          <a:xfrm>
            <a:off x="5863031" y="849338"/>
            <a:ext cx="705681" cy="5739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F6DBD30-5D86-4C72-A9FC-DC56B03A7ECE}"/>
              </a:ext>
            </a:extLst>
          </p:cNvPr>
          <p:cNvSpPr/>
          <p:nvPr/>
        </p:nvSpPr>
        <p:spPr>
          <a:xfrm>
            <a:off x="1802141" y="1270756"/>
            <a:ext cx="834886" cy="1536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08EC46-BDD5-438E-8C80-1CA5BA6F7CD4}"/>
              </a:ext>
            </a:extLst>
          </p:cNvPr>
          <p:cNvSpPr/>
          <p:nvPr/>
        </p:nvSpPr>
        <p:spPr>
          <a:xfrm>
            <a:off x="3435869" y="309003"/>
            <a:ext cx="834886" cy="1536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C8A26C-A34D-4AD4-8C5C-AC1C0B156DD0}"/>
              </a:ext>
            </a:extLst>
          </p:cNvPr>
          <p:cNvSpPr/>
          <p:nvPr/>
        </p:nvSpPr>
        <p:spPr>
          <a:xfrm>
            <a:off x="3435869" y="2087202"/>
            <a:ext cx="834886" cy="1536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FFEA10-AFB8-4167-876A-88C2990CF1D7}"/>
              </a:ext>
            </a:extLst>
          </p:cNvPr>
          <p:cNvSpPr/>
          <p:nvPr/>
        </p:nvSpPr>
        <p:spPr>
          <a:xfrm>
            <a:off x="4973903" y="309003"/>
            <a:ext cx="834886" cy="1536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BAF0C33-D8C5-4B37-AA5A-27702D72E0D8}"/>
              </a:ext>
            </a:extLst>
          </p:cNvPr>
          <p:cNvSpPr/>
          <p:nvPr/>
        </p:nvSpPr>
        <p:spPr>
          <a:xfrm>
            <a:off x="4973903" y="2087202"/>
            <a:ext cx="834886" cy="1536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9ED79F7E-B398-48A3-B2A2-4478439059A7}"/>
              </a:ext>
            </a:extLst>
          </p:cNvPr>
          <p:cNvSpPr/>
          <p:nvPr/>
        </p:nvSpPr>
        <p:spPr>
          <a:xfrm rot="20332336">
            <a:off x="2715992" y="1283536"/>
            <a:ext cx="730677" cy="573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BA154DF4-A938-4414-98AA-56728F133359}"/>
              </a:ext>
            </a:extLst>
          </p:cNvPr>
          <p:cNvSpPr/>
          <p:nvPr/>
        </p:nvSpPr>
        <p:spPr>
          <a:xfrm rot="1689049">
            <a:off x="2722491" y="2088115"/>
            <a:ext cx="732486" cy="573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420F4B8-9CC8-42D7-9BF7-8EB41C4F3A79}"/>
              </a:ext>
            </a:extLst>
          </p:cNvPr>
          <p:cNvSpPr/>
          <p:nvPr/>
        </p:nvSpPr>
        <p:spPr>
          <a:xfrm>
            <a:off x="4298565" y="849338"/>
            <a:ext cx="621096" cy="573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123DAB9-BCE5-4C0F-9CE6-BCC54F1C1BFB}"/>
              </a:ext>
            </a:extLst>
          </p:cNvPr>
          <p:cNvSpPr/>
          <p:nvPr/>
        </p:nvSpPr>
        <p:spPr>
          <a:xfrm>
            <a:off x="4341060" y="2602386"/>
            <a:ext cx="578601" cy="573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990D38-C77F-4375-8251-FA58094BDCA1}"/>
              </a:ext>
            </a:extLst>
          </p:cNvPr>
          <p:cNvSpPr/>
          <p:nvPr/>
        </p:nvSpPr>
        <p:spPr>
          <a:xfrm>
            <a:off x="1721714" y="3900303"/>
            <a:ext cx="4607168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4999017-A6D8-4EBB-804A-748B057AD204}"/>
              </a:ext>
            </a:extLst>
          </p:cNvPr>
          <p:cNvSpPr/>
          <p:nvPr/>
        </p:nvSpPr>
        <p:spPr>
          <a:xfrm>
            <a:off x="1823811" y="5143052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E4D7640-E6EC-4D30-A6E9-523CF15AE82E}"/>
              </a:ext>
            </a:extLst>
          </p:cNvPr>
          <p:cNvSpPr/>
          <p:nvPr/>
        </p:nvSpPr>
        <p:spPr>
          <a:xfrm>
            <a:off x="3018426" y="5143052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D92ED84-4093-42A0-8EAD-504797DD885D}"/>
              </a:ext>
            </a:extLst>
          </p:cNvPr>
          <p:cNvSpPr/>
          <p:nvPr/>
        </p:nvSpPr>
        <p:spPr>
          <a:xfrm>
            <a:off x="4213041" y="5139168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0E4E17C-C9C1-4006-AE2A-3EBABDEF4D7A}"/>
              </a:ext>
            </a:extLst>
          </p:cNvPr>
          <p:cNvSpPr/>
          <p:nvPr/>
        </p:nvSpPr>
        <p:spPr>
          <a:xfrm>
            <a:off x="5406697" y="5139168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DAD7F06-06B5-4FE1-96AE-5A615CD26E8C}"/>
              </a:ext>
            </a:extLst>
          </p:cNvPr>
          <p:cNvSpPr/>
          <p:nvPr/>
        </p:nvSpPr>
        <p:spPr>
          <a:xfrm>
            <a:off x="2698457" y="5241756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9C004EFB-28D0-46F0-86A2-0C17D0FD95D1}"/>
              </a:ext>
            </a:extLst>
          </p:cNvPr>
          <p:cNvSpPr/>
          <p:nvPr/>
        </p:nvSpPr>
        <p:spPr>
          <a:xfrm>
            <a:off x="3899245" y="5251696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2941212B-FFAC-4761-B813-4C46EE0FB17B}"/>
              </a:ext>
            </a:extLst>
          </p:cNvPr>
          <p:cNvSpPr/>
          <p:nvPr/>
        </p:nvSpPr>
        <p:spPr>
          <a:xfrm>
            <a:off x="5088922" y="5251696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ABE70E3B-80F8-4EF5-AB38-D6A925A80311}"/>
              </a:ext>
            </a:extLst>
          </p:cNvPr>
          <p:cNvSpPr/>
          <p:nvPr/>
        </p:nvSpPr>
        <p:spPr>
          <a:xfrm>
            <a:off x="7525648" y="849338"/>
            <a:ext cx="705681" cy="573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0E405D1-A479-450E-A4FF-190407628FEC}"/>
              </a:ext>
            </a:extLst>
          </p:cNvPr>
          <p:cNvSpPr/>
          <p:nvPr/>
        </p:nvSpPr>
        <p:spPr>
          <a:xfrm>
            <a:off x="8292354" y="152951"/>
            <a:ext cx="834886" cy="6552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AF8EC977-2FCC-4217-93A2-9464EC48A1E3}"/>
              </a:ext>
            </a:extLst>
          </p:cNvPr>
          <p:cNvSpPr/>
          <p:nvPr/>
        </p:nvSpPr>
        <p:spPr>
          <a:xfrm>
            <a:off x="173902" y="3075088"/>
            <a:ext cx="3095622" cy="625932"/>
          </a:xfrm>
          <a:prstGeom prst="wedgeRectCallout">
            <a:avLst>
              <a:gd name="adj1" fmla="val 16804"/>
              <a:gd name="adj2" fmla="val -13184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鮮卑族拓跋氏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BA23B42-A402-44B9-974B-851E3A8E2105}"/>
              </a:ext>
            </a:extLst>
          </p:cNvPr>
          <p:cNvSpPr/>
          <p:nvPr/>
        </p:nvSpPr>
        <p:spPr>
          <a:xfrm>
            <a:off x="10085798" y="305517"/>
            <a:ext cx="1294543" cy="129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拓跋国家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吹き出し: 上矢印 26">
            <a:extLst>
              <a:ext uri="{FF2B5EF4-FFF2-40B4-BE49-F238E27FC236}">
                <a16:creationId xmlns:a16="http://schemas.microsoft.com/office/drawing/2014/main" id="{C673E429-87B4-4540-B0F5-33F252781B32}"/>
              </a:ext>
            </a:extLst>
          </p:cNvPr>
          <p:cNvSpPr/>
          <p:nvPr/>
        </p:nvSpPr>
        <p:spPr>
          <a:xfrm>
            <a:off x="9493544" y="1723097"/>
            <a:ext cx="2524554" cy="4564687"/>
          </a:xfrm>
          <a:prstGeom prst="upArrowCallout">
            <a:avLst>
              <a:gd name="adj1" fmla="val 16861"/>
              <a:gd name="adj2" fmla="val 19709"/>
              <a:gd name="adj3" fmla="val 20523"/>
              <a:gd name="adj4" fmla="val 845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拓跋氏の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血統が統治した国家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遊牧民と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漢人との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融合国家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00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A33C0B-8B60-4A2E-ADCA-C8D60DEA6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7" y="254988"/>
            <a:ext cx="1505235" cy="18270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6C479A-1C25-4896-A337-17B16AAA5D64}"/>
              </a:ext>
            </a:extLst>
          </p:cNvPr>
          <p:cNvSpPr/>
          <p:nvPr/>
        </p:nvSpPr>
        <p:spPr>
          <a:xfrm>
            <a:off x="40449" y="1952090"/>
            <a:ext cx="2133109" cy="1097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李淵</a:t>
            </a:r>
            <a:endParaRPr lang="en-US" altLang="ja-JP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高祖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C34D55-DD51-4EF1-A002-C3B0AD872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65" y="3763651"/>
            <a:ext cx="1901367" cy="190136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FB7F1E-A451-41C6-BCFF-68C2449FE7B7}"/>
              </a:ext>
            </a:extLst>
          </p:cNvPr>
          <p:cNvSpPr/>
          <p:nvPr/>
        </p:nvSpPr>
        <p:spPr>
          <a:xfrm>
            <a:off x="2607532" y="5665018"/>
            <a:ext cx="1659031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李世民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6579BF-81B2-4BBE-982B-1B34D973C1C9}"/>
              </a:ext>
            </a:extLst>
          </p:cNvPr>
          <p:cNvSpPr/>
          <p:nvPr/>
        </p:nvSpPr>
        <p:spPr>
          <a:xfrm>
            <a:off x="539478" y="4316034"/>
            <a:ext cx="1135049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兄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3E2577-8C82-4D67-8DEF-C58ED1CBFDF4}"/>
              </a:ext>
            </a:extLst>
          </p:cNvPr>
          <p:cNvSpPr/>
          <p:nvPr/>
        </p:nvSpPr>
        <p:spPr>
          <a:xfrm>
            <a:off x="5261214" y="4316034"/>
            <a:ext cx="1135049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弟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E33437F-B7FF-42ED-B20E-56E1A9C98490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1107003" y="3049948"/>
            <a:ext cx="1" cy="12660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E3FACAA-E5CC-4524-AAE2-E202E7A9B75E}"/>
              </a:ext>
            </a:extLst>
          </p:cNvPr>
          <p:cNvCxnSpPr>
            <a:cxnSpLocks/>
          </p:cNvCxnSpPr>
          <p:nvPr/>
        </p:nvCxnSpPr>
        <p:spPr>
          <a:xfrm>
            <a:off x="1107002" y="3308279"/>
            <a:ext cx="474926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877901E-88BE-4863-8D03-2EC5875E931B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437047" y="3308279"/>
            <a:ext cx="2" cy="4553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A7FF630-D5BB-42AC-8BFD-A6FF93E0EB0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5828738" y="3308279"/>
            <a:ext cx="1" cy="1007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F17AD0BA-7838-469F-96B6-317FE38D7323}"/>
              </a:ext>
            </a:extLst>
          </p:cNvPr>
          <p:cNvSpPr/>
          <p:nvPr/>
        </p:nvSpPr>
        <p:spPr>
          <a:xfrm>
            <a:off x="238836" y="5083823"/>
            <a:ext cx="1736332" cy="99659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皇太子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CE8C366-CEE0-4327-9C18-2C6FE604A1DA}"/>
              </a:ext>
            </a:extLst>
          </p:cNvPr>
          <p:cNvSpPr/>
          <p:nvPr/>
        </p:nvSpPr>
        <p:spPr>
          <a:xfrm>
            <a:off x="6544638" y="143839"/>
            <a:ext cx="5486392" cy="433569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「玄武門の変」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AE245451-A651-49AC-B536-5B4B7225B7E9}"/>
              </a:ext>
            </a:extLst>
          </p:cNvPr>
          <p:cNvSpPr/>
          <p:nvPr/>
        </p:nvSpPr>
        <p:spPr>
          <a:xfrm>
            <a:off x="7049541" y="864093"/>
            <a:ext cx="4476585" cy="99659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李世民のクーデター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D7DB41-F625-40E7-8269-B21DC6748063}"/>
              </a:ext>
            </a:extLst>
          </p:cNvPr>
          <p:cNvSpPr txBox="1"/>
          <p:nvPr/>
        </p:nvSpPr>
        <p:spPr>
          <a:xfrm>
            <a:off x="6858574" y="2257775"/>
            <a:ext cx="310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兄と弟を殺害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B39D8945-5699-4EAA-B1D5-ADBD63675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430" y="1981881"/>
            <a:ext cx="1038274" cy="103827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511441-4A30-42AE-BB02-78D2FD59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134" y="1981881"/>
            <a:ext cx="1038274" cy="103827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8B77075-629D-4513-9703-8F53A713C47F}"/>
              </a:ext>
            </a:extLst>
          </p:cNvPr>
          <p:cNvSpPr txBox="1"/>
          <p:nvPr/>
        </p:nvSpPr>
        <p:spPr>
          <a:xfrm>
            <a:off x="6858574" y="3359825"/>
            <a:ext cx="310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父を幽閉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202812B4-288D-467B-81C8-892B9D714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328" y="2963866"/>
            <a:ext cx="1311798" cy="1443519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AD15E2E-591F-4FF4-8705-9ED4971B12B8}"/>
              </a:ext>
            </a:extLst>
          </p:cNvPr>
          <p:cNvSpPr/>
          <p:nvPr/>
        </p:nvSpPr>
        <p:spPr>
          <a:xfrm>
            <a:off x="6544638" y="4747055"/>
            <a:ext cx="5486392" cy="204033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父（李淵）を太上皇帝へ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李世民が２代皇帝（太宗）に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343038E3-3F1E-4F66-93E9-F175894CBE5A}"/>
              </a:ext>
            </a:extLst>
          </p:cNvPr>
          <p:cNvSpPr/>
          <p:nvPr/>
        </p:nvSpPr>
        <p:spPr>
          <a:xfrm>
            <a:off x="8720308" y="4407764"/>
            <a:ext cx="1135049" cy="45571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533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319FCB0-729A-4C81-B920-15D6848CD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82" t="6562" b="13300"/>
          <a:stretch/>
        </p:blipFill>
        <p:spPr>
          <a:xfrm>
            <a:off x="3275743" y="232708"/>
            <a:ext cx="5640514" cy="6392583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8BE268CC-2C23-4936-8B2C-4962FB402AAA}"/>
              </a:ext>
            </a:extLst>
          </p:cNvPr>
          <p:cNvSpPr/>
          <p:nvPr/>
        </p:nvSpPr>
        <p:spPr>
          <a:xfrm>
            <a:off x="3444949" y="318052"/>
            <a:ext cx="3264971" cy="1967948"/>
          </a:xfrm>
          <a:custGeom>
            <a:avLst/>
            <a:gdLst>
              <a:gd name="connsiteX0" fmla="*/ 2585684 w 3234312"/>
              <a:gd name="connsiteY0" fmla="*/ 151075 h 1878713"/>
              <a:gd name="connsiteX1" fmla="*/ 2545928 w 3234312"/>
              <a:gd name="connsiteY1" fmla="*/ 143123 h 1878713"/>
              <a:gd name="connsiteX2" fmla="*/ 2482317 w 3234312"/>
              <a:gd name="connsiteY2" fmla="*/ 135172 h 1878713"/>
              <a:gd name="connsiteX3" fmla="*/ 2434609 w 3234312"/>
              <a:gd name="connsiteY3" fmla="*/ 119269 h 1878713"/>
              <a:gd name="connsiteX4" fmla="*/ 2426658 w 3234312"/>
              <a:gd name="connsiteY4" fmla="*/ 79513 h 1878713"/>
              <a:gd name="connsiteX5" fmla="*/ 2331242 w 3234312"/>
              <a:gd name="connsiteY5" fmla="*/ 31805 h 1878713"/>
              <a:gd name="connsiteX6" fmla="*/ 2251729 w 3234312"/>
              <a:gd name="connsiteY6" fmla="*/ 7951 h 1878713"/>
              <a:gd name="connsiteX7" fmla="*/ 2204022 w 3234312"/>
              <a:gd name="connsiteY7" fmla="*/ 0 h 1878713"/>
              <a:gd name="connsiteX8" fmla="*/ 1822359 w 3234312"/>
              <a:gd name="connsiteY8" fmla="*/ 15902 h 1878713"/>
              <a:gd name="connsiteX9" fmla="*/ 1774651 w 3234312"/>
              <a:gd name="connsiteY9" fmla="*/ 31805 h 1878713"/>
              <a:gd name="connsiteX10" fmla="*/ 1750797 w 3234312"/>
              <a:gd name="connsiteY10" fmla="*/ 39756 h 1878713"/>
              <a:gd name="connsiteX11" fmla="*/ 1726943 w 3234312"/>
              <a:gd name="connsiteY11" fmla="*/ 47708 h 1878713"/>
              <a:gd name="connsiteX12" fmla="*/ 1703089 w 3234312"/>
              <a:gd name="connsiteY12" fmla="*/ 63610 h 1878713"/>
              <a:gd name="connsiteX13" fmla="*/ 1655382 w 3234312"/>
              <a:gd name="connsiteY13" fmla="*/ 71562 h 1878713"/>
              <a:gd name="connsiteX14" fmla="*/ 1599722 w 3234312"/>
              <a:gd name="connsiteY14" fmla="*/ 87464 h 1878713"/>
              <a:gd name="connsiteX15" fmla="*/ 1544063 w 3234312"/>
              <a:gd name="connsiteY15" fmla="*/ 103367 h 1878713"/>
              <a:gd name="connsiteX16" fmla="*/ 1520209 w 3234312"/>
              <a:gd name="connsiteY16" fmla="*/ 119269 h 1878713"/>
              <a:gd name="connsiteX17" fmla="*/ 1496356 w 3234312"/>
              <a:gd name="connsiteY17" fmla="*/ 127221 h 1878713"/>
              <a:gd name="connsiteX18" fmla="*/ 1472502 w 3234312"/>
              <a:gd name="connsiteY18" fmla="*/ 143123 h 1878713"/>
              <a:gd name="connsiteX19" fmla="*/ 1345281 w 3234312"/>
              <a:gd name="connsiteY19" fmla="*/ 151075 h 1878713"/>
              <a:gd name="connsiteX20" fmla="*/ 900008 w 3234312"/>
              <a:gd name="connsiteY20" fmla="*/ 143123 h 1878713"/>
              <a:gd name="connsiteX21" fmla="*/ 772787 w 3234312"/>
              <a:gd name="connsiteY21" fmla="*/ 111318 h 1878713"/>
              <a:gd name="connsiteX22" fmla="*/ 748933 w 3234312"/>
              <a:gd name="connsiteY22" fmla="*/ 103367 h 1878713"/>
              <a:gd name="connsiteX23" fmla="*/ 701225 w 3234312"/>
              <a:gd name="connsiteY23" fmla="*/ 95416 h 1878713"/>
              <a:gd name="connsiteX24" fmla="*/ 637615 w 3234312"/>
              <a:gd name="connsiteY24" fmla="*/ 79513 h 1878713"/>
              <a:gd name="connsiteX25" fmla="*/ 589907 w 3234312"/>
              <a:gd name="connsiteY25" fmla="*/ 63610 h 1878713"/>
              <a:gd name="connsiteX26" fmla="*/ 566053 w 3234312"/>
              <a:gd name="connsiteY26" fmla="*/ 55659 h 1878713"/>
              <a:gd name="connsiteX27" fmla="*/ 470637 w 3234312"/>
              <a:gd name="connsiteY27" fmla="*/ 63610 h 1878713"/>
              <a:gd name="connsiteX28" fmla="*/ 422929 w 3234312"/>
              <a:gd name="connsiteY28" fmla="*/ 95416 h 1878713"/>
              <a:gd name="connsiteX29" fmla="*/ 359319 w 3234312"/>
              <a:gd name="connsiteY29" fmla="*/ 103367 h 1878713"/>
              <a:gd name="connsiteX30" fmla="*/ 351368 w 3234312"/>
              <a:gd name="connsiteY30" fmla="*/ 135172 h 1878713"/>
              <a:gd name="connsiteX31" fmla="*/ 295709 w 3234312"/>
              <a:gd name="connsiteY31" fmla="*/ 206734 h 1878713"/>
              <a:gd name="connsiteX32" fmla="*/ 287757 w 3234312"/>
              <a:gd name="connsiteY32" fmla="*/ 230588 h 1878713"/>
              <a:gd name="connsiteX33" fmla="*/ 255952 w 3234312"/>
              <a:gd name="connsiteY33" fmla="*/ 238539 h 1878713"/>
              <a:gd name="connsiteX34" fmla="*/ 224147 w 3234312"/>
              <a:gd name="connsiteY34" fmla="*/ 254442 h 1878713"/>
              <a:gd name="connsiteX35" fmla="*/ 176439 w 3234312"/>
              <a:gd name="connsiteY35" fmla="*/ 270344 h 1878713"/>
              <a:gd name="connsiteX36" fmla="*/ 152585 w 3234312"/>
              <a:gd name="connsiteY36" fmla="*/ 278296 h 1878713"/>
              <a:gd name="connsiteX37" fmla="*/ 128731 w 3234312"/>
              <a:gd name="connsiteY37" fmla="*/ 302149 h 1878713"/>
              <a:gd name="connsiteX38" fmla="*/ 112829 w 3234312"/>
              <a:gd name="connsiteY38" fmla="*/ 326003 h 1878713"/>
              <a:gd name="connsiteX39" fmla="*/ 88975 w 3234312"/>
              <a:gd name="connsiteY39" fmla="*/ 341906 h 1878713"/>
              <a:gd name="connsiteX40" fmla="*/ 73072 w 3234312"/>
              <a:gd name="connsiteY40" fmla="*/ 389614 h 1878713"/>
              <a:gd name="connsiteX41" fmla="*/ 65121 w 3234312"/>
              <a:gd name="connsiteY41" fmla="*/ 413468 h 1878713"/>
              <a:gd name="connsiteX42" fmla="*/ 49218 w 3234312"/>
              <a:gd name="connsiteY42" fmla="*/ 524786 h 1878713"/>
              <a:gd name="connsiteX43" fmla="*/ 33316 w 3234312"/>
              <a:gd name="connsiteY43" fmla="*/ 548640 h 1878713"/>
              <a:gd name="connsiteX44" fmla="*/ 25364 w 3234312"/>
              <a:gd name="connsiteY44" fmla="*/ 588396 h 1878713"/>
              <a:gd name="connsiteX45" fmla="*/ 17413 w 3234312"/>
              <a:gd name="connsiteY45" fmla="*/ 667909 h 1878713"/>
              <a:gd name="connsiteX46" fmla="*/ 65121 w 3234312"/>
              <a:gd name="connsiteY46" fmla="*/ 683812 h 1878713"/>
              <a:gd name="connsiteX47" fmla="*/ 104877 w 3234312"/>
              <a:gd name="connsiteY47" fmla="*/ 715617 h 1878713"/>
              <a:gd name="connsiteX48" fmla="*/ 120780 w 3234312"/>
              <a:gd name="connsiteY48" fmla="*/ 739471 h 1878713"/>
              <a:gd name="connsiteX49" fmla="*/ 144634 w 3234312"/>
              <a:gd name="connsiteY49" fmla="*/ 755374 h 1878713"/>
              <a:gd name="connsiteX50" fmla="*/ 168488 w 3234312"/>
              <a:gd name="connsiteY50" fmla="*/ 803082 h 1878713"/>
              <a:gd name="connsiteX51" fmla="*/ 200293 w 3234312"/>
              <a:gd name="connsiteY51" fmla="*/ 858741 h 1878713"/>
              <a:gd name="connsiteX52" fmla="*/ 255952 w 3234312"/>
              <a:gd name="connsiteY52" fmla="*/ 922351 h 1878713"/>
              <a:gd name="connsiteX53" fmla="*/ 271855 w 3234312"/>
              <a:gd name="connsiteY53" fmla="*/ 946205 h 1878713"/>
              <a:gd name="connsiteX54" fmla="*/ 295709 w 3234312"/>
              <a:gd name="connsiteY54" fmla="*/ 954156 h 1878713"/>
              <a:gd name="connsiteX55" fmla="*/ 351368 w 3234312"/>
              <a:gd name="connsiteY55" fmla="*/ 978010 h 1878713"/>
              <a:gd name="connsiteX56" fmla="*/ 383173 w 3234312"/>
              <a:gd name="connsiteY56" fmla="*/ 1017767 h 1878713"/>
              <a:gd name="connsiteX57" fmla="*/ 399076 w 3234312"/>
              <a:gd name="connsiteY57" fmla="*/ 1041621 h 1878713"/>
              <a:gd name="connsiteX58" fmla="*/ 446783 w 3234312"/>
              <a:gd name="connsiteY58" fmla="*/ 1057523 h 1878713"/>
              <a:gd name="connsiteX59" fmla="*/ 502442 w 3234312"/>
              <a:gd name="connsiteY59" fmla="*/ 1129085 h 1878713"/>
              <a:gd name="connsiteX60" fmla="*/ 526296 w 3234312"/>
              <a:gd name="connsiteY60" fmla="*/ 1137036 h 1878713"/>
              <a:gd name="connsiteX61" fmla="*/ 550150 w 3234312"/>
              <a:gd name="connsiteY61" fmla="*/ 1160890 h 1878713"/>
              <a:gd name="connsiteX62" fmla="*/ 605809 w 3234312"/>
              <a:gd name="connsiteY62" fmla="*/ 1168842 h 1878713"/>
              <a:gd name="connsiteX63" fmla="*/ 637615 w 3234312"/>
              <a:gd name="connsiteY63" fmla="*/ 1176793 h 1878713"/>
              <a:gd name="connsiteX64" fmla="*/ 661469 w 3234312"/>
              <a:gd name="connsiteY64" fmla="*/ 1192696 h 1878713"/>
              <a:gd name="connsiteX65" fmla="*/ 677371 w 3234312"/>
              <a:gd name="connsiteY65" fmla="*/ 1216549 h 1878713"/>
              <a:gd name="connsiteX66" fmla="*/ 701225 w 3234312"/>
              <a:gd name="connsiteY66" fmla="*/ 1248355 h 1878713"/>
              <a:gd name="connsiteX67" fmla="*/ 725079 w 3234312"/>
              <a:gd name="connsiteY67" fmla="*/ 1272209 h 1878713"/>
              <a:gd name="connsiteX68" fmla="*/ 740982 w 3234312"/>
              <a:gd name="connsiteY68" fmla="*/ 1296062 h 1878713"/>
              <a:gd name="connsiteX69" fmla="*/ 788689 w 3234312"/>
              <a:gd name="connsiteY69" fmla="*/ 1327868 h 1878713"/>
              <a:gd name="connsiteX70" fmla="*/ 812543 w 3234312"/>
              <a:gd name="connsiteY70" fmla="*/ 1343770 h 1878713"/>
              <a:gd name="connsiteX71" fmla="*/ 860251 w 3234312"/>
              <a:gd name="connsiteY71" fmla="*/ 1383527 h 1878713"/>
              <a:gd name="connsiteX72" fmla="*/ 892056 w 3234312"/>
              <a:gd name="connsiteY72" fmla="*/ 1431235 h 1878713"/>
              <a:gd name="connsiteX73" fmla="*/ 907959 w 3234312"/>
              <a:gd name="connsiteY73" fmla="*/ 1463040 h 1878713"/>
              <a:gd name="connsiteX74" fmla="*/ 939764 w 3234312"/>
              <a:gd name="connsiteY74" fmla="*/ 1478942 h 1878713"/>
              <a:gd name="connsiteX75" fmla="*/ 1059034 w 3234312"/>
              <a:gd name="connsiteY75" fmla="*/ 1510748 h 1878713"/>
              <a:gd name="connsiteX76" fmla="*/ 1114693 w 3234312"/>
              <a:gd name="connsiteY76" fmla="*/ 1526650 h 1878713"/>
              <a:gd name="connsiteX77" fmla="*/ 1186255 w 3234312"/>
              <a:gd name="connsiteY77" fmla="*/ 1566407 h 1878713"/>
              <a:gd name="connsiteX78" fmla="*/ 1218060 w 3234312"/>
              <a:gd name="connsiteY78" fmla="*/ 1582309 h 1878713"/>
              <a:gd name="connsiteX79" fmla="*/ 1241914 w 3234312"/>
              <a:gd name="connsiteY79" fmla="*/ 1598212 h 1878713"/>
              <a:gd name="connsiteX80" fmla="*/ 1281670 w 3234312"/>
              <a:gd name="connsiteY80" fmla="*/ 1606163 h 1878713"/>
              <a:gd name="connsiteX81" fmla="*/ 1313476 w 3234312"/>
              <a:gd name="connsiteY81" fmla="*/ 1622066 h 1878713"/>
              <a:gd name="connsiteX82" fmla="*/ 1392989 w 3234312"/>
              <a:gd name="connsiteY82" fmla="*/ 1685676 h 1878713"/>
              <a:gd name="connsiteX83" fmla="*/ 1408891 w 3234312"/>
              <a:gd name="connsiteY83" fmla="*/ 1709530 h 1878713"/>
              <a:gd name="connsiteX84" fmla="*/ 1416842 w 3234312"/>
              <a:gd name="connsiteY84" fmla="*/ 1733384 h 1878713"/>
              <a:gd name="connsiteX85" fmla="*/ 1488404 w 3234312"/>
              <a:gd name="connsiteY85" fmla="*/ 1773141 h 1878713"/>
              <a:gd name="connsiteX86" fmla="*/ 1496356 w 3234312"/>
              <a:gd name="connsiteY86" fmla="*/ 1820849 h 1878713"/>
              <a:gd name="connsiteX87" fmla="*/ 1520209 w 3234312"/>
              <a:gd name="connsiteY87" fmla="*/ 1836751 h 1878713"/>
              <a:gd name="connsiteX88" fmla="*/ 1567917 w 3234312"/>
              <a:gd name="connsiteY88" fmla="*/ 1852654 h 1878713"/>
              <a:gd name="connsiteX89" fmla="*/ 1679236 w 3234312"/>
              <a:gd name="connsiteY89" fmla="*/ 1868556 h 1878713"/>
              <a:gd name="connsiteX90" fmla="*/ 1814408 w 3234312"/>
              <a:gd name="connsiteY90" fmla="*/ 1868556 h 1878713"/>
              <a:gd name="connsiteX91" fmla="*/ 1838262 w 3234312"/>
              <a:gd name="connsiteY91" fmla="*/ 1852654 h 1878713"/>
              <a:gd name="connsiteX92" fmla="*/ 1870067 w 3234312"/>
              <a:gd name="connsiteY92" fmla="*/ 1781092 h 1878713"/>
              <a:gd name="connsiteX93" fmla="*/ 1917775 w 3234312"/>
              <a:gd name="connsiteY93" fmla="*/ 1701579 h 1878713"/>
              <a:gd name="connsiteX94" fmla="*/ 1941629 w 3234312"/>
              <a:gd name="connsiteY94" fmla="*/ 1693628 h 1878713"/>
              <a:gd name="connsiteX95" fmla="*/ 1949580 w 3234312"/>
              <a:gd name="connsiteY95" fmla="*/ 1669774 h 1878713"/>
              <a:gd name="connsiteX96" fmla="*/ 1973434 w 3234312"/>
              <a:gd name="connsiteY96" fmla="*/ 1653871 h 1878713"/>
              <a:gd name="connsiteX97" fmla="*/ 1997288 w 3234312"/>
              <a:gd name="connsiteY97" fmla="*/ 1630017 h 1878713"/>
              <a:gd name="connsiteX98" fmla="*/ 2005239 w 3234312"/>
              <a:gd name="connsiteY98" fmla="*/ 1574358 h 1878713"/>
              <a:gd name="connsiteX99" fmla="*/ 2029093 w 3234312"/>
              <a:gd name="connsiteY99" fmla="*/ 1566407 h 1878713"/>
              <a:gd name="connsiteX100" fmla="*/ 2052947 w 3234312"/>
              <a:gd name="connsiteY100" fmla="*/ 1550504 h 1878713"/>
              <a:gd name="connsiteX101" fmla="*/ 2227876 w 3234312"/>
              <a:gd name="connsiteY101" fmla="*/ 1542553 h 1878713"/>
              <a:gd name="connsiteX102" fmla="*/ 2514122 w 3234312"/>
              <a:gd name="connsiteY102" fmla="*/ 1526650 h 1878713"/>
              <a:gd name="connsiteX103" fmla="*/ 2553879 w 3234312"/>
              <a:gd name="connsiteY103" fmla="*/ 1518699 h 1878713"/>
              <a:gd name="connsiteX104" fmla="*/ 2784467 w 3234312"/>
              <a:gd name="connsiteY104" fmla="*/ 1510748 h 1878713"/>
              <a:gd name="connsiteX105" fmla="*/ 2983249 w 3234312"/>
              <a:gd name="connsiteY105" fmla="*/ 1494845 h 1878713"/>
              <a:gd name="connsiteX106" fmla="*/ 3007103 w 3234312"/>
              <a:gd name="connsiteY106" fmla="*/ 1478942 h 1878713"/>
              <a:gd name="connsiteX107" fmla="*/ 3086616 w 3234312"/>
              <a:gd name="connsiteY107" fmla="*/ 1470991 h 1878713"/>
              <a:gd name="connsiteX108" fmla="*/ 3110470 w 3234312"/>
              <a:gd name="connsiteY108" fmla="*/ 1455089 h 1878713"/>
              <a:gd name="connsiteX109" fmla="*/ 3134324 w 3234312"/>
              <a:gd name="connsiteY109" fmla="*/ 1311965 h 1878713"/>
              <a:gd name="connsiteX110" fmla="*/ 3166129 w 3234312"/>
              <a:gd name="connsiteY110" fmla="*/ 1296062 h 1878713"/>
              <a:gd name="connsiteX111" fmla="*/ 3213837 w 3234312"/>
              <a:gd name="connsiteY111" fmla="*/ 1264257 h 1878713"/>
              <a:gd name="connsiteX112" fmla="*/ 3213837 w 3234312"/>
              <a:gd name="connsiteY112" fmla="*/ 1017767 h 1878713"/>
              <a:gd name="connsiteX113" fmla="*/ 3189983 w 3234312"/>
              <a:gd name="connsiteY113" fmla="*/ 1009816 h 1878713"/>
              <a:gd name="connsiteX114" fmla="*/ 3166129 w 3234312"/>
              <a:gd name="connsiteY114" fmla="*/ 993913 h 1878713"/>
              <a:gd name="connsiteX115" fmla="*/ 3158178 w 3234312"/>
              <a:gd name="connsiteY115" fmla="*/ 954156 h 1878713"/>
              <a:gd name="connsiteX116" fmla="*/ 3142276 w 3234312"/>
              <a:gd name="connsiteY116" fmla="*/ 922351 h 1878713"/>
              <a:gd name="connsiteX117" fmla="*/ 3134324 w 3234312"/>
              <a:gd name="connsiteY117" fmla="*/ 858741 h 1878713"/>
              <a:gd name="connsiteX118" fmla="*/ 3126373 w 3234312"/>
              <a:gd name="connsiteY118" fmla="*/ 834887 h 1878713"/>
              <a:gd name="connsiteX119" fmla="*/ 3102519 w 3234312"/>
              <a:gd name="connsiteY119" fmla="*/ 818984 h 1878713"/>
              <a:gd name="connsiteX120" fmla="*/ 3078665 w 3234312"/>
              <a:gd name="connsiteY120" fmla="*/ 747422 h 1878713"/>
              <a:gd name="connsiteX121" fmla="*/ 3070714 w 3234312"/>
              <a:gd name="connsiteY121" fmla="*/ 723569 h 1878713"/>
              <a:gd name="connsiteX122" fmla="*/ 3038909 w 3234312"/>
              <a:gd name="connsiteY122" fmla="*/ 675861 h 1878713"/>
              <a:gd name="connsiteX123" fmla="*/ 3030957 w 3234312"/>
              <a:gd name="connsiteY123" fmla="*/ 492981 h 1878713"/>
              <a:gd name="connsiteX124" fmla="*/ 2999152 w 3234312"/>
              <a:gd name="connsiteY124" fmla="*/ 485029 h 1878713"/>
              <a:gd name="connsiteX125" fmla="*/ 2991201 w 3234312"/>
              <a:gd name="connsiteY125" fmla="*/ 389614 h 1878713"/>
              <a:gd name="connsiteX126" fmla="*/ 2967347 w 3234312"/>
              <a:gd name="connsiteY126" fmla="*/ 381662 h 1878713"/>
              <a:gd name="connsiteX127" fmla="*/ 2895785 w 3234312"/>
              <a:gd name="connsiteY127" fmla="*/ 357809 h 1878713"/>
              <a:gd name="connsiteX128" fmla="*/ 2848077 w 3234312"/>
              <a:gd name="connsiteY128" fmla="*/ 341906 h 1878713"/>
              <a:gd name="connsiteX129" fmla="*/ 2824223 w 3234312"/>
              <a:gd name="connsiteY129" fmla="*/ 333955 h 1878713"/>
              <a:gd name="connsiteX130" fmla="*/ 2808321 w 3234312"/>
              <a:gd name="connsiteY130" fmla="*/ 310101 h 1878713"/>
              <a:gd name="connsiteX131" fmla="*/ 2760613 w 3234312"/>
              <a:gd name="connsiteY131" fmla="*/ 286247 h 1878713"/>
              <a:gd name="connsiteX132" fmla="*/ 2736759 w 3234312"/>
              <a:gd name="connsiteY132" fmla="*/ 270344 h 1878713"/>
              <a:gd name="connsiteX133" fmla="*/ 2728808 w 3234312"/>
              <a:gd name="connsiteY133" fmla="*/ 238539 h 1878713"/>
              <a:gd name="connsiteX134" fmla="*/ 2720856 w 3234312"/>
              <a:gd name="connsiteY134" fmla="*/ 214685 h 1878713"/>
              <a:gd name="connsiteX135" fmla="*/ 2712905 w 3234312"/>
              <a:gd name="connsiteY135" fmla="*/ 182880 h 1878713"/>
              <a:gd name="connsiteX136" fmla="*/ 2681100 w 3234312"/>
              <a:gd name="connsiteY136" fmla="*/ 166977 h 1878713"/>
              <a:gd name="connsiteX137" fmla="*/ 2585684 w 3234312"/>
              <a:gd name="connsiteY137" fmla="*/ 151075 h 187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234312" h="1878713">
                <a:moveTo>
                  <a:pt x="2585684" y="151075"/>
                </a:moveTo>
                <a:cubicBezTo>
                  <a:pt x="2563156" y="147099"/>
                  <a:pt x="2559285" y="145178"/>
                  <a:pt x="2545928" y="143123"/>
                </a:cubicBezTo>
                <a:cubicBezTo>
                  <a:pt x="2524808" y="139874"/>
                  <a:pt x="2503211" y="139649"/>
                  <a:pt x="2482317" y="135172"/>
                </a:cubicBezTo>
                <a:cubicBezTo>
                  <a:pt x="2465926" y="131660"/>
                  <a:pt x="2434609" y="119269"/>
                  <a:pt x="2434609" y="119269"/>
                </a:cubicBezTo>
                <a:cubicBezTo>
                  <a:pt x="2431959" y="106017"/>
                  <a:pt x="2434955" y="90181"/>
                  <a:pt x="2426658" y="79513"/>
                </a:cubicBezTo>
                <a:cubicBezTo>
                  <a:pt x="2405079" y="51769"/>
                  <a:pt x="2361932" y="42035"/>
                  <a:pt x="2331242" y="31805"/>
                </a:cubicBezTo>
                <a:cubicBezTo>
                  <a:pt x="2304880" y="23018"/>
                  <a:pt x="2279061" y="13417"/>
                  <a:pt x="2251729" y="7951"/>
                </a:cubicBezTo>
                <a:cubicBezTo>
                  <a:pt x="2235920" y="4789"/>
                  <a:pt x="2219924" y="2650"/>
                  <a:pt x="2204022" y="0"/>
                </a:cubicBezTo>
                <a:cubicBezTo>
                  <a:pt x="2076801" y="5301"/>
                  <a:pt x="1949342" y="6496"/>
                  <a:pt x="1822359" y="15902"/>
                </a:cubicBezTo>
                <a:cubicBezTo>
                  <a:pt x="1805642" y="17140"/>
                  <a:pt x="1790554" y="26504"/>
                  <a:pt x="1774651" y="31805"/>
                </a:cubicBezTo>
                <a:lnTo>
                  <a:pt x="1750797" y="39756"/>
                </a:lnTo>
                <a:cubicBezTo>
                  <a:pt x="1742846" y="42407"/>
                  <a:pt x="1733917" y="43059"/>
                  <a:pt x="1726943" y="47708"/>
                </a:cubicBezTo>
                <a:cubicBezTo>
                  <a:pt x="1718992" y="53009"/>
                  <a:pt x="1712155" y="60588"/>
                  <a:pt x="1703089" y="63610"/>
                </a:cubicBezTo>
                <a:cubicBezTo>
                  <a:pt x="1687795" y="68708"/>
                  <a:pt x="1671191" y="68400"/>
                  <a:pt x="1655382" y="71562"/>
                </a:cubicBezTo>
                <a:cubicBezTo>
                  <a:pt x="1613954" y="79848"/>
                  <a:pt x="1635087" y="77360"/>
                  <a:pt x="1599722" y="87464"/>
                </a:cubicBezTo>
                <a:cubicBezTo>
                  <a:pt x="1587839" y="90859"/>
                  <a:pt x="1556769" y="97014"/>
                  <a:pt x="1544063" y="103367"/>
                </a:cubicBezTo>
                <a:cubicBezTo>
                  <a:pt x="1535516" y="107641"/>
                  <a:pt x="1528756" y="114995"/>
                  <a:pt x="1520209" y="119269"/>
                </a:cubicBezTo>
                <a:cubicBezTo>
                  <a:pt x="1512713" y="123017"/>
                  <a:pt x="1503852" y="123473"/>
                  <a:pt x="1496356" y="127221"/>
                </a:cubicBezTo>
                <a:cubicBezTo>
                  <a:pt x="1487809" y="131495"/>
                  <a:pt x="1481941" y="141633"/>
                  <a:pt x="1472502" y="143123"/>
                </a:cubicBezTo>
                <a:cubicBezTo>
                  <a:pt x="1430532" y="149750"/>
                  <a:pt x="1387688" y="148424"/>
                  <a:pt x="1345281" y="151075"/>
                </a:cubicBezTo>
                <a:cubicBezTo>
                  <a:pt x="1196857" y="148424"/>
                  <a:pt x="1048303" y="149864"/>
                  <a:pt x="900008" y="143123"/>
                </a:cubicBezTo>
                <a:cubicBezTo>
                  <a:pt x="855562" y="141103"/>
                  <a:pt x="814195" y="125121"/>
                  <a:pt x="772787" y="111318"/>
                </a:cubicBezTo>
                <a:cubicBezTo>
                  <a:pt x="764836" y="108668"/>
                  <a:pt x="757200" y="104745"/>
                  <a:pt x="748933" y="103367"/>
                </a:cubicBezTo>
                <a:lnTo>
                  <a:pt x="701225" y="95416"/>
                </a:lnTo>
                <a:cubicBezTo>
                  <a:pt x="628858" y="71292"/>
                  <a:pt x="743141" y="108293"/>
                  <a:pt x="637615" y="79513"/>
                </a:cubicBezTo>
                <a:cubicBezTo>
                  <a:pt x="621443" y="75102"/>
                  <a:pt x="605810" y="68911"/>
                  <a:pt x="589907" y="63610"/>
                </a:cubicBezTo>
                <a:lnTo>
                  <a:pt x="566053" y="55659"/>
                </a:lnTo>
                <a:cubicBezTo>
                  <a:pt x="534248" y="58309"/>
                  <a:pt x="501388" y="55068"/>
                  <a:pt x="470637" y="63610"/>
                </a:cubicBezTo>
                <a:cubicBezTo>
                  <a:pt x="452222" y="68725"/>
                  <a:pt x="441894" y="93045"/>
                  <a:pt x="422929" y="95416"/>
                </a:cubicBezTo>
                <a:lnTo>
                  <a:pt x="359319" y="103367"/>
                </a:lnTo>
                <a:cubicBezTo>
                  <a:pt x="356669" y="113969"/>
                  <a:pt x="356255" y="125398"/>
                  <a:pt x="351368" y="135172"/>
                </a:cubicBezTo>
                <a:cubicBezTo>
                  <a:pt x="332348" y="173212"/>
                  <a:pt x="321884" y="180557"/>
                  <a:pt x="295709" y="206734"/>
                </a:cubicBezTo>
                <a:cubicBezTo>
                  <a:pt x="293058" y="214685"/>
                  <a:pt x="294302" y="225352"/>
                  <a:pt x="287757" y="230588"/>
                </a:cubicBezTo>
                <a:cubicBezTo>
                  <a:pt x="279224" y="237415"/>
                  <a:pt x="266184" y="234702"/>
                  <a:pt x="255952" y="238539"/>
                </a:cubicBezTo>
                <a:cubicBezTo>
                  <a:pt x="244854" y="242701"/>
                  <a:pt x="235152" y="250040"/>
                  <a:pt x="224147" y="254442"/>
                </a:cubicBezTo>
                <a:cubicBezTo>
                  <a:pt x="208583" y="260668"/>
                  <a:pt x="192342" y="265043"/>
                  <a:pt x="176439" y="270344"/>
                </a:cubicBezTo>
                <a:lnTo>
                  <a:pt x="152585" y="278296"/>
                </a:lnTo>
                <a:cubicBezTo>
                  <a:pt x="144634" y="286247"/>
                  <a:pt x="135930" y="293511"/>
                  <a:pt x="128731" y="302149"/>
                </a:cubicBezTo>
                <a:cubicBezTo>
                  <a:pt x="122613" y="309490"/>
                  <a:pt x="119586" y="319246"/>
                  <a:pt x="112829" y="326003"/>
                </a:cubicBezTo>
                <a:cubicBezTo>
                  <a:pt x="106072" y="332760"/>
                  <a:pt x="96926" y="336605"/>
                  <a:pt x="88975" y="341906"/>
                </a:cubicBezTo>
                <a:lnTo>
                  <a:pt x="73072" y="389614"/>
                </a:lnTo>
                <a:lnTo>
                  <a:pt x="65121" y="413468"/>
                </a:lnTo>
                <a:cubicBezTo>
                  <a:pt x="63090" y="435811"/>
                  <a:pt x="64514" y="494193"/>
                  <a:pt x="49218" y="524786"/>
                </a:cubicBezTo>
                <a:cubicBezTo>
                  <a:pt x="44944" y="533333"/>
                  <a:pt x="38617" y="540689"/>
                  <a:pt x="33316" y="548640"/>
                </a:cubicBezTo>
                <a:cubicBezTo>
                  <a:pt x="30665" y="561892"/>
                  <a:pt x="30109" y="575742"/>
                  <a:pt x="25364" y="588396"/>
                </a:cubicBezTo>
                <a:cubicBezTo>
                  <a:pt x="13687" y="619536"/>
                  <a:pt x="-20562" y="619084"/>
                  <a:pt x="17413" y="667909"/>
                </a:cubicBezTo>
                <a:cubicBezTo>
                  <a:pt x="27704" y="681141"/>
                  <a:pt x="65121" y="683812"/>
                  <a:pt x="65121" y="683812"/>
                </a:cubicBezTo>
                <a:cubicBezTo>
                  <a:pt x="110692" y="752171"/>
                  <a:pt x="50013" y="671727"/>
                  <a:pt x="104877" y="715617"/>
                </a:cubicBezTo>
                <a:cubicBezTo>
                  <a:pt x="112339" y="721587"/>
                  <a:pt x="114023" y="732714"/>
                  <a:pt x="120780" y="739471"/>
                </a:cubicBezTo>
                <a:cubicBezTo>
                  <a:pt x="127537" y="746228"/>
                  <a:pt x="136683" y="750073"/>
                  <a:pt x="144634" y="755374"/>
                </a:cubicBezTo>
                <a:cubicBezTo>
                  <a:pt x="164619" y="815331"/>
                  <a:pt x="137660" y="741427"/>
                  <a:pt x="168488" y="803082"/>
                </a:cubicBezTo>
                <a:cubicBezTo>
                  <a:pt x="204925" y="875956"/>
                  <a:pt x="132996" y="762602"/>
                  <a:pt x="200293" y="858741"/>
                </a:cubicBezTo>
                <a:cubicBezTo>
                  <a:pt x="240878" y="916720"/>
                  <a:pt x="214456" y="894688"/>
                  <a:pt x="255952" y="922351"/>
                </a:cubicBezTo>
                <a:cubicBezTo>
                  <a:pt x="261253" y="930302"/>
                  <a:pt x="264393" y="940235"/>
                  <a:pt x="271855" y="946205"/>
                </a:cubicBezTo>
                <a:cubicBezTo>
                  <a:pt x="278400" y="951441"/>
                  <a:pt x="288212" y="950408"/>
                  <a:pt x="295709" y="954156"/>
                </a:cubicBezTo>
                <a:cubicBezTo>
                  <a:pt x="350620" y="981612"/>
                  <a:pt x="285172" y="961462"/>
                  <a:pt x="351368" y="978010"/>
                </a:cubicBezTo>
                <a:cubicBezTo>
                  <a:pt x="366847" y="1024448"/>
                  <a:pt x="347208" y="981802"/>
                  <a:pt x="383173" y="1017767"/>
                </a:cubicBezTo>
                <a:cubicBezTo>
                  <a:pt x="389930" y="1024524"/>
                  <a:pt x="390972" y="1036556"/>
                  <a:pt x="399076" y="1041621"/>
                </a:cubicBezTo>
                <a:cubicBezTo>
                  <a:pt x="413291" y="1050505"/>
                  <a:pt x="446783" y="1057523"/>
                  <a:pt x="446783" y="1057523"/>
                </a:cubicBezTo>
                <a:cubicBezTo>
                  <a:pt x="459417" y="1076474"/>
                  <a:pt x="480024" y="1114139"/>
                  <a:pt x="502442" y="1129085"/>
                </a:cubicBezTo>
                <a:cubicBezTo>
                  <a:pt x="509416" y="1133734"/>
                  <a:pt x="518345" y="1134386"/>
                  <a:pt x="526296" y="1137036"/>
                </a:cubicBezTo>
                <a:cubicBezTo>
                  <a:pt x="534247" y="1144987"/>
                  <a:pt x="539709" y="1156714"/>
                  <a:pt x="550150" y="1160890"/>
                </a:cubicBezTo>
                <a:cubicBezTo>
                  <a:pt x="567551" y="1167851"/>
                  <a:pt x="587370" y="1165489"/>
                  <a:pt x="605809" y="1168842"/>
                </a:cubicBezTo>
                <a:cubicBezTo>
                  <a:pt x="616561" y="1170797"/>
                  <a:pt x="627013" y="1174143"/>
                  <a:pt x="637615" y="1176793"/>
                </a:cubicBezTo>
                <a:cubicBezTo>
                  <a:pt x="645566" y="1182094"/>
                  <a:pt x="654712" y="1185939"/>
                  <a:pt x="661469" y="1192696"/>
                </a:cubicBezTo>
                <a:cubicBezTo>
                  <a:pt x="668226" y="1199453"/>
                  <a:pt x="671817" y="1208773"/>
                  <a:pt x="677371" y="1216549"/>
                </a:cubicBezTo>
                <a:cubicBezTo>
                  <a:pt x="685074" y="1227333"/>
                  <a:pt x="692601" y="1238293"/>
                  <a:pt x="701225" y="1248355"/>
                </a:cubicBezTo>
                <a:cubicBezTo>
                  <a:pt x="708543" y="1256893"/>
                  <a:pt x="717880" y="1263571"/>
                  <a:pt x="725079" y="1272209"/>
                </a:cubicBezTo>
                <a:cubicBezTo>
                  <a:pt x="731197" y="1279550"/>
                  <a:pt x="733790" y="1289769"/>
                  <a:pt x="740982" y="1296062"/>
                </a:cubicBezTo>
                <a:cubicBezTo>
                  <a:pt x="755366" y="1308648"/>
                  <a:pt x="772787" y="1317266"/>
                  <a:pt x="788689" y="1327868"/>
                </a:cubicBezTo>
                <a:cubicBezTo>
                  <a:pt x="796640" y="1333169"/>
                  <a:pt x="805786" y="1337013"/>
                  <a:pt x="812543" y="1343770"/>
                </a:cubicBezTo>
                <a:cubicBezTo>
                  <a:pt x="843154" y="1374381"/>
                  <a:pt x="827041" y="1361386"/>
                  <a:pt x="860251" y="1383527"/>
                </a:cubicBezTo>
                <a:cubicBezTo>
                  <a:pt x="870853" y="1399430"/>
                  <a:pt x="883508" y="1414140"/>
                  <a:pt x="892056" y="1431235"/>
                </a:cubicBezTo>
                <a:cubicBezTo>
                  <a:pt x="897357" y="1441837"/>
                  <a:pt x="899578" y="1454659"/>
                  <a:pt x="907959" y="1463040"/>
                </a:cubicBezTo>
                <a:cubicBezTo>
                  <a:pt x="916340" y="1471421"/>
                  <a:pt x="928933" y="1474128"/>
                  <a:pt x="939764" y="1478942"/>
                </a:cubicBezTo>
                <a:cubicBezTo>
                  <a:pt x="1013122" y="1511545"/>
                  <a:pt x="949420" y="1479431"/>
                  <a:pt x="1059034" y="1510748"/>
                </a:cubicBezTo>
                <a:lnTo>
                  <a:pt x="1114693" y="1526650"/>
                </a:lnTo>
                <a:cubicBezTo>
                  <a:pt x="1163451" y="1575408"/>
                  <a:pt x="1108424" y="1527493"/>
                  <a:pt x="1186255" y="1566407"/>
                </a:cubicBezTo>
                <a:cubicBezTo>
                  <a:pt x="1196857" y="1571708"/>
                  <a:pt x="1207769" y="1576428"/>
                  <a:pt x="1218060" y="1582309"/>
                </a:cubicBezTo>
                <a:cubicBezTo>
                  <a:pt x="1226357" y="1587050"/>
                  <a:pt x="1232966" y="1594857"/>
                  <a:pt x="1241914" y="1598212"/>
                </a:cubicBezTo>
                <a:cubicBezTo>
                  <a:pt x="1254568" y="1602957"/>
                  <a:pt x="1268418" y="1603513"/>
                  <a:pt x="1281670" y="1606163"/>
                </a:cubicBezTo>
                <a:cubicBezTo>
                  <a:pt x="1292272" y="1611464"/>
                  <a:pt x="1304302" y="1614560"/>
                  <a:pt x="1313476" y="1622066"/>
                </a:cubicBezTo>
                <a:cubicBezTo>
                  <a:pt x="1398156" y="1691349"/>
                  <a:pt x="1336866" y="1666969"/>
                  <a:pt x="1392989" y="1685676"/>
                </a:cubicBezTo>
                <a:cubicBezTo>
                  <a:pt x="1398290" y="1693627"/>
                  <a:pt x="1404617" y="1700983"/>
                  <a:pt x="1408891" y="1709530"/>
                </a:cubicBezTo>
                <a:cubicBezTo>
                  <a:pt x="1412639" y="1717027"/>
                  <a:pt x="1410915" y="1727457"/>
                  <a:pt x="1416842" y="1733384"/>
                </a:cubicBezTo>
                <a:cubicBezTo>
                  <a:pt x="1444181" y="1760723"/>
                  <a:pt x="1458409" y="1763142"/>
                  <a:pt x="1488404" y="1773141"/>
                </a:cubicBezTo>
                <a:cubicBezTo>
                  <a:pt x="1491055" y="1789044"/>
                  <a:pt x="1489146" y="1806429"/>
                  <a:pt x="1496356" y="1820849"/>
                </a:cubicBezTo>
                <a:cubicBezTo>
                  <a:pt x="1500630" y="1829396"/>
                  <a:pt x="1511477" y="1832870"/>
                  <a:pt x="1520209" y="1836751"/>
                </a:cubicBezTo>
                <a:cubicBezTo>
                  <a:pt x="1535527" y="1843559"/>
                  <a:pt x="1552014" y="1847353"/>
                  <a:pt x="1567917" y="1852654"/>
                </a:cubicBezTo>
                <a:cubicBezTo>
                  <a:pt x="1619541" y="1869862"/>
                  <a:pt x="1583434" y="1859847"/>
                  <a:pt x="1679236" y="1868556"/>
                </a:cubicBezTo>
                <a:cubicBezTo>
                  <a:pt x="1736842" y="1880078"/>
                  <a:pt x="1737278" y="1883982"/>
                  <a:pt x="1814408" y="1868556"/>
                </a:cubicBezTo>
                <a:cubicBezTo>
                  <a:pt x="1823779" y="1866682"/>
                  <a:pt x="1830311" y="1857955"/>
                  <a:pt x="1838262" y="1852654"/>
                </a:cubicBezTo>
                <a:cubicBezTo>
                  <a:pt x="1866028" y="1769354"/>
                  <a:pt x="1839825" y="1834016"/>
                  <a:pt x="1870067" y="1781092"/>
                </a:cubicBezTo>
                <a:cubicBezTo>
                  <a:pt x="1879230" y="1765056"/>
                  <a:pt x="1904042" y="1706156"/>
                  <a:pt x="1917775" y="1701579"/>
                </a:cubicBezTo>
                <a:lnTo>
                  <a:pt x="1941629" y="1693628"/>
                </a:lnTo>
                <a:cubicBezTo>
                  <a:pt x="1944279" y="1685677"/>
                  <a:pt x="1944344" y="1676319"/>
                  <a:pt x="1949580" y="1669774"/>
                </a:cubicBezTo>
                <a:cubicBezTo>
                  <a:pt x="1955550" y="1662312"/>
                  <a:pt x="1966093" y="1659989"/>
                  <a:pt x="1973434" y="1653871"/>
                </a:cubicBezTo>
                <a:cubicBezTo>
                  <a:pt x="1982073" y="1646672"/>
                  <a:pt x="1989337" y="1637968"/>
                  <a:pt x="1997288" y="1630017"/>
                </a:cubicBezTo>
                <a:cubicBezTo>
                  <a:pt x="1999938" y="1611464"/>
                  <a:pt x="1996858" y="1591121"/>
                  <a:pt x="2005239" y="1574358"/>
                </a:cubicBezTo>
                <a:cubicBezTo>
                  <a:pt x="2008987" y="1566861"/>
                  <a:pt x="2021596" y="1570155"/>
                  <a:pt x="2029093" y="1566407"/>
                </a:cubicBezTo>
                <a:cubicBezTo>
                  <a:pt x="2037640" y="1562133"/>
                  <a:pt x="2043459" y="1551643"/>
                  <a:pt x="2052947" y="1550504"/>
                </a:cubicBezTo>
                <a:cubicBezTo>
                  <a:pt x="2110901" y="1543549"/>
                  <a:pt x="2169566" y="1545203"/>
                  <a:pt x="2227876" y="1542553"/>
                </a:cubicBezTo>
                <a:cubicBezTo>
                  <a:pt x="2336806" y="1506243"/>
                  <a:pt x="2221815" y="1542035"/>
                  <a:pt x="2514122" y="1526650"/>
                </a:cubicBezTo>
                <a:cubicBezTo>
                  <a:pt x="2527618" y="1525940"/>
                  <a:pt x="2540388" y="1519493"/>
                  <a:pt x="2553879" y="1518699"/>
                </a:cubicBezTo>
                <a:cubicBezTo>
                  <a:pt x="2630655" y="1514183"/>
                  <a:pt x="2707604" y="1513398"/>
                  <a:pt x="2784467" y="1510748"/>
                </a:cubicBezTo>
                <a:cubicBezTo>
                  <a:pt x="2872891" y="1481271"/>
                  <a:pt x="2735903" y="1524527"/>
                  <a:pt x="2983249" y="1494845"/>
                </a:cubicBezTo>
                <a:cubicBezTo>
                  <a:pt x="2992737" y="1493706"/>
                  <a:pt x="2997791" y="1481091"/>
                  <a:pt x="3007103" y="1478942"/>
                </a:cubicBezTo>
                <a:cubicBezTo>
                  <a:pt x="3033057" y="1472953"/>
                  <a:pt x="3060112" y="1473641"/>
                  <a:pt x="3086616" y="1470991"/>
                </a:cubicBezTo>
                <a:cubicBezTo>
                  <a:pt x="3094567" y="1465690"/>
                  <a:pt x="3103713" y="1461846"/>
                  <a:pt x="3110470" y="1455089"/>
                </a:cubicBezTo>
                <a:cubicBezTo>
                  <a:pt x="3150512" y="1415048"/>
                  <a:pt x="3117246" y="1370032"/>
                  <a:pt x="3134324" y="1311965"/>
                </a:cubicBezTo>
                <a:cubicBezTo>
                  <a:pt x="3137668" y="1300594"/>
                  <a:pt x="3156484" y="1302951"/>
                  <a:pt x="3166129" y="1296062"/>
                </a:cubicBezTo>
                <a:cubicBezTo>
                  <a:pt x="3218245" y="1258837"/>
                  <a:pt x="3162667" y="1281315"/>
                  <a:pt x="3213837" y="1264257"/>
                </a:cubicBezTo>
                <a:cubicBezTo>
                  <a:pt x="3243388" y="1175610"/>
                  <a:pt x="3238791" y="1198676"/>
                  <a:pt x="3213837" y="1017767"/>
                </a:cubicBezTo>
                <a:cubicBezTo>
                  <a:pt x="3212692" y="1009464"/>
                  <a:pt x="3197934" y="1012466"/>
                  <a:pt x="3189983" y="1009816"/>
                </a:cubicBezTo>
                <a:cubicBezTo>
                  <a:pt x="3182032" y="1004515"/>
                  <a:pt x="3170870" y="1002210"/>
                  <a:pt x="3166129" y="993913"/>
                </a:cubicBezTo>
                <a:cubicBezTo>
                  <a:pt x="3159424" y="982179"/>
                  <a:pt x="3162452" y="966977"/>
                  <a:pt x="3158178" y="954156"/>
                </a:cubicBezTo>
                <a:cubicBezTo>
                  <a:pt x="3154430" y="942911"/>
                  <a:pt x="3147577" y="932953"/>
                  <a:pt x="3142276" y="922351"/>
                </a:cubicBezTo>
                <a:cubicBezTo>
                  <a:pt x="3139625" y="901148"/>
                  <a:pt x="3138147" y="879765"/>
                  <a:pt x="3134324" y="858741"/>
                </a:cubicBezTo>
                <a:cubicBezTo>
                  <a:pt x="3132825" y="850495"/>
                  <a:pt x="3131609" y="841432"/>
                  <a:pt x="3126373" y="834887"/>
                </a:cubicBezTo>
                <a:cubicBezTo>
                  <a:pt x="3120403" y="827425"/>
                  <a:pt x="3110470" y="824285"/>
                  <a:pt x="3102519" y="818984"/>
                </a:cubicBezTo>
                <a:lnTo>
                  <a:pt x="3078665" y="747422"/>
                </a:lnTo>
                <a:cubicBezTo>
                  <a:pt x="3076015" y="739471"/>
                  <a:pt x="3075363" y="730543"/>
                  <a:pt x="3070714" y="723569"/>
                </a:cubicBezTo>
                <a:lnTo>
                  <a:pt x="3038909" y="675861"/>
                </a:lnTo>
                <a:cubicBezTo>
                  <a:pt x="3036258" y="614901"/>
                  <a:pt x="3043402" y="552716"/>
                  <a:pt x="3030957" y="492981"/>
                </a:cubicBezTo>
                <a:cubicBezTo>
                  <a:pt x="3028728" y="482283"/>
                  <a:pt x="3003075" y="495229"/>
                  <a:pt x="2999152" y="485029"/>
                </a:cubicBezTo>
                <a:cubicBezTo>
                  <a:pt x="2987695" y="455241"/>
                  <a:pt x="3000587" y="420118"/>
                  <a:pt x="2991201" y="389614"/>
                </a:cubicBezTo>
                <a:cubicBezTo>
                  <a:pt x="2988736" y="381603"/>
                  <a:pt x="2975195" y="384605"/>
                  <a:pt x="2967347" y="381662"/>
                </a:cubicBezTo>
                <a:cubicBezTo>
                  <a:pt x="2861060" y="341805"/>
                  <a:pt x="2984606" y="384455"/>
                  <a:pt x="2895785" y="357809"/>
                </a:cubicBezTo>
                <a:cubicBezTo>
                  <a:pt x="2879729" y="352992"/>
                  <a:pt x="2863980" y="347207"/>
                  <a:pt x="2848077" y="341906"/>
                </a:cubicBezTo>
                <a:lnTo>
                  <a:pt x="2824223" y="333955"/>
                </a:lnTo>
                <a:cubicBezTo>
                  <a:pt x="2818922" y="326004"/>
                  <a:pt x="2815078" y="316858"/>
                  <a:pt x="2808321" y="310101"/>
                </a:cubicBezTo>
                <a:cubicBezTo>
                  <a:pt x="2792907" y="294686"/>
                  <a:pt x="2780015" y="292714"/>
                  <a:pt x="2760613" y="286247"/>
                </a:cubicBezTo>
                <a:cubicBezTo>
                  <a:pt x="2752662" y="280946"/>
                  <a:pt x="2742060" y="278295"/>
                  <a:pt x="2736759" y="270344"/>
                </a:cubicBezTo>
                <a:cubicBezTo>
                  <a:pt x="2730697" y="261251"/>
                  <a:pt x="2731810" y="249046"/>
                  <a:pt x="2728808" y="238539"/>
                </a:cubicBezTo>
                <a:cubicBezTo>
                  <a:pt x="2726505" y="230480"/>
                  <a:pt x="2723159" y="222744"/>
                  <a:pt x="2720856" y="214685"/>
                </a:cubicBezTo>
                <a:cubicBezTo>
                  <a:pt x="2717854" y="204178"/>
                  <a:pt x="2719901" y="191275"/>
                  <a:pt x="2712905" y="182880"/>
                </a:cubicBezTo>
                <a:cubicBezTo>
                  <a:pt x="2705317" y="173774"/>
                  <a:pt x="2692198" y="171139"/>
                  <a:pt x="2681100" y="166977"/>
                </a:cubicBezTo>
                <a:cubicBezTo>
                  <a:pt x="2653041" y="156455"/>
                  <a:pt x="2608212" y="155051"/>
                  <a:pt x="2585684" y="151075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東突厥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382B97-AB9E-4369-BD3E-26679CD41EA8}"/>
              </a:ext>
            </a:extLst>
          </p:cNvPr>
          <p:cNvSpPr/>
          <p:nvPr/>
        </p:nvSpPr>
        <p:spPr>
          <a:xfrm>
            <a:off x="5897526" y="6143595"/>
            <a:ext cx="6294474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７世紀末の唐　</a:t>
            </a:r>
            <a:endParaRPr lang="en-US" altLang="ja-JP" sz="1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唐の建国と発展 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| 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世界の歴史</a:t>
            </a:r>
            <a:r>
              <a:rPr lang="ja-JP" altLang="en-US" sz="16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まっぷ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 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(sekainorekisi.com)</a:t>
            </a:r>
            <a:endParaRPr kumimoji="1" lang="ja-JP" altLang="en-US" sz="1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40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C80241-68B2-4CD9-BA9B-7CBC76091863}"/>
              </a:ext>
            </a:extLst>
          </p:cNvPr>
          <p:cNvSpPr/>
          <p:nvPr/>
        </p:nvSpPr>
        <p:spPr>
          <a:xfrm>
            <a:off x="196628" y="377388"/>
            <a:ext cx="4471065" cy="61032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D84BC5-595D-49F4-BC78-CA3969E216C7}"/>
              </a:ext>
            </a:extLst>
          </p:cNvPr>
          <p:cNvSpPr/>
          <p:nvPr/>
        </p:nvSpPr>
        <p:spPr>
          <a:xfrm>
            <a:off x="382771" y="3285655"/>
            <a:ext cx="3912781" cy="2854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4FEC1D-192C-43E7-BC7C-694380FF6429}"/>
              </a:ext>
            </a:extLst>
          </p:cNvPr>
          <p:cNvSpPr/>
          <p:nvPr/>
        </p:nvSpPr>
        <p:spPr>
          <a:xfrm>
            <a:off x="382772" y="600808"/>
            <a:ext cx="3912781" cy="24242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内モンゴル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67BDC95-4DB6-4E93-B860-676798063C67}"/>
              </a:ext>
            </a:extLst>
          </p:cNvPr>
          <p:cNvSpPr/>
          <p:nvPr/>
        </p:nvSpPr>
        <p:spPr>
          <a:xfrm>
            <a:off x="1457232" y="1502327"/>
            <a:ext cx="1672094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東突厥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D6FB03-CEE5-4758-9C30-8E0E4EFE92D7}"/>
              </a:ext>
            </a:extLst>
          </p:cNvPr>
          <p:cNvSpPr/>
          <p:nvPr/>
        </p:nvSpPr>
        <p:spPr>
          <a:xfrm>
            <a:off x="2711303" y="4002213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959959-6F05-4751-B581-CF11DB8DA8B5}"/>
              </a:ext>
            </a:extLst>
          </p:cNvPr>
          <p:cNvSpPr/>
          <p:nvPr/>
        </p:nvSpPr>
        <p:spPr>
          <a:xfrm>
            <a:off x="936808" y="4002213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94D7E3-BF58-4EA4-B7D7-B3393092E7BF}"/>
              </a:ext>
            </a:extLst>
          </p:cNvPr>
          <p:cNvSpPr/>
          <p:nvPr/>
        </p:nvSpPr>
        <p:spPr>
          <a:xfrm>
            <a:off x="1246544" y="5033570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99EA49-7746-4251-A765-2426D58CBA7F}"/>
              </a:ext>
            </a:extLst>
          </p:cNvPr>
          <p:cNvSpPr/>
          <p:nvPr/>
        </p:nvSpPr>
        <p:spPr>
          <a:xfrm>
            <a:off x="2519917" y="5033570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3468C1-4507-4CB4-80D7-844F4312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39" y="4359415"/>
            <a:ext cx="1031681" cy="839772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9F5F7C5E-4D28-4D29-86EB-2C9E5E65E5EC}"/>
              </a:ext>
            </a:extLst>
          </p:cNvPr>
          <p:cNvSpPr/>
          <p:nvPr/>
        </p:nvSpPr>
        <p:spPr>
          <a:xfrm rot="20163819">
            <a:off x="2236976" y="2304904"/>
            <a:ext cx="1144289" cy="171764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援軍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アーチ 11">
            <a:extLst>
              <a:ext uri="{FF2B5EF4-FFF2-40B4-BE49-F238E27FC236}">
                <a16:creationId xmlns:a16="http://schemas.microsoft.com/office/drawing/2014/main" id="{1D2C988F-FF4D-418F-B209-B68CF8CDEAF7}"/>
              </a:ext>
            </a:extLst>
          </p:cNvPr>
          <p:cNvSpPr/>
          <p:nvPr/>
        </p:nvSpPr>
        <p:spPr>
          <a:xfrm rot="4704983">
            <a:off x="2019647" y="2236820"/>
            <a:ext cx="2663638" cy="1847837"/>
          </a:xfrm>
          <a:prstGeom prst="blockArc">
            <a:avLst>
              <a:gd name="adj1" fmla="val 10800000"/>
              <a:gd name="adj2" fmla="val 21511096"/>
              <a:gd name="adj3" fmla="val 6883"/>
            </a:avLst>
          </a:prstGeom>
          <a:solidFill>
            <a:srgbClr val="FF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4A3B225-E85E-4A1E-B3AD-56F3A4B083AC}"/>
              </a:ext>
            </a:extLst>
          </p:cNvPr>
          <p:cNvSpPr/>
          <p:nvPr/>
        </p:nvSpPr>
        <p:spPr>
          <a:xfrm rot="20511216">
            <a:off x="3713377" y="1877301"/>
            <a:ext cx="545121" cy="195841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友好関係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46AA646-D093-4963-A3F3-2EDDD8DB6E19}"/>
              </a:ext>
            </a:extLst>
          </p:cNvPr>
          <p:cNvSpPr/>
          <p:nvPr/>
        </p:nvSpPr>
        <p:spPr>
          <a:xfrm>
            <a:off x="5752838" y="377388"/>
            <a:ext cx="6135978" cy="61032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F79CA7D-3466-4F28-94DF-06BDC7C55A8D}"/>
              </a:ext>
            </a:extLst>
          </p:cNvPr>
          <p:cNvSpPr/>
          <p:nvPr/>
        </p:nvSpPr>
        <p:spPr>
          <a:xfrm>
            <a:off x="5938981" y="3285655"/>
            <a:ext cx="5737184" cy="2854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621BFE9-BB8A-4321-A15E-AA4C80832016}"/>
              </a:ext>
            </a:extLst>
          </p:cNvPr>
          <p:cNvSpPr/>
          <p:nvPr/>
        </p:nvSpPr>
        <p:spPr>
          <a:xfrm>
            <a:off x="5938982" y="600808"/>
            <a:ext cx="5737184" cy="24242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内モンゴル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370AF97-553C-4471-878D-1A3175F8B559}"/>
              </a:ext>
            </a:extLst>
          </p:cNvPr>
          <p:cNvSpPr/>
          <p:nvPr/>
        </p:nvSpPr>
        <p:spPr>
          <a:xfrm>
            <a:off x="9530740" y="1485126"/>
            <a:ext cx="1672094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東突厥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B03C1D7-9CA0-4C65-85ED-04F647AF15B4}"/>
              </a:ext>
            </a:extLst>
          </p:cNvPr>
          <p:cNvSpPr/>
          <p:nvPr/>
        </p:nvSpPr>
        <p:spPr>
          <a:xfrm>
            <a:off x="8292698" y="5115724"/>
            <a:ext cx="938448" cy="714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CFAEB1B1-347D-4F47-8A2F-ABC0B7E71311}"/>
              </a:ext>
            </a:extLst>
          </p:cNvPr>
          <p:cNvSpPr/>
          <p:nvPr/>
        </p:nvSpPr>
        <p:spPr>
          <a:xfrm rot="1504628">
            <a:off x="9266714" y="2201702"/>
            <a:ext cx="1090416" cy="2836141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攻勢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星: 32 pt 22">
            <a:extLst>
              <a:ext uri="{FF2B5EF4-FFF2-40B4-BE49-F238E27FC236}">
                <a16:creationId xmlns:a16="http://schemas.microsoft.com/office/drawing/2014/main" id="{53451DD8-4373-45D0-A2BF-C90B0516227A}"/>
              </a:ext>
            </a:extLst>
          </p:cNvPr>
          <p:cNvSpPr/>
          <p:nvPr/>
        </p:nvSpPr>
        <p:spPr>
          <a:xfrm>
            <a:off x="9673836" y="846033"/>
            <a:ext cx="1981063" cy="714405"/>
          </a:xfrm>
          <a:prstGeom prst="star32">
            <a:avLst>
              <a:gd name="adj" fmla="val 4122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滅亡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2838CA3-BC8C-4B27-A842-40B63E65FAA6}"/>
              </a:ext>
            </a:extLst>
          </p:cNvPr>
          <p:cNvGrpSpPr/>
          <p:nvPr/>
        </p:nvGrpSpPr>
        <p:grpSpPr>
          <a:xfrm>
            <a:off x="6367890" y="1218096"/>
            <a:ext cx="2640993" cy="1640168"/>
            <a:chOff x="5664100" y="1304307"/>
            <a:chExt cx="2640993" cy="1640168"/>
          </a:xfrm>
        </p:grpSpPr>
        <p:sp>
          <p:nvSpPr>
            <p:cNvPr id="24" name="フローチャート: 結合子 23">
              <a:extLst>
                <a:ext uri="{FF2B5EF4-FFF2-40B4-BE49-F238E27FC236}">
                  <a16:creationId xmlns:a16="http://schemas.microsoft.com/office/drawing/2014/main" id="{D4EC5A4E-9020-4722-9201-38965D239F69}"/>
                </a:ext>
              </a:extLst>
            </p:cNvPr>
            <p:cNvSpPr/>
            <p:nvPr/>
          </p:nvSpPr>
          <p:spPr>
            <a:xfrm>
              <a:off x="5844491" y="1304307"/>
              <a:ext cx="744279" cy="732434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6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A</a:t>
              </a:r>
              <a:endPara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5" name="フローチャート: 結合子 24">
              <a:extLst>
                <a:ext uri="{FF2B5EF4-FFF2-40B4-BE49-F238E27FC236}">
                  <a16:creationId xmlns:a16="http://schemas.microsoft.com/office/drawing/2014/main" id="{2FD07408-90AE-4364-9BF1-24E2E44B53BC}"/>
                </a:ext>
              </a:extLst>
            </p:cNvPr>
            <p:cNvSpPr/>
            <p:nvPr/>
          </p:nvSpPr>
          <p:spPr>
            <a:xfrm>
              <a:off x="6502433" y="2212041"/>
              <a:ext cx="744279" cy="732434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C</a:t>
              </a:r>
              <a:endPara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6" name="フローチャート: 結合子 25">
              <a:extLst>
                <a:ext uri="{FF2B5EF4-FFF2-40B4-BE49-F238E27FC236}">
                  <a16:creationId xmlns:a16="http://schemas.microsoft.com/office/drawing/2014/main" id="{40F86170-3BE9-4405-9C6F-41BF4DE63572}"/>
                </a:ext>
              </a:extLst>
            </p:cNvPr>
            <p:cNvSpPr/>
            <p:nvPr/>
          </p:nvSpPr>
          <p:spPr>
            <a:xfrm>
              <a:off x="7027699" y="1336753"/>
              <a:ext cx="744279" cy="732434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B</a:t>
              </a:r>
              <a:endPara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671F9ED-E4D1-4A0E-A643-8BD03B291653}"/>
                </a:ext>
              </a:extLst>
            </p:cNvPr>
            <p:cNvSpPr txBox="1"/>
            <p:nvPr/>
          </p:nvSpPr>
          <p:spPr>
            <a:xfrm>
              <a:off x="5664100" y="1859529"/>
              <a:ext cx="2640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遊牧諸民族</a:t>
              </a:r>
            </a:p>
          </p:txBody>
        </p:sp>
      </p:grpSp>
      <p:sp>
        <p:nvSpPr>
          <p:cNvPr id="28" name="矢印: 下 27">
            <a:extLst>
              <a:ext uri="{FF2B5EF4-FFF2-40B4-BE49-F238E27FC236}">
                <a16:creationId xmlns:a16="http://schemas.microsoft.com/office/drawing/2014/main" id="{73C667AB-C1AF-435D-840B-B3EC2BDF0E90}"/>
              </a:ext>
            </a:extLst>
          </p:cNvPr>
          <p:cNvSpPr/>
          <p:nvPr/>
        </p:nvSpPr>
        <p:spPr>
          <a:xfrm rot="20354375">
            <a:off x="7512024" y="2859793"/>
            <a:ext cx="1183208" cy="228061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天可汗</a:t>
            </a: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A196B3AA-55D3-4A75-84B7-26CD19330379}"/>
              </a:ext>
            </a:extLst>
          </p:cNvPr>
          <p:cNvSpPr/>
          <p:nvPr/>
        </p:nvSpPr>
        <p:spPr>
          <a:xfrm>
            <a:off x="4632271" y="4125365"/>
            <a:ext cx="3056797" cy="1150706"/>
          </a:xfrm>
          <a:prstGeom prst="wedgeRectCallout">
            <a:avLst>
              <a:gd name="adj1" fmla="val 48733"/>
              <a:gd name="adj2" fmla="val -825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「遊牧民の王」の意味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091E24D-2127-4448-B5B2-C356496B1EC4}"/>
              </a:ext>
            </a:extLst>
          </p:cNvPr>
          <p:cNvSpPr/>
          <p:nvPr/>
        </p:nvSpPr>
        <p:spPr>
          <a:xfrm>
            <a:off x="4729272" y="2671979"/>
            <a:ext cx="1023566" cy="97751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962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488</Words>
  <Application>Microsoft Office PowerPoint</Application>
  <PresentationFormat>ワイド画面</PresentationFormat>
  <Paragraphs>128</Paragraphs>
  <Slides>14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930</cp:revision>
  <dcterms:created xsi:type="dcterms:W3CDTF">2019-06-25T21:59:19Z</dcterms:created>
  <dcterms:modified xsi:type="dcterms:W3CDTF">2024-02-02T08:39:10Z</dcterms:modified>
</cp:coreProperties>
</file>