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2"/>
  </p:notesMasterIdLst>
  <p:sldIdLst>
    <p:sldId id="519" r:id="rId2"/>
    <p:sldId id="779" r:id="rId3"/>
    <p:sldId id="795" r:id="rId4"/>
    <p:sldId id="796" r:id="rId5"/>
    <p:sldId id="797" r:id="rId6"/>
    <p:sldId id="798" r:id="rId7"/>
    <p:sldId id="799" r:id="rId8"/>
    <p:sldId id="800" r:id="rId9"/>
    <p:sldId id="801" r:id="rId10"/>
    <p:sldId id="793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91FE9"/>
    <a:srgbClr val="ED49ED"/>
    <a:srgbClr val="FF99CC"/>
    <a:srgbClr val="D9829C"/>
    <a:srgbClr val="B482DA"/>
    <a:srgbClr val="A86ED4"/>
    <a:srgbClr val="E9D7F3"/>
    <a:srgbClr val="ED49E1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0E722D95-82CE-4037-AFF9-BE816D2C17E2}"/>
    <pc:docChg chg="addSld delSld modSld">
      <pc:chgData name="" userId="4df855aef7cffa4d" providerId="LiveId" clId="{0E722D95-82CE-4037-AFF9-BE816D2C17E2}" dt="2024-02-02T08:18:12.662" v="72" actId="2696"/>
      <pc:docMkLst>
        <pc:docMk/>
      </pc:docMkLst>
      <pc:sldChg chg="del">
        <pc:chgData name="" userId="4df855aef7cffa4d" providerId="LiveId" clId="{0E722D95-82CE-4037-AFF9-BE816D2C17E2}" dt="2024-02-02T08:18:12.662" v="72" actId="2696"/>
        <pc:sldMkLst>
          <pc:docMk/>
          <pc:sldMk cId="2838530973" sldId="506"/>
        </pc:sldMkLst>
      </pc:sldChg>
      <pc:sldChg chg="modSp add">
        <pc:chgData name="" userId="4df855aef7cffa4d" providerId="LiveId" clId="{0E722D95-82CE-4037-AFF9-BE816D2C17E2}" dt="2024-02-02T08:18:08.765" v="71" actId="403"/>
        <pc:sldMkLst>
          <pc:docMk/>
          <pc:sldMk cId="849079194" sldId="519"/>
        </pc:sldMkLst>
        <pc:spChg chg="mod">
          <ac:chgData name="" userId="4df855aef7cffa4d" providerId="LiveId" clId="{0E722D95-82CE-4037-AFF9-BE816D2C17E2}" dt="2024-02-02T08:17:35.086" v="4" actId="403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0E722D95-82CE-4037-AFF9-BE816D2C17E2}" dt="2024-02-02T08:17:22.866" v="2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0E722D95-82CE-4037-AFF9-BE816D2C17E2}" dt="2024-02-02T08:18:08.765" v="71" actId="403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2F139E1E-89AF-4F0D-8B18-613238494272}"/>
  </pc:docChgLst>
  <pc:docChgLst>
    <pc:chgData userId="4df855aef7cffa4d" providerId="LiveId" clId="{7F36DCA7-89C1-40AD-BA25-0505DEDD2443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12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25.png"/><Relationship Id="rId10" Type="http://schemas.openxmlformats.org/officeDocument/2006/relationships/image" Target="../media/image15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297258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騎馬遊牧民の社会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7726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草原とオアシス①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遊牧民はなぜ強大な国家を築けたのか？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102742"/>
            <a:ext cx="11643120" cy="6652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0" y="102742"/>
            <a:ext cx="397540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騎馬遊牧民の社会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7267C4D-FF4C-454E-A2D2-188475A5FACF}"/>
              </a:ext>
            </a:extLst>
          </p:cNvPr>
          <p:cNvSpPr txBox="1"/>
          <p:nvPr/>
        </p:nvSpPr>
        <p:spPr>
          <a:xfrm>
            <a:off x="313790" y="1578901"/>
            <a:ext cx="9827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中央ユーラシア</a:t>
            </a:r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の草原地帯で遊牧民が活動</a:t>
            </a:r>
            <a:endParaRPr lang="ja-JP" altLang="en-US" sz="3600" b="1" u="sng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5C9077E-6957-4DE3-B7A0-96CEDDD4C5F1}"/>
              </a:ext>
            </a:extLst>
          </p:cNvPr>
          <p:cNvSpPr txBox="1"/>
          <p:nvPr/>
        </p:nvSpPr>
        <p:spPr>
          <a:xfrm>
            <a:off x="353727" y="895980"/>
            <a:ext cx="72991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中央ユーラシアの草原とオアシス</a:t>
            </a:r>
            <a:endParaRPr lang="ja-JP" altLang="en-US" sz="3600" b="1" u="sng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F326B67-686D-4E7E-8EED-6D6B37F99A49}"/>
              </a:ext>
            </a:extLst>
          </p:cNvPr>
          <p:cNvSpPr txBox="1"/>
          <p:nvPr/>
        </p:nvSpPr>
        <p:spPr>
          <a:xfrm>
            <a:off x="313789" y="2103482"/>
            <a:ext cx="11379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・各地のオアシス地帯で中継貿易　←　後の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隊商貿易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D885E53-17C2-4770-90D4-BCF9B8B8CECC}"/>
              </a:ext>
            </a:extLst>
          </p:cNvPr>
          <p:cNvSpPr txBox="1"/>
          <p:nvPr/>
        </p:nvSpPr>
        <p:spPr>
          <a:xfrm>
            <a:off x="353727" y="2731894"/>
            <a:ext cx="297426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遊牧民の社会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69E16A9-059F-4ADC-9107-5B475B829ACA}"/>
              </a:ext>
            </a:extLst>
          </p:cNvPr>
          <p:cNvSpPr txBox="1"/>
          <p:nvPr/>
        </p:nvSpPr>
        <p:spPr>
          <a:xfrm>
            <a:off x="353727" y="3457891"/>
            <a:ext cx="1164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・衣食住を家畜に依存した生活（周辺地域と物々交換）</a:t>
            </a:r>
            <a:endParaRPr lang="ja-JP" altLang="en-US" sz="3600" b="1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FF8153B-FAB4-4E03-9129-4618E3902FB6}"/>
              </a:ext>
            </a:extLst>
          </p:cNvPr>
          <p:cNvSpPr txBox="1"/>
          <p:nvPr/>
        </p:nvSpPr>
        <p:spPr>
          <a:xfrm>
            <a:off x="313789" y="4146169"/>
            <a:ext cx="340760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遊牧国家の形成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D8C618D-0762-426C-929E-665618450266}"/>
              </a:ext>
            </a:extLst>
          </p:cNvPr>
          <p:cNvSpPr txBox="1"/>
          <p:nvPr/>
        </p:nvSpPr>
        <p:spPr>
          <a:xfrm>
            <a:off x="353727" y="4829575"/>
            <a:ext cx="7299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・部族連合である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遊牧国家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の登場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騎馬遊牧民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による侵略　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C62ED63-AEED-40BD-A6B9-BBA756AAEF0E}"/>
              </a:ext>
            </a:extLst>
          </p:cNvPr>
          <p:cNvSpPr txBox="1"/>
          <p:nvPr/>
        </p:nvSpPr>
        <p:spPr>
          <a:xfrm>
            <a:off x="353726" y="5948542"/>
            <a:ext cx="859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・東西ネットワークである「</a:t>
            </a:r>
            <a:r>
              <a:rPr lang="ja-JP" altLang="en-US" sz="36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草原の道</a:t>
            </a:r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55" y="0"/>
            <a:ext cx="10356112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4489807" y="3637052"/>
            <a:ext cx="883577" cy="322094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C508417-A9A9-41B5-8F1F-0607DAE6C771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7" name="四角形: 角を丸くする 2">
            <a:extLst>
              <a:ext uri="{FF2B5EF4-FFF2-40B4-BE49-F238E27FC236}">
                <a16:creationId xmlns:a16="http://schemas.microsoft.com/office/drawing/2014/main" id="{84E8D2DA-5A19-4992-AB38-6F7462781EED}"/>
              </a:ext>
            </a:extLst>
          </p:cNvPr>
          <p:cNvSpPr/>
          <p:nvPr/>
        </p:nvSpPr>
        <p:spPr>
          <a:xfrm>
            <a:off x="3493214" y="208052"/>
            <a:ext cx="2260314" cy="322094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38BFCDA-084C-4CF7-BCBD-318451045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643" y="0"/>
            <a:ext cx="9708713" cy="6858000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97336F7F-ADDC-43EC-97F5-214A38CA211C}"/>
              </a:ext>
            </a:extLst>
          </p:cNvPr>
          <p:cNvSpPr/>
          <p:nvPr/>
        </p:nvSpPr>
        <p:spPr>
          <a:xfrm>
            <a:off x="3421295" y="1869896"/>
            <a:ext cx="2003461" cy="1271428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13648D45-0DCC-4333-96CC-785AEC9239FC}"/>
              </a:ext>
            </a:extLst>
          </p:cNvPr>
          <p:cNvSpPr/>
          <p:nvPr/>
        </p:nvSpPr>
        <p:spPr>
          <a:xfrm>
            <a:off x="4559272" y="981824"/>
            <a:ext cx="3369923" cy="666536"/>
          </a:xfrm>
          <a:prstGeom prst="wedgeRectCallout">
            <a:avLst>
              <a:gd name="adj1" fmla="val -33638"/>
              <a:gd name="adj2" fmla="val 98449"/>
            </a:avLst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中央ユーラシア</a:t>
            </a:r>
          </a:p>
        </p:txBody>
      </p:sp>
    </p:spTree>
    <p:extLst>
      <p:ext uri="{BB962C8B-B14F-4D97-AF65-F5344CB8AC3E}">
        <p14:creationId xmlns:p14="http://schemas.microsoft.com/office/powerpoint/2010/main" val="2490270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4A800F4-F13A-41F6-B644-852A53508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508"/>
            <a:ext cx="12192000" cy="595898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4E678C9-1438-4368-9D02-F951CEA055AD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7C46B10C-9A6B-4581-A8BE-8423667FFEAB}"/>
              </a:ext>
            </a:extLst>
          </p:cNvPr>
          <p:cNvSpPr/>
          <p:nvPr/>
        </p:nvSpPr>
        <p:spPr>
          <a:xfrm>
            <a:off x="6096000" y="653051"/>
            <a:ext cx="3886085" cy="666536"/>
          </a:xfrm>
          <a:prstGeom prst="wedgeRectCallout">
            <a:avLst>
              <a:gd name="adj1" fmla="val -38149"/>
              <a:gd name="adj2" fmla="val 11078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黄色範囲：草原地帯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2D99F52-7447-46AD-868A-D67C783E7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085" y="76510"/>
            <a:ext cx="2209915" cy="124307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B6F0A59-5C5B-4252-BDFC-730EA3222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6474" y="237721"/>
            <a:ext cx="1325526" cy="1118412"/>
          </a:xfrm>
          <a:prstGeom prst="rect">
            <a:avLst/>
          </a:prstGeom>
        </p:spPr>
      </p:pic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385459E6-9E3A-4439-9F7B-849C4409A487}"/>
              </a:ext>
            </a:extLst>
          </p:cNvPr>
          <p:cNvSpPr/>
          <p:nvPr/>
        </p:nvSpPr>
        <p:spPr>
          <a:xfrm>
            <a:off x="3192202" y="2793999"/>
            <a:ext cx="4072198" cy="1269999"/>
          </a:xfrm>
          <a:custGeom>
            <a:avLst/>
            <a:gdLst>
              <a:gd name="connsiteX0" fmla="*/ 1061028 w 3808615"/>
              <a:gd name="connsiteY0" fmla="*/ 22747 h 1172097"/>
              <a:gd name="connsiteX1" fmla="*/ 1111828 w 3808615"/>
              <a:gd name="connsiteY1" fmla="*/ 54497 h 1172097"/>
              <a:gd name="connsiteX2" fmla="*/ 1149928 w 3808615"/>
              <a:gd name="connsiteY2" fmla="*/ 73547 h 1172097"/>
              <a:gd name="connsiteX3" fmla="*/ 1200728 w 3808615"/>
              <a:gd name="connsiteY3" fmla="*/ 105297 h 1172097"/>
              <a:gd name="connsiteX4" fmla="*/ 1219778 w 3808615"/>
              <a:gd name="connsiteY4" fmla="*/ 111647 h 1172097"/>
              <a:gd name="connsiteX5" fmla="*/ 1251528 w 3808615"/>
              <a:gd name="connsiteY5" fmla="*/ 137047 h 1172097"/>
              <a:gd name="connsiteX6" fmla="*/ 1264228 w 3808615"/>
              <a:gd name="connsiteY6" fmla="*/ 156097 h 1172097"/>
              <a:gd name="connsiteX7" fmla="*/ 1270578 w 3808615"/>
              <a:gd name="connsiteY7" fmla="*/ 181497 h 1172097"/>
              <a:gd name="connsiteX8" fmla="*/ 1289628 w 3808615"/>
              <a:gd name="connsiteY8" fmla="*/ 200547 h 1172097"/>
              <a:gd name="connsiteX9" fmla="*/ 1327728 w 3808615"/>
              <a:gd name="connsiteY9" fmla="*/ 219597 h 1172097"/>
              <a:gd name="connsiteX10" fmla="*/ 1346778 w 3808615"/>
              <a:gd name="connsiteY10" fmla="*/ 238647 h 1172097"/>
              <a:gd name="connsiteX11" fmla="*/ 1365828 w 3808615"/>
              <a:gd name="connsiteY11" fmla="*/ 251347 h 1172097"/>
              <a:gd name="connsiteX12" fmla="*/ 1378528 w 3808615"/>
              <a:gd name="connsiteY12" fmla="*/ 270397 h 1172097"/>
              <a:gd name="connsiteX13" fmla="*/ 1391228 w 3808615"/>
              <a:gd name="connsiteY13" fmla="*/ 327547 h 1172097"/>
              <a:gd name="connsiteX14" fmla="*/ 1416628 w 3808615"/>
              <a:gd name="connsiteY14" fmla="*/ 365647 h 1172097"/>
              <a:gd name="connsiteX15" fmla="*/ 1461078 w 3808615"/>
              <a:gd name="connsiteY15" fmla="*/ 378347 h 1172097"/>
              <a:gd name="connsiteX16" fmla="*/ 1480128 w 3808615"/>
              <a:gd name="connsiteY16" fmla="*/ 391047 h 1172097"/>
              <a:gd name="connsiteX17" fmla="*/ 1569028 w 3808615"/>
              <a:gd name="connsiteY17" fmla="*/ 403747 h 1172097"/>
              <a:gd name="connsiteX18" fmla="*/ 1626178 w 3808615"/>
              <a:gd name="connsiteY18" fmla="*/ 416447 h 1172097"/>
              <a:gd name="connsiteX19" fmla="*/ 1657928 w 3808615"/>
              <a:gd name="connsiteY19" fmla="*/ 422797 h 1172097"/>
              <a:gd name="connsiteX20" fmla="*/ 1676978 w 3808615"/>
              <a:gd name="connsiteY20" fmla="*/ 429147 h 1172097"/>
              <a:gd name="connsiteX21" fmla="*/ 1746828 w 3808615"/>
              <a:gd name="connsiteY21" fmla="*/ 435497 h 1172097"/>
              <a:gd name="connsiteX22" fmla="*/ 2216728 w 3808615"/>
              <a:gd name="connsiteY22" fmla="*/ 429147 h 1172097"/>
              <a:gd name="connsiteX23" fmla="*/ 2235778 w 3808615"/>
              <a:gd name="connsiteY23" fmla="*/ 422797 h 1172097"/>
              <a:gd name="connsiteX24" fmla="*/ 2337378 w 3808615"/>
              <a:gd name="connsiteY24" fmla="*/ 410097 h 1172097"/>
              <a:gd name="connsiteX25" fmla="*/ 2540578 w 3808615"/>
              <a:gd name="connsiteY25" fmla="*/ 403747 h 1172097"/>
              <a:gd name="connsiteX26" fmla="*/ 2604078 w 3808615"/>
              <a:gd name="connsiteY26" fmla="*/ 384697 h 1172097"/>
              <a:gd name="connsiteX27" fmla="*/ 2623128 w 3808615"/>
              <a:gd name="connsiteY27" fmla="*/ 378347 h 1172097"/>
              <a:gd name="connsiteX28" fmla="*/ 2673928 w 3808615"/>
              <a:gd name="connsiteY28" fmla="*/ 365647 h 1172097"/>
              <a:gd name="connsiteX29" fmla="*/ 2680278 w 3808615"/>
              <a:gd name="connsiteY29" fmla="*/ 346597 h 1172097"/>
              <a:gd name="connsiteX30" fmla="*/ 2699328 w 3808615"/>
              <a:gd name="connsiteY30" fmla="*/ 333897 h 1172097"/>
              <a:gd name="connsiteX31" fmla="*/ 2781878 w 3808615"/>
              <a:gd name="connsiteY31" fmla="*/ 321197 h 1172097"/>
              <a:gd name="connsiteX32" fmla="*/ 2858078 w 3808615"/>
              <a:gd name="connsiteY32" fmla="*/ 308497 h 1172097"/>
              <a:gd name="connsiteX33" fmla="*/ 2953328 w 3808615"/>
              <a:gd name="connsiteY33" fmla="*/ 302147 h 1172097"/>
              <a:gd name="connsiteX34" fmla="*/ 3334328 w 3808615"/>
              <a:gd name="connsiteY34" fmla="*/ 289447 h 1172097"/>
              <a:gd name="connsiteX35" fmla="*/ 3524828 w 3808615"/>
              <a:gd name="connsiteY35" fmla="*/ 283097 h 1172097"/>
              <a:gd name="connsiteX36" fmla="*/ 3543878 w 3808615"/>
              <a:gd name="connsiteY36" fmla="*/ 270397 h 1172097"/>
              <a:gd name="connsiteX37" fmla="*/ 3556578 w 3808615"/>
              <a:gd name="connsiteY37" fmla="*/ 251347 h 1172097"/>
              <a:gd name="connsiteX38" fmla="*/ 3594678 w 3808615"/>
              <a:gd name="connsiteY38" fmla="*/ 225947 h 1172097"/>
              <a:gd name="connsiteX39" fmla="*/ 3613728 w 3808615"/>
              <a:gd name="connsiteY39" fmla="*/ 213247 h 1172097"/>
              <a:gd name="connsiteX40" fmla="*/ 3632778 w 3808615"/>
              <a:gd name="connsiteY40" fmla="*/ 200547 h 1172097"/>
              <a:gd name="connsiteX41" fmla="*/ 3658178 w 3808615"/>
              <a:gd name="connsiteY41" fmla="*/ 194197 h 1172097"/>
              <a:gd name="connsiteX42" fmla="*/ 3708978 w 3808615"/>
              <a:gd name="connsiteY42" fmla="*/ 206897 h 1172097"/>
              <a:gd name="connsiteX43" fmla="*/ 3791528 w 3808615"/>
              <a:gd name="connsiteY43" fmla="*/ 219597 h 1172097"/>
              <a:gd name="connsiteX44" fmla="*/ 3797878 w 3808615"/>
              <a:gd name="connsiteY44" fmla="*/ 327547 h 1172097"/>
              <a:gd name="connsiteX45" fmla="*/ 3759778 w 3808615"/>
              <a:gd name="connsiteY45" fmla="*/ 340247 h 1172097"/>
              <a:gd name="connsiteX46" fmla="*/ 3721678 w 3808615"/>
              <a:gd name="connsiteY46" fmla="*/ 352947 h 1172097"/>
              <a:gd name="connsiteX47" fmla="*/ 3702628 w 3808615"/>
              <a:gd name="connsiteY47" fmla="*/ 359297 h 1172097"/>
              <a:gd name="connsiteX48" fmla="*/ 3683578 w 3808615"/>
              <a:gd name="connsiteY48" fmla="*/ 371997 h 1172097"/>
              <a:gd name="connsiteX49" fmla="*/ 3670878 w 3808615"/>
              <a:gd name="connsiteY49" fmla="*/ 391047 h 1172097"/>
              <a:gd name="connsiteX50" fmla="*/ 3664528 w 3808615"/>
              <a:gd name="connsiteY50" fmla="*/ 416447 h 1172097"/>
              <a:gd name="connsiteX51" fmla="*/ 3645478 w 3808615"/>
              <a:gd name="connsiteY51" fmla="*/ 422797 h 1172097"/>
              <a:gd name="connsiteX52" fmla="*/ 3626428 w 3808615"/>
              <a:gd name="connsiteY52" fmla="*/ 435497 h 1172097"/>
              <a:gd name="connsiteX53" fmla="*/ 3581978 w 3808615"/>
              <a:gd name="connsiteY53" fmla="*/ 448197 h 1172097"/>
              <a:gd name="connsiteX54" fmla="*/ 3543878 w 3808615"/>
              <a:gd name="connsiteY54" fmla="*/ 473597 h 1172097"/>
              <a:gd name="connsiteX55" fmla="*/ 3512128 w 3808615"/>
              <a:gd name="connsiteY55" fmla="*/ 479947 h 1172097"/>
              <a:gd name="connsiteX56" fmla="*/ 3493078 w 3808615"/>
              <a:gd name="connsiteY56" fmla="*/ 486297 h 1172097"/>
              <a:gd name="connsiteX57" fmla="*/ 3442278 w 3808615"/>
              <a:gd name="connsiteY57" fmla="*/ 492647 h 1172097"/>
              <a:gd name="connsiteX58" fmla="*/ 3061278 w 3808615"/>
              <a:gd name="connsiteY58" fmla="*/ 492647 h 1172097"/>
              <a:gd name="connsiteX59" fmla="*/ 3023178 w 3808615"/>
              <a:gd name="connsiteY59" fmla="*/ 505347 h 1172097"/>
              <a:gd name="connsiteX60" fmla="*/ 2902528 w 3808615"/>
              <a:gd name="connsiteY60" fmla="*/ 511697 h 1172097"/>
              <a:gd name="connsiteX61" fmla="*/ 2769178 w 3808615"/>
              <a:gd name="connsiteY61" fmla="*/ 524397 h 1172097"/>
              <a:gd name="connsiteX62" fmla="*/ 2680278 w 3808615"/>
              <a:gd name="connsiteY62" fmla="*/ 530747 h 1172097"/>
              <a:gd name="connsiteX63" fmla="*/ 2616778 w 3808615"/>
              <a:gd name="connsiteY63" fmla="*/ 549797 h 1172097"/>
              <a:gd name="connsiteX64" fmla="*/ 2597728 w 3808615"/>
              <a:gd name="connsiteY64" fmla="*/ 587897 h 1172097"/>
              <a:gd name="connsiteX65" fmla="*/ 2585028 w 3808615"/>
              <a:gd name="connsiteY65" fmla="*/ 606947 h 1172097"/>
              <a:gd name="connsiteX66" fmla="*/ 2572328 w 3808615"/>
              <a:gd name="connsiteY66" fmla="*/ 645047 h 1172097"/>
              <a:gd name="connsiteX67" fmla="*/ 2585028 w 3808615"/>
              <a:gd name="connsiteY67" fmla="*/ 752997 h 1172097"/>
              <a:gd name="connsiteX68" fmla="*/ 2680278 w 3808615"/>
              <a:gd name="connsiteY68" fmla="*/ 759347 h 1172097"/>
              <a:gd name="connsiteX69" fmla="*/ 2705678 w 3808615"/>
              <a:gd name="connsiteY69" fmla="*/ 765697 h 1172097"/>
              <a:gd name="connsiteX70" fmla="*/ 2737428 w 3808615"/>
              <a:gd name="connsiteY70" fmla="*/ 772047 h 1172097"/>
              <a:gd name="connsiteX71" fmla="*/ 2775528 w 3808615"/>
              <a:gd name="connsiteY71" fmla="*/ 784747 h 1172097"/>
              <a:gd name="connsiteX72" fmla="*/ 3112078 w 3808615"/>
              <a:gd name="connsiteY72" fmla="*/ 778397 h 1172097"/>
              <a:gd name="connsiteX73" fmla="*/ 3251778 w 3808615"/>
              <a:gd name="connsiteY73" fmla="*/ 784747 h 1172097"/>
              <a:gd name="connsiteX74" fmla="*/ 3289878 w 3808615"/>
              <a:gd name="connsiteY74" fmla="*/ 791097 h 1172097"/>
              <a:gd name="connsiteX75" fmla="*/ 3639128 w 3808615"/>
              <a:gd name="connsiteY75" fmla="*/ 797447 h 1172097"/>
              <a:gd name="connsiteX76" fmla="*/ 3651828 w 3808615"/>
              <a:gd name="connsiteY76" fmla="*/ 848247 h 1172097"/>
              <a:gd name="connsiteX77" fmla="*/ 3658178 w 3808615"/>
              <a:gd name="connsiteY77" fmla="*/ 886347 h 1172097"/>
              <a:gd name="connsiteX78" fmla="*/ 3677228 w 3808615"/>
              <a:gd name="connsiteY78" fmla="*/ 905397 h 1172097"/>
              <a:gd name="connsiteX79" fmla="*/ 3689928 w 3808615"/>
              <a:gd name="connsiteY79" fmla="*/ 924447 h 1172097"/>
              <a:gd name="connsiteX80" fmla="*/ 3683578 w 3808615"/>
              <a:gd name="connsiteY80" fmla="*/ 981597 h 1172097"/>
              <a:gd name="connsiteX81" fmla="*/ 3658178 w 3808615"/>
              <a:gd name="connsiteY81" fmla="*/ 987947 h 1172097"/>
              <a:gd name="connsiteX82" fmla="*/ 3632778 w 3808615"/>
              <a:gd name="connsiteY82" fmla="*/ 1006997 h 1172097"/>
              <a:gd name="connsiteX83" fmla="*/ 3594678 w 3808615"/>
              <a:gd name="connsiteY83" fmla="*/ 1026047 h 1172097"/>
              <a:gd name="connsiteX84" fmla="*/ 3524828 w 3808615"/>
              <a:gd name="connsiteY84" fmla="*/ 1032397 h 1172097"/>
              <a:gd name="connsiteX85" fmla="*/ 3302578 w 3808615"/>
              <a:gd name="connsiteY85" fmla="*/ 1019697 h 1172097"/>
              <a:gd name="connsiteX86" fmla="*/ 3226378 w 3808615"/>
              <a:gd name="connsiteY86" fmla="*/ 1013347 h 1172097"/>
              <a:gd name="connsiteX87" fmla="*/ 3105728 w 3808615"/>
              <a:gd name="connsiteY87" fmla="*/ 1006997 h 1172097"/>
              <a:gd name="connsiteX88" fmla="*/ 2902528 w 3808615"/>
              <a:gd name="connsiteY88" fmla="*/ 981597 h 1172097"/>
              <a:gd name="connsiteX89" fmla="*/ 2883478 w 3808615"/>
              <a:gd name="connsiteY89" fmla="*/ 975247 h 1172097"/>
              <a:gd name="connsiteX90" fmla="*/ 2527878 w 3808615"/>
              <a:gd name="connsiteY90" fmla="*/ 968897 h 1172097"/>
              <a:gd name="connsiteX91" fmla="*/ 2489778 w 3808615"/>
              <a:gd name="connsiteY91" fmla="*/ 949847 h 1172097"/>
              <a:gd name="connsiteX92" fmla="*/ 2451678 w 3808615"/>
              <a:gd name="connsiteY92" fmla="*/ 930797 h 1172097"/>
              <a:gd name="connsiteX93" fmla="*/ 2445328 w 3808615"/>
              <a:gd name="connsiteY93" fmla="*/ 911747 h 1172097"/>
              <a:gd name="connsiteX94" fmla="*/ 2438978 w 3808615"/>
              <a:gd name="connsiteY94" fmla="*/ 879997 h 1172097"/>
              <a:gd name="connsiteX95" fmla="*/ 2426278 w 3808615"/>
              <a:gd name="connsiteY95" fmla="*/ 860947 h 1172097"/>
              <a:gd name="connsiteX96" fmla="*/ 2419928 w 3808615"/>
              <a:gd name="connsiteY96" fmla="*/ 822847 h 1172097"/>
              <a:gd name="connsiteX97" fmla="*/ 2413578 w 3808615"/>
              <a:gd name="connsiteY97" fmla="*/ 803797 h 1172097"/>
              <a:gd name="connsiteX98" fmla="*/ 2362778 w 3808615"/>
              <a:gd name="connsiteY98" fmla="*/ 797447 h 1172097"/>
              <a:gd name="connsiteX99" fmla="*/ 2305628 w 3808615"/>
              <a:gd name="connsiteY99" fmla="*/ 784747 h 1172097"/>
              <a:gd name="connsiteX100" fmla="*/ 2267528 w 3808615"/>
              <a:gd name="connsiteY100" fmla="*/ 772047 h 1172097"/>
              <a:gd name="connsiteX101" fmla="*/ 2248478 w 3808615"/>
              <a:gd name="connsiteY101" fmla="*/ 765697 h 1172097"/>
              <a:gd name="connsiteX102" fmla="*/ 2210378 w 3808615"/>
              <a:gd name="connsiteY102" fmla="*/ 759347 h 1172097"/>
              <a:gd name="connsiteX103" fmla="*/ 2172278 w 3808615"/>
              <a:gd name="connsiteY103" fmla="*/ 740297 h 1172097"/>
              <a:gd name="connsiteX104" fmla="*/ 2134178 w 3808615"/>
              <a:gd name="connsiteY104" fmla="*/ 727597 h 1172097"/>
              <a:gd name="connsiteX105" fmla="*/ 2102428 w 3808615"/>
              <a:gd name="connsiteY105" fmla="*/ 702197 h 1172097"/>
              <a:gd name="connsiteX106" fmla="*/ 2083378 w 3808615"/>
              <a:gd name="connsiteY106" fmla="*/ 689497 h 1172097"/>
              <a:gd name="connsiteX107" fmla="*/ 2045278 w 3808615"/>
              <a:gd name="connsiteY107" fmla="*/ 676797 h 1172097"/>
              <a:gd name="connsiteX108" fmla="*/ 2026228 w 3808615"/>
              <a:gd name="connsiteY108" fmla="*/ 664097 h 1172097"/>
              <a:gd name="connsiteX109" fmla="*/ 1956378 w 3808615"/>
              <a:gd name="connsiteY109" fmla="*/ 645047 h 1172097"/>
              <a:gd name="connsiteX110" fmla="*/ 1918278 w 3808615"/>
              <a:gd name="connsiteY110" fmla="*/ 638697 h 1172097"/>
              <a:gd name="connsiteX111" fmla="*/ 1899228 w 3808615"/>
              <a:gd name="connsiteY111" fmla="*/ 632347 h 1172097"/>
              <a:gd name="connsiteX112" fmla="*/ 1873828 w 3808615"/>
              <a:gd name="connsiteY112" fmla="*/ 625997 h 1172097"/>
              <a:gd name="connsiteX113" fmla="*/ 1854778 w 3808615"/>
              <a:gd name="connsiteY113" fmla="*/ 619647 h 1172097"/>
              <a:gd name="connsiteX114" fmla="*/ 1816678 w 3808615"/>
              <a:gd name="connsiteY114" fmla="*/ 613297 h 1172097"/>
              <a:gd name="connsiteX115" fmla="*/ 1683328 w 3808615"/>
              <a:gd name="connsiteY115" fmla="*/ 619647 h 1172097"/>
              <a:gd name="connsiteX116" fmla="*/ 1664278 w 3808615"/>
              <a:gd name="connsiteY116" fmla="*/ 625997 h 1172097"/>
              <a:gd name="connsiteX117" fmla="*/ 1638878 w 3808615"/>
              <a:gd name="connsiteY117" fmla="*/ 632347 h 1172097"/>
              <a:gd name="connsiteX118" fmla="*/ 1581728 w 3808615"/>
              <a:gd name="connsiteY118" fmla="*/ 645047 h 1172097"/>
              <a:gd name="connsiteX119" fmla="*/ 1537278 w 3808615"/>
              <a:gd name="connsiteY119" fmla="*/ 657747 h 1172097"/>
              <a:gd name="connsiteX120" fmla="*/ 1511878 w 3808615"/>
              <a:gd name="connsiteY120" fmla="*/ 727597 h 1172097"/>
              <a:gd name="connsiteX121" fmla="*/ 1492828 w 3808615"/>
              <a:gd name="connsiteY121" fmla="*/ 733947 h 1172097"/>
              <a:gd name="connsiteX122" fmla="*/ 1442028 w 3808615"/>
              <a:gd name="connsiteY122" fmla="*/ 746647 h 1172097"/>
              <a:gd name="connsiteX123" fmla="*/ 1391228 w 3808615"/>
              <a:gd name="connsiteY123" fmla="*/ 765697 h 1172097"/>
              <a:gd name="connsiteX124" fmla="*/ 1372178 w 3808615"/>
              <a:gd name="connsiteY124" fmla="*/ 784747 h 1172097"/>
              <a:gd name="connsiteX125" fmla="*/ 1365828 w 3808615"/>
              <a:gd name="connsiteY125" fmla="*/ 803797 h 1172097"/>
              <a:gd name="connsiteX126" fmla="*/ 1353128 w 3808615"/>
              <a:gd name="connsiteY126" fmla="*/ 905397 h 1172097"/>
              <a:gd name="connsiteX127" fmla="*/ 1346778 w 3808615"/>
              <a:gd name="connsiteY127" fmla="*/ 987947 h 1172097"/>
              <a:gd name="connsiteX128" fmla="*/ 1327728 w 3808615"/>
              <a:gd name="connsiteY128" fmla="*/ 1006997 h 1172097"/>
              <a:gd name="connsiteX129" fmla="*/ 1289628 w 3808615"/>
              <a:gd name="connsiteY129" fmla="*/ 1032397 h 1172097"/>
              <a:gd name="connsiteX130" fmla="*/ 1257878 w 3808615"/>
              <a:gd name="connsiteY130" fmla="*/ 1076847 h 1172097"/>
              <a:gd name="connsiteX131" fmla="*/ 1238828 w 3808615"/>
              <a:gd name="connsiteY131" fmla="*/ 1083197 h 1172097"/>
              <a:gd name="connsiteX132" fmla="*/ 1219778 w 3808615"/>
              <a:gd name="connsiteY132" fmla="*/ 1095897 h 1172097"/>
              <a:gd name="connsiteX133" fmla="*/ 1207078 w 3808615"/>
              <a:gd name="connsiteY133" fmla="*/ 1114947 h 1172097"/>
              <a:gd name="connsiteX134" fmla="*/ 1149928 w 3808615"/>
              <a:gd name="connsiteY134" fmla="*/ 1140347 h 1172097"/>
              <a:gd name="connsiteX135" fmla="*/ 1086428 w 3808615"/>
              <a:gd name="connsiteY135" fmla="*/ 1172097 h 1172097"/>
              <a:gd name="connsiteX136" fmla="*/ 997528 w 3808615"/>
              <a:gd name="connsiteY136" fmla="*/ 1165747 h 1172097"/>
              <a:gd name="connsiteX137" fmla="*/ 934028 w 3808615"/>
              <a:gd name="connsiteY137" fmla="*/ 1153047 h 1172097"/>
              <a:gd name="connsiteX138" fmla="*/ 895928 w 3808615"/>
              <a:gd name="connsiteY138" fmla="*/ 1140347 h 1172097"/>
              <a:gd name="connsiteX139" fmla="*/ 724478 w 3808615"/>
              <a:gd name="connsiteY139" fmla="*/ 1127647 h 1172097"/>
              <a:gd name="connsiteX140" fmla="*/ 705428 w 3808615"/>
              <a:gd name="connsiteY140" fmla="*/ 1089547 h 1172097"/>
              <a:gd name="connsiteX141" fmla="*/ 686378 w 3808615"/>
              <a:gd name="connsiteY141" fmla="*/ 1051447 h 1172097"/>
              <a:gd name="connsiteX142" fmla="*/ 680028 w 3808615"/>
              <a:gd name="connsiteY142" fmla="*/ 981597 h 1172097"/>
              <a:gd name="connsiteX143" fmla="*/ 667328 w 3808615"/>
              <a:gd name="connsiteY143" fmla="*/ 943497 h 1172097"/>
              <a:gd name="connsiteX144" fmla="*/ 648278 w 3808615"/>
              <a:gd name="connsiteY144" fmla="*/ 937147 h 1172097"/>
              <a:gd name="connsiteX145" fmla="*/ 603828 w 3808615"/>
              <a:gd name="connsiteY145" fmla="*/ 911747 h 1172097"/>
              <a:gd name="connsiteX146" fmla="*/ 591128 w 3808615"/>
              <a:gd name="connsiteY146" fmla="*/ 892697 h 1172097"/>
              <a:gd name="connsiteX147" fmla="*/ 578428 w 3808615"/>
              <a:gd name="connsiteY147" fmla="*/ 854597 h 1172097"/>
              <a:gd name="connsiteX148" fmla="*/ 559378 w 3808615"/>
              <a:gd name="connsiteY148" fmla="*/ 835547 h 1172097"/>
              <a:gd name="connsiteX149" fmla="*/ 546678 w 3808615"/>
              <a:gd name="connsiteY149" fmla="*/ 791097 h 1172097"/>
              <a:gd name="connsiteX150" fmla="*/ 533978 w 3808615"/>
              <a:gd name="connsiteY150" fmla="*/ 772047 h 1172097"/>
              <a:gd name="connsiteX151" fmla="*/ 527628 w 3808615"/>
              <a:gd name="connsiteY151" fmla="*/ 727597 h 1172097"/>
              <a:gd name="connsiteX152" fmla="*/ 508578 w 3808615"/>
              <a:gd name="connsiteY152" fmla="*/ 708547 h 1172097"/>
              <a:gd name="connsiteX153" fmla="*/ 489528 w 3808615"/>
              <a:gd name="connsiteY153" fmla="*/ 676797 h 1172097"/>
              <a:gd name="connsiteX154" fmla="*/ 483178 w 3808615"/>
              <a:gd name="connsiteY154" fmla="*/ 657747 h 1172097"/>
              <a:gd name="connsiteX155" fmla="*/ 445078 w 3808615"/>
              <a:gd name="connsiteY155" fmla="*/ 645047 h 1172097"/>
              <a:gd name="connsiteX156" fmla="*/ 406978 w 3808615"/>
              <a:gd name="connsiteY156" fmla="*/ 613297 h 1172097"/>
              <a:gd name="connsiteX157" fmla="*/ 387928 w 3808615"/>
              <a:gd name="connsiteY157" fmla="*/ 606947 h 1172097"/>
              <a:gd name="connsiteX158" fmla="*/ 356178 w 3808615"/>
              <a:gd name="connsiteY158" fmla="*/ 581547 h 1172097"/>
              <a:gd name="connsiteX159" fmla="*/ 299028 w 3808615"/>
              <a:gd name="connsiteY159" fmla="*/ 549797 h 1172097"/>
              <a:gd name="connsiteX160" fmla="*/ 279978 w 3808615"/>
              <a:gd name="connsiteY160" fmla="*/ 492647 h 1172097"/>
              <a:gd name="connsiteX161" fmla="*/ 260928 w 3808615"/>
              <a:gd name="connsiteY161" fmla="*/ 486297 h 1172097"/>
              <a:gd name="connsiteX162" fmla="*/ 235528 w 3808615"/>
              <a:gd name="connsiteY162" fmla="*/ 448197 h 1172097"/>
              <a:gd name="connsiteX163" fmla="*/ 222828 w 3808615"/>
              <a:gd name="connsiteY163" fmla="*/ 429147 h 1172097"/>
              <a:gd name="connsiteX164" fmla="*/ 216478 w 3808615"/>
              <a:gd name="connsiteY164" fmla="*/ 410097 h 1172097"/>
              <a:gd name="connsiteX165" fmla="*/ 197428 w 3808615"/>
              <a:gd name="connsiteY165" fmla="*/ 397397 h 1172097"/>
              <a:gd name="connsiteX166" fmla="*/ 165678 w 3808615"/>
              <a:gd name="connsiteY166" fmla="*/ 365647 h 1172097"/>
              <a:gd name="connsiteX167" fmla="*/ 152978 w 3808615"/>
              <a:gd name="connsiteY167" fmla="*/ 346597 h 1172097"/>
              <a:gd name="connsiteX168" fmla="*/ 133928 w 3808615"/>
              <a:gd name="connsiteY168" fmla="*/ 327547 h 1172097"/>
              <a:gd name="connsiteX169" fmla="*/ 127578 w 3808615"/>
              <a:gd name="connsiteY169" fmla="*/ 308497 h 1172097"/>
              <a:gd name="connsiteX170" fmla="*/ 114878 w 3808615"/>
              <a:gd name="connsiteY170" fmla="*/ 289447 h 1172097"/>
              <a:gd name="connsiteX171" fmla="*/ 108528 w 3808615"/>
              <a:gd name="connsiteY171" fmla="*/ 264047 h 1172097"/>
              <a:gd name="connsiteX172" fmla="*/ 89478 w 3808615"/>
              <a:gd name="connsiteY172" fmla="*/ 251347 h 1172097"/>
              <a:gd name="connsiteX173" fmla="*/ 70428 w 3808615"/>
              <a:gd name="connsiteY173" fmla="*/ 232297 h 1172097"/>
              <a:gd name="connsiteX174" fmla="*/ 64078 w 3808615"/>
              <a:gd name="connsiteY174" fmla="*/ 194197 h 1172097"/>
              <a:gd name="connsiteX175" fmla="*/ 25978 w 3808615"/>
              <a:gd name="connsiteY175" fmla="*/ 175147 h 1172097"/>
              <a:gd name="connsiteX176" fmla="*/ 6928 w 3808615"/>
              <a:gd name="connsiteY176" fmla="*/ 117997 h 1172097"/>
              <a:gd name="connsiteX177" fmla="*/ 578 w 3808615"/>
              <a:gd name="connsiteY177" fmla="*/ 98947 h 1172097"/>
              <a:gd name="connsiteX178" fmla="*/ 64078 w 3808615"/>
              <a:gd name="connsiteY178" fmla="*/ 10047 h 1172097"/>
              <a:gd name="connsiteX179" fmla="*/ 83128 w 3808615"/>
              <a:gd name="connsiteY179" fmla="*/ 29097 h 1172097"/>
              <a:gd name="connsiteX180" fmla="*/ 89478 w 3808615"/>
              <a:gd name="connsiteY180" fmla="*/ 73547 h 1172097"/>
              <a:gd name="connsiteX181" fmla="*/ 108528 w 3808615"/>
              <a:gd name="connsiteY181" fmla="*/ 86247 h 1172097"/>
              <a:gd name="connsiteX182" fmla="*/ 114878 w 3808615"/>
              <a:gd name="connsiteY182" fmla="*/ 105297 h 1172097"/>
              <a:gd name="connsiteX183" fmla="*/ 121228 w 3808615"/>
              <a:gd name="connsiteY183" fmla="*/ 130697 h 1172097"/>
              <a:gd name="connsiteX184" fmla="*/ 127578 w 3808615"/>
              <a:gd name="connsiteY184" fmla="*/ 149747 h 1172097"/>
              <a:gd name="connsiteX185" fmla="*/ 133928 w 3808615"/>
              <a:gd name="connsiteY185" fmla="*/ 181497 h 1172097"/>
              <a:gd name="connsiteX186" fmla="*/ 152978 w 3808615"/>
              <a:gd name="connsiteY186" fmla="*/ 187847 h 1172097"/>
              <a:gd name="connsiteX187" fmla="*/ 172028 w 3808615"/>
              <a:gd name="connsiteY187" fmla="*/ 200547 h 1172097"/>
              <a:gd name="connsiteX188" fmla="*/ 216478 w 3808615"/>
              <a:gd name="connsiteY188" fmla="*/ 213247 h 1172097"/>
              <a:gd name="connsiteX189" fmla="*/ 305378 w 3808615"/>
              <a:gd name="connsiteY189" fmla="*/ 225947 h 1172097"/>
              <a:gd name="connsiteX190" fmla="*/ 394278 w 3808615"/>
              <a:gd name="connsiteY190" fmla="*/ 244997 h 1172097"/>
              <a:gd name="connsiteX191" fmla="*/ 438728 w 3808615"/>
              <a:gd name="connsiteY191" fmla="*/ 264047 h 1172097"/>
              <a:gd name="connsiteX192" fmla="*/ 476828 w 3808615"/>
              <a:gd name="connsiteY192" fmla="*/ 276747 h 1172097"/>
              <a:gd name="connsiteX193" fmla="*/ 514928 w 3808615"/>
              <a:gd name="connsiteY193" fmla="*/ 295797 h 1172097"/>
              <a:gd name="connsiteX194" fmla="*/ 578428 w 3808615"/>
              <a:gd name="connsiteY194" fmla="*/ 289447 h 1172097"/>
              <a:gd name="connsiteX195" fmla="*/ 603828 w 3808615"/>
              <a:gd name="connsiteY195" fmla="*/ 283097 h 1172097"/>
              <a:gd name="connsiteX196" fmla="*/ 711778 w 3808615"/>
              <a:gd name="connsiteY196" fmla="*/ 289447 h 1172097"/>
              <a:gd name="connsiteX197" fmla="*/ 845128 w 3808615"/>
              <a:gd name="connsiteY197" fmla="*/ 295797 h 1172097"/>
              <a:gd name="connsiteX198" fmla="*/ 864178 w 3808615"/>
              <a:gd name="connsiteY198" fmla="*/ 289447 h 1172097"/>
              <a:gd name="connsiteX199" fmla="*/ 870528 w 3808615"/>
              <a:gd name="connsiteY199" fmla="*/ 270397 h 1172097"/>
              <a:gd name="connsiteX200" fmla="*/ 876878 w 3808615"/>
              <a:gd name="connsiteY200" fmla="*/ 213247 h 1172097"/>
              <a:gd name="connsiteX201" fmla="*/ 914978 w 3808615"/>
              <a:gd name="connsiteY201" fmla="*/ 194197 h 1172097"/>
              <a:gd name="connsiteX202" fmla="*/ 978478 w 3808615"/>
              <a:gd name="connsiteY202" fmla="*/ 181497 h 1172097"/>
              <a:gd name="connsiteX203" fmla="*/ 1010228 w 3808615"/>
              <a:gd name="connsiteY203" fmla="*/ 143397 h 1172097"/>
              <a:gd name="connsiteX204" fmla="*/ 1016578 w 3808615"/>
              <a:gd name="connsiteY204" fmla="*/ 117997 h 1172097"/>
              <a:gd name="connsiteX205" fmla="*/ 1035628 w 3808615"/>
              <a:gd name="connsiteY205" fmla="*/ 111647 h 1172097"/>
              <a:gd name="connsiteX206" fmla="*/ 1054678 w 3808615"/>
              <a:gd name="connsiteY206" fmla="*/ 98947 h 1172097"/>
              <a:gd name="connsiteX207" fmla="*/ 1061028 w 3808615"/>
              <a:gd name="connsiteY207" fmla="*/ 22747 h 1172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3808615" h="1172097">
                <a:moveTo>
                  <a:pt x="1061028" y="22747"/>
                </a:moveTo>
                <a:cubicBezTo>
                  <a:pt x="1070553" y="15339"/>
                  <a:pt x="1062194" y="29680"/>
                  <a:pt x="1111828" y="54497"/>
                </a:cubicBezTo>
                <a:cubicBezTo>
                  <a:pt x="1161067" y="79116"/>
                  <a:pt x="1102045" y="57586"/>
                  <a:pt x="1149928" y="73547"/>
                </a:cubicBezTo>
                <a:cubicBezTo>
                  <a:pt x="1170054" y="103736"/>
                  <a:pt x="1155388" y="90184"/>
                  <a:pt x="1200728" y="105297"/>
                </a:cubicBezTo>
                <a:lnTo>
                  <a:pt x="1219778" y="111647"/>
                </a:lnTo>
                <a:cubicBezTo>
                  <a:pt x="1256174" y="166242"/>
                  <a:pt x="1207711" y="101994"/>
                  <a:pt x="1251528" y="137047"/>
                </a:cubicBezTo>
                <a:cubicBezTo>
                  <a:pt x="1257487" y="141815"/>
                  <a:pt x="1259995" y="149747"/>
                  <a:pt x="1264228" y="156097"/>
                </a:cubicBezTo>
                <a:cubicBezTo>
                  <a:pt x="1266345" y="164564"/>
                  <a:pt x="1266248" y="173920"/>
                  <a:pt x="1270578" y="181497"/>
                </a:cubicBezTo>
                <a:cubicBezTo>
                  <a:pt x="1275033" y="189294"/>
                  <a:pt x="1282729" y="194798"/>
                  <a:pt x="1289628" y="200547"/>
                </a:cubicBezTo>
                <a:cubicBezTo>
                  <a:pt x="1306041" y="214224"/>
                  <a:pt x="1308635" y="213233"/>
                  <a:pt x="1327728" y="219597"/>
                </a:cubicBezTo>
                <a:cubicBezTo>
                  <a:pt x="1334078" y="225947"/>
                  <a:pt x="1339879" y="232898"/>
                  <a:pt x="1346778" y="238647"/>
                </a:cubicBezTo>
                <a:cubicBezTo>
                  <a:pt x="1352641" y="243533"/>
                  <a:pt x="1360432" y="245951"/>
                  <a:pt x="1365828" y="251347"/>
                </a:cubicBezTo>
                <a:cubicBezTo>
                  <a:pt x="1371224" y="256743"/>
                  <a:pt x="1374295" y="264047"/>
                  <a:pt x="1378528" y="270397"/>
                </a:cubicBezTo>
                <a:cubicBezTo>
                  <a:pt x="1380251" y="280735"/>
                  <a:pt x="1383784" y="314148"/>
                  <a:pt x="1391228" y="327547"/>
                </a:cubicBezTo>
                <a:cubicBezTo>
                  <a:pt x="1398641" y="340890"/>
                  <a:pt x="1402148" y="360820"/>
                  <a:pt x="1416628" y="365647"/>
                </a:cubicBezTo>
                <a:cubicBezTo>
                  <a:pt x="1443957" y="374757"/>
                  <a:pt x="1429184" y="370374"/>
                  <a:pt x="1461078" y="378347"/>
                </a:cubicBezTo>
                <a:cubicBezTo>
                  <a:pt x="1467428" y="382580"/>
                  <a:pt x="1473113" y="388041"/>
                  <a:pt x="1480128" y="391047"/>
                </a:cubicBezTo>
                <a:cubicBezTo>
                  <a:pt x="1501145" y="400054"/>
                  <a:pt x="1557830" y="402627"/>
                  <a:pt x="1569028" y="403747"/>
                </a:cubicBezTo>
                <a:cubicBezTo>
                  <a:pt x="1602616" y="414943"/>
                  <a:pt x="1577005" y="407507"/>
                  <a:pt x="1626178" y="416447"/>
                </a:cubicBezTo>
                <a:cubicBezTo>
                  <a:pt x="1636797" y="418378"/>
                  <a:pt x="1647457" y="420179"/>
                  <a:pt x="1657928" y="422797"/>
                </a:cubicBezTo>
                <a:cubicBezTo>
                  <a:pt x="1664422" y="424420"/>
                  <a:pt x="1670352" y="428200"/>
                  <a:pt x="1676978" y="429147"/>
                </a:cubicBezTo>
                <a:cubicBezTo>
                  <a:pt x="1700122" y="432453"/>
                  <a:pt x="1723545" y="433380"/>
                  <a:pt x="1746828" y="435497"/>
                </a:cubicBezTo>
                <a:lnTo>
                  <a:pt x="2216728" y="429147"/>
                </a:lnTo>
                <a:cubicBezTo>
                  <a:pt x="2223419" y="428973"/>
                  <a:pt x="2229244" y="424249"/>
                  <a:pt x="2235778" y="422797"/>
                </a:cubicBezTo>
                <a:cubicBezTo>
                  <a:pt x="2262205" y="416924"/>
                  <a:pt x="2315020" y="411162"/>
                  <a:pt x="2337378" y="410097"/>
                </a:cubicBezTo>
                <a:cubicBezTo>
                  <a:pt x="2405068" y="406874"/>
                  <a:pt x="2472845" y="405864"/>
                  <a:pt x="2540578" y="403747"/>
                </a:cubicBezTo>
                <a:cubicBezTo>
                  <a:pt x="2578965" y="394150"/>
                  <a:pt x="2557699" y="400157"/>
                  <a:pt x="2604078" y="384697"/>
                </a:cubicBezTo>
                <a:cubicBezTo>
                  <a:pt x="2610428" y="382580"/>
                  <a:pt x="2616564" y="379660"/>
                  <a:pt x="2623128" y="378347"/>
                </a:cubicBezTo>
                <a:cubicBezTo>
                  <a:pt x="2661442" y="370684"/>
                  <a:pt x="2644639" y="375410"/>
                  <a:pt x="2673928" y="365647"/>
                </a:cubicBezTo>
                <a:cubicBezTo>
                  <a:pt x="2676045" y="359297"/>
                  <a:pt x="2676097" y="351824"/>
                  <a:pt x="2680278" y="346597"/>
                </a:cubicBezTo>
                <a:cubicBezTo>
                  <a:pt x="2685046" y="340638"/>
                  <a:pt x="2692182" y="336577"/>
                  <a:pt x="2699328" y="333897"/>
                </a:cubicBezTo>
                <a:cubicBezTo>
                  <a:pt x="2714425" y="328236"/>
                  <a:pt x="2773158" y="322505"/>
                  <a:pt x="2781878" y="321197"/>
                </a:cubicBezTo>
                <a:cubicBezTo>
                  <a:pt x="2807343" y="317377"/>
                  <a:pt x="2832485" y="311341"/>
                  <a:pt x="2858078" y="308497"/>
                </a:cubicBezTo>
                <a:cubicBezTo>
                  <a:pt x="2889704" y="304983"/>
                  <a:pt x="2921562" y="304016"/>
                  <a:pt x="2953328" y="302147"/>
                </a:cubicBezTo>
                <a:cubicBezTo>
                  <a:pt x="3135977" y="291403"/>
                  <a:pt x="3086938" y="296416"/>
                  <a:pt x="3334328" y="289447"/>
                </a:cubicBezTo>
                <a:lnTo>
                  <a:pt x="3524828" y="283097"/>
                </a:lnTo>
                <a:cubicBezTo>
                  <a:pt x="3531178" y="278864"/>
                  <a:pt x="3538482" y="275793"/>
                  <a:pt x="3543878" y="270397"/>
                </a:cubicBezTo>
                <a:cubicBezTo>
                  <a:pt x="3549274" y="265001"/>
                  <a:pt x="3550835" y="256373"/>
                  <a:pt x="3556578" y="251347"/>
                </a:cubicBezTo>
                <a:cubicBezTo>
                  <a:pt x="3568065" y="241296"/>
                  <a:pt x="3581978" y="234414"/>
                  <a:pt x="3594678" y="225947"/>
                </a:cubicBezTo>
                <a:lnTo>
                  <a:pt x="3613728" y="213247"/>
                </a:lnTo>
                <a:cubicBezTo>
                  <a:pt x="3620078" y="209014"/>
                  <a:pt x="3625374" y="202398"/>
                  <a:pt x="3632778" y="200547"/>
                </a:cubicBezTo>
                <a:lnTo>
                  <a:pt x="3658178" y="194197"/>
                </a:lnTo>
                <a:cubicBezTo>
                  <a:pt x="3675111" y="198430"/>
                  <a:pt x="3691658" y="204732"/>
                  <a:pt x="3708978" y="206897"/>
                </a:cubicBezTo>
                <a:cubicBezTo>
                  <a:pt x="3770488" y="214586"/>
                  <a:pt x="3743044" y="209900"/>
                  <a:pt x="3791528" y="219597"/>
                </a:cubicBezTo>
                <a:cubicBezTo>
                  <a:pt x="3803471" y="255425"/>
                  <a:pt x="3819674" y="287068"/>
                  <a:pt x="3797878" y="327547"/>
                </a:cubicBezTo>
                <a:cubicBezTo>
                  <a:pt x="3791531" y="339334"/>
                  <a:pt x="3772478" y="336014"/>
                  <a:pt x="3759778" y="340247"/>
                </a:cubicBezTo>
                <a:lnTo>
                  <a:pt x="3721678" y="352947"/>
                </a:lnTo>
                <a:cubicBezTo>
                  <a:pt x="3715328" y="355064"/>
                  <a:pt x="3708197" y="355584"/>
                  <a:pt x="3702628" y="359297"/>
                </a:cubicBezTo>
                <a:lnTo>
                  <a:pt x="3683578" y="371997"/>
                </a:lnTo>
                <a:cubicBezTo>
                  <a:pt x="3679345" y="378347"/>
                  <a:pt x="3673884" y="384032"/>
                  <a:pt x="3670878" y="391047"/>
                </a:cubicBezTo>
                <a:cubicBezTo>
                  <a:pt x="3667440" y="399069"/>
                  <a:pt x="3669980" y="409632"/>
                  <a:pt x="3664528" y="416447"/>
                </a:cubicBezTo>
                <a:cubicBezTo>
                  <a:pt x="3660347" y="421674"/>
                  <a:pt x="3651465" y="419804"/>
                  <a:pt x="3645478" y="422797"/>
                </a:cubicBezTo>
                <a:cubicBezTo>
                  <a:pt x="3638652" y="426210"/>
                  <a:pt x="3633443" y="432491"/>
                  <a:pt x="3626428" y="435497"/>
                </a:cubicBezTo>
                <a:cubicBezTo>
                  <a:pt x="3612042" y="441662"/>
                  <a:pt x="3595880" y="440474"/>
                  <a:pt x="3581978" y="448197"/>
                </a:cubicBezTo>
                <a:cubicBezTo>
                  <a:pt x="3568635" y="455610"/>
                  <a:pt x="3558845" y="470604"/>
                  <a:pt x="3543878" y="473597"/>
                </a:cubicBezTo>
                <a:cubicBezTo>
                  <a:pt x="3533295" y="475714"/>
                  <a:pt x="3522599" y="477329"/>
                  <a:pt x="3512128" y="479947"/>
                </a:cubicBezTo>
                <a:cubicBezTo>
                  <a:pt x="3505634" y="481570"/>
                  <a:pt x="3499664" y="485100"/>
                  <a:pt x="3493078" y="486297"/>
                </a:cubicBezTo>
                <a:cubicBezTo>
                  <a:pt x="3476288" y="489350"/>
                  <a:pt x="3459211" y="490530"/>
                  <a:pt x="3442278" y="492647"/>
                </a:cubicBezTo>
                <a:cubicBezTo>
                  <a:pt x="3342816" y="490160"/>
                  <a:pt x="3174318" y="479604"/>
                  <a:pt x="3061278" y="492647"/>
                </a:cubicBezTo>
                <a:cubicBezTo>
                  <a:pt x="3047979" y="494181"/>
                  <a:pt x="3036546" y="504643"/>
                  <a:pt x="3023178" y="505347"/>
                </a:cubicBezTo>
                <a:lnTo>
                  <a:pt x="2902528" y="511697"/>
                </a:lnTo>
                <a:cubicBezTo>
                  <a:pt x="2836387" y="524925"/>
                  <a:pt x="2885062" y="516671"/>
                  <a:pt x="2769178" y="524397"/>
                </a:cubicBezTo>
                <a:lnTo>
                  <a:pt x="2680278" y="530747"/>
                </a:lnTo>
                <a:cubicBezTo>
                  <a:pt x="2633899" y="546207"/>
                  <a:pt x="2655165" y="540200"/>
                  <a:pt x="2616778" y="549797"/>
                </a:cubicBezTo>
                <a:cubicBezTo>
                  <a:pt x="2580382" y="604392"/>
                  <a:pt x="2624018" y="535317"/>
                  <a:pt x="2597728" y="587897"/>
                </a:cubicBezTo>
                <a:cubicBezTo>
                  <a:pt x="2594315" y="594723"/>
                  <a:pt x="2588128" y="599973"/>
                  <a:pt x="2585028" y="606947"/>
                </a:cubicBezTo>
                <a:cubicBezTo>
                  <a:pt x="2579591" y="619180"/>
                  <a:pt x="2572328" y="645047"/>
                  <a:pt x="2572328" y="645047"/>
                </a:cubicBezTo>
                <a:cubicBezTo>
                  <a:pt x="2576561" y="681030"/>
                  <a:pt x="2560151" y="726656"/>
                  <a:pt x="2585028" y="752997"/>
                </a:cubicBezTo>
                <a:cubicBezTo>
                  <a:pt x="2606877" y="776131"/>
                  <a:pt x="2648632" y="756016"/>
                  <a:pt x="2680278" y="759347"/>
                </a:cubicBezTo>
                <a:cubicBezTo>
                  <a:pt x="2688957" y="760261"/>
                  <a:pt x="2697159" y="763804"/>
                  <a:pt x="2705678" y="765697"/>
                </a:cubicBezTo>
                <a:cubicBezTo>
                  <a:pt x="2716214" y="768038"/>
                  <a:pt x="2727015" y="769207"/>
                  <a:pt x="2737428" y="772047"/>
                </a:cubicBezTo>
                <a:cubicBezTo>
                  <a:pt x="2750343" y="775569"/>
                  <a:pt x="2775528" y="784747"/>
                  <a:pt x="2775528" y="784747"/>
                </a:cubicBezTo>
                <a:lnTo>
                  <a:pt x="3112078" y="778397"/>
                </a:lnTo>
                <a:cubicBezTo>
                  <a:pt x="3158693" y="778397"/>
                  <a:pt x="3205282" y="781426"/>
                  <a:pt x="3251778" y="784747"/>
                </a:cubicBezTo>
                <a:cubicBezTo>
                  <a:pt x="3264620" y="785664"/>
                  <a:pt x="3277010" y="790675"/>
                  <a:pt x="3289878" y="791097"/>
                </a:cubicBezTo>
                <a:cubicBezTo>
                  <a:pt x="3406251" y="794913"/>
                  <a:pt x="3522711" y="795330"/>
                  <a:pt x="3639128" y="797447"/>
                </a:cubicBezTo>
                <a:cubicBezTo>
                  <a:pt x="3647941" y="823885"/>
                  <a:pt x="3645698" y="814531"/>
                  <a:pt x="3651828" y="848247"/>
                </a:cubicBezTo>
                <a:cubicBezTo>
                  <a:pt x="3654131" y="860915"/>
                  <a:pt x="3652949" y="874582"/>
                  <a:pt x="3658178" y="886347"/>
                </a:cubicBezTo>
                <a:cubicBezTo>
                  <a:pt x="3661825" y="894553"/>
                  <a:pt x="3671479" y="898498"/>
                  <a:pt x="3677228" y="905397"/>
                </a:cubicBezTo>
                <a:cubicBezTo>
                  <a:pt x="3682114" y="911260"/>
                  <a:pt x="3685695" y="918097"/>
                  <a:pt x="3689928" y="924447"/>
                </a:cubicBezTo>
                <a:cubicBezTo>
                  <a:pt x="3687811" y="943497"/>
                  <a:pt x="3692150" y="964453"/>
                  <a:pt x="3683578" y="981597"/>
                </a:cubicBezTo>
                <a:cubicBezTo>
                  <a:pt x="3679675" y="989403"/>
                  <a:pt x="3665984" y="984044"/>
                  <a:pt x="3658178" y="987947"/>
                </a:cubicBezTo>
                <a:cubicBezTo>
                  <a:pt x="3648712" y="992680"/>
                  <a:pt x="3641390" y="1000846"/>
                  <a:pt x="3632778" y="1006997"/>
                </a:cubicBezTo>
                <a:cubicBezTo>
                  <a:pt x="3620202" y="1015980"/>
                  <a:pt x="3610405" y="1023800"/>
                  <a:pt x="3594678" y="1026047"/>
                </a:cubicBezTo>
                <a:cubicBezTo>
                  <a:pt x="3571534" y="1029353"/>
                  <a:pt x="3548111" y="1030280"/>
                  <a:pt x="3524828" y="1032397"/>
                </a:cubicBezTo>
                <a:cubicBezTo>
                  <a:pt x="3397403" y="1018239"/>
                  <a:pt x="3531477" y="1031744"/>
                  <a:pt x="3302578" y="1019697"/>
                </a:cubicBezTo>
                <a:cubicBezTo>
                  <a:pt x="3277125" y="1018357"/>
                  <a:pt x="3251813" y="1014988"/>
                  <a:pt x="3226378" y="1013347"/>
                </a:cubicBezTo>
                <a:cubicBezTo>
                  <a:pt x="3186189" y="1010754"/>
                  <a:pt x="3145945" y="1009114"/>
                  <a:pt x="3105728" y="1006997"/>
                </a:cubicBezTo>
                <a:cubicBezTo>
                  <a:pt x="2955371" y="972299"/>
                  <a:pt x="3092117" y="998832"/>
                  <a:pt x="2902528" y="981597"/>
                </a:cubicBezTo>
                <a:cubicBezTo>
                  <a:pt x="2895862" y="980991"/>
                  <a:pt x="2890168" y="975474"/>
                  <a:pt x="2883478" y="975247"/>
                </a:cubicBezTo>
                <a:cubicBezTo>
                  <a:pt x="2764994" y="971231"/>
                  <a:pt x="2646411" y="971014"/>
                  <a:pt x="2527878" y="968897"/>
                </a:cubicBezTo>
                <a:cubicBezTo>
                  <a:pt x="2479995" y="952936"/>
                  <a:pt x="2539017" y="974466"/>
                  <a:pt x="2489778" y="949847"/>
                </a:cubicBezTo>
                <a:cubicBezTo>
                  <a:pt x="2437198" y="923557"/>
                  <a:pt x="2506273" y="967193"/>
                  <a:pt x="2451678" y="930797"/>
                </a:cubicBezTo>
                <a:cubicBezTo>
                  <a:pt x="2449561" y="924447"/>
                  <a:pt x="2446951" y="918241"/>
                  <a:pt x="2445328" y="911747"/>
                </a:cubicBezTo>
                <a:cubicBezTo>
                  <a:pt x="2442710" y="901276"/>
                  <a:pt x="2442768" y="890103"/>
                  <a:pt x="2438978" y="879997"/>
                </a:cubicBezTo>
                <a:cubicBezTo>
                  <a:pt x="2436298" y="872851"/>
                  <a:pt x="2430511" y="867297"/>
                  <a:pt x="2426278" y="860947"/>
                </a:cubicBezTo>
                <a:cubicBezTo>
                  <a:pt x="2424161" y="848247"/>
                  <a:pt x="2422721" y="835416"/>
                  <a:pt x="2419928" y="822847"/>
                </a:cubicBezTo>
                <a:cubicBezTo>
                  <a:pt x="2418476" y="816313"/>
                  <a:pt x="2419695" y="806515"/>
                  <a:pt x="2413578" y="803797"/>
                </a:cubicBezTo>
                <a:cubicBezTo>
                  <a:pt x="2397984" y="796866"/>
                  <a:pt x="2379711" y="799564"/>
                  <a:pt x="2362778" y="797447"/>
                </a:cubicBezTo>
                <a:cubicBezTo>
                  <a:pt x="2308274" y="779279"/>
                  <a:pt x="2395033" y="807098"/>
                  <a:pt x="2305628" y="784747"/>
                </a:cubicBezTo>
                <a:cubicBezTo>
                  <a:pt x="2292641" y="781500"/>
                  <a:pt x="2280228" y="776280"/>
                  <a:pt x="2267528" y="772047"/>
                </a:cubicBezTo>
                <a:cubicBezTo>
                  <a:pt x="2261178" y="769930"/>
                  <a:pt x="2255080" y="766797"/>
                  <a:pt x="2248478" y="765697"/>
                </a:cubicBezTo>
                <a:cubicBezTo>
                  <a:pt x="2235778" y="763580"/>
                  <a:pt x="2222947" y="762140"/>
                  <a:pt x="2210378" y="759347"/>
                </a:cubicBezTo>
                <a:cubicBezTo>
                  <a:pt x="2175640" y="751628"/>
                  <a:pt x="2206529" y="755520"/>
                  <a:pt x="2172278" y="740297"/>
                </a:cubicBezTo>
                <a:cubicBezTo>
                  <a:pt x="2160045" y="734860"/>
                  <a:pt x="2134178" y="727597"/>
                  <a:pt x="2134178" y="727597"/>
                </a:cubicBezTo>
                <a:cubicBezTo>
                  <a:pt x="2112769" y="695484"/>
                  <a:pt x="2133100" y="717533"/>
                  <a:pt x="2102428" y="702197"/>
                </a:cubicBezTo>
                <a:cubicBezTo>
                  <a:pt x="2095602" y="698784"/>
                  <a:pt x="2090352" y="692597"/>
                  <a:pt x="2083378" y="689497"/>
                </a:cubicBezTo>
                <a:cubicBezTo>
                  <a:pt x="2071145" y="684060"/>
                  <a:pt x="2056417" y="684223"/>
                  <a:pt x="2045278" y="676797"/>
                </a:cubicBezTo>
                <a:cubicBezTo>
                  <a:pt x="2038928" y="672564"/>
                  <a:pt x="2033202" y="667197"/>
                  <a:pt x="2026228" y="664097"/>
                </a:cubicBezTo>
                <a:cubicBezTo>
                  <a:pt x="2002194" y="653415"/>
                  <a:pt x="1981660" y="649644"/>
                  <a:pt x="1956378" y="645047"/>
                </a:cubicBezTo>
                <a:cubicBezTo>
                  <a:pt x="1943710" y="642744"/>
                  <a:pt x="1930847" y="641490"/>
                  <a:pt x="1918278" y="638697"/>
                </a:cubicBezTo>
                <a:cubicBezTo>
                  <a:pt x="1911744" y="637245"/>
                  <a:pt x="1905664" y="634186"/>
                  <a:pt x="1899228" y="632347"/>
                </a:cubicBezTo>
                <a:cubicBezTo>
                  <a:pt x="1890837" y="629949"/>
                  <a:pt x="1882219" y="628395"/>
                  <a:pt x="1873828" y="625997"/>
                </a:cubicBezTo>
                <a:cubicBezTo>
                  <a:pt x="1867392" y="624158"/>
                  <a:pt x="1861312" y="621099"/>
                  <a:pt x="1854778" y="619647"/>
                </a:cubicBezTo>
                <a:cubicBezTo>
                  <a:pt x="1842209" y="616854"/>
                  <a:pt x="1829378" y="615414"/>
                  <a:pt x="1816678" y="613297"/>
                </a:cubicBezTo>
                <a:cubicBezTo>
                  <a:pt x="1772228" y="615414"/>
                  <a:pt x="1727675" y="615951"/>
                  <a:pt x="1683328" y="619647"/>
                </a:cubicBezTo>
                <a:cubicBezTo>
                  <a:pt x="1676658" y="620203"/>
                  <a:pt x="1670714" y="624158"/>
                  <a:pt x="1664278" y="625997"/>
                </a:cubicBezTo>
                <a:cubicBezTo>
                  <a:pt x="1655887" y="628395"/>
                  <a:pt x="1647397" y="630454"/>
                  <a:pt x="1638878" y="632347"/>
                </a:cubicBezTo>
                <a:cubicBezTo>
                  <a:pt x="1609416" y="638894"/>
                  <a:pt x="1608829" y="637304"/>
                  <a:pt x="1581728" y="645047"/>
                </a:cubicBezTo>
                <a:cubicBezTo>
                  <a:pt x="1517959" y="663267"/>
                  <a:pt x="1616683" y="637896"/>
                  <a:pt x="1537278" y="657747"/>
                </a:cubicBezTo>
                <a:cubicBezTo>
                  <a:pt x="1492126" y="687848"/>
                  <a:pt x="1544572" y="645861"/>
                  <a:pt x="1511878" y="727597"/>
                </a:cubicBezTo>
                <a:cubicBezTo>
                  <a:pt x="1509392" y="733812"/>
                  <a:pt x="1499286" y="732186"/>
                  <a:pt x="1492828" y="733947"/>
                </a:cubicBezTo>
                <a:cubicBezTo>
                  <a:pt x="1475989" y="738540"/>
                  <a:pt x="1458234" y="740165"/>
                  <a:pt x="1442028" y="746647"/>
                </a:cubicBezTo>
                <a:cubicBezTo>
                  <a:pt x="1404063" y="761833"/>
                  <a:pt x="1421092" y="755742"/>
                  <a:pt x="1391228" y="765697"/>
                </a:cubicBezTo>
                <a:cubicBezTo>
                  <a:pt x="1384878" y="772047"/>
                  <a:pt x="1377159" y="777275"/>
                  <a:pt x="1372178" y="784747"/>
                </a:cubicBezTo>
                <a:cubicBezTo>
                  <a:pt x="1368465" y="790316"/>
                  <a:pt x="1366872" y="797185"/>
                  <a:pt x="1365828" y="803797"/>
                </a:cubicBezTo>
                <a:cubicBezTo>
                  <a:pt x="1360505" y="837510"/>
                  <a:pt x="1355746" y="871367"/>
                  <a:pt x="1353128" y="905397"/>
                </a:cubicBezTo>
                <a:cubicBezTo>
                  <a:pt x="1351011" y="932914"/>
                  <a:pt x="1353471" y="961173"/>
                  <a:pt x="1346778" y="987947"/>
                </a:cubicBezTo>
                <a:cubicBezTo>
                  <a:pt x="1344600" y="996659"/>
                  <a:pt x="1334817" y="1001484"/>
                  <a:pt x="1327728" y="1006997"/>
                </a:cubicBezTo>
                <a:cubicBezTo>
                  <a:pt x="1315680" y="1016368"/>
                  <a:pt x="1289628" y="1032397"/>
                  <a:pt x="1289628" y="1032397"/>
                </a:cubicBezTo>
                <a:cubicBezTo>
                  <a:pt x="1283837" y="1041084"/>
                  <a:pt x="1263785" y="1071924"/>
                  <a:pt x="1257878" y="1076847"/>
                </a:cubicBezTo>
                <a:cubicBezTo>
                  <a:pt x="1252736" y="1081132"/>
                  <a:pt x="1244815" y="1080204"/>
                  <a:pt x="1238828" y="1083197"/>
                </a:cubicBezTo>
                <a:cubicBezTo>
                  <a:pt x="1232002" y="1086610"/>
                  <a:pt x="1226128" y="1091664"/>
                  <a:pt x="1219778" y="1095897"/>
                </a:cubicBezTo>
                <a:cubicBezTo>
                  <a:pt x="1215545" y="1102247"/>
                  <a:pt x="1212474" y="1109551"/>
                  <a:pt x="1207078" y="1114947"/>
                </a:cubicBezTo>
                <a:cubicBezTo>
                  <a:pt x="1184815" y="1137210"/>
                  <a:pt x="1181366" y="1121484"/>
                  <a:pt x="1149928" y="1140347"/>
                </a:cubicBezTo>
                <a:cubicBezTo>
                  <a:pt x="1108404" y="1165262"/>
                  <a:pt x="1129637" y="1154813"/>
                  <a:pt x="1086428" y="1172097"/>
                </a:cubicBezTo>
                <a:cubicBezTo>
                  <a:pt x="1056795" y="1169980"/>
                  <a:pt x="1027007" y="1169432"/>
                  <a:pt x="997528" y="1165747"/>
                </a:cubicBezTo>
                <a:cubicBezTo>
                  <a:pt x="976109" y="1163070"/>
                  <a:pt x="954506" y="1159873"/>
                  <a:pt x="934028" y="1153047"/>
                </a:cubicBezTo>
                <a:cubicBezTo>
                  <a:pt x="921328" y="1148814"/>
                  <a:pt x="909249" y="1141679"/>
                  <a:pt x="895928" y="1140347"/>
                </a:cubicBezTo>
                <a:cubicBezTo>
                  <a:pt x="796561" y="1130410"/>
                  <a:pt x="853664" y="1135246"/>
                  <a:pt x="724478" y="1127647"/>
                </a:cubicBezTo>
                <a:cubicBezTo>
                  <a:pt x="708517" y="1079764"/>
                  <a:pt x="730047" y="1138786"/>
                  <a:pt x="705428" y="1089547"/>
                </a:cubicBezTo>
                <a:cubicBezTo>
                  <a:pt x="679138" y="1036967"/>
                  <a:pt x="722774" y="1106042"/>
                  <a:pt x="686378" y="1051447"/>
                </a:cubicBezTo>
                <a:cubicBezTo>
                  <a:pt x="684261" y="1028164"/>
                  <a:pt x="684091" y="1004621"/>
                  <a:pt x="680028" y="981597"/>
                </a:cubicBezTo>
                <a:cubicBezTo>
                  <a:pt x="677702" y="968414"/>
                  <a:pt x="680028" y="947730"/>
                  <a:pt x="667328" y="943497"/>
                </a:cubicBezTo>
                <a:cubicBezTo>
                  <a:pt x="660978" y="941380"/>
                  <a:pt x="654430" y="939784"/>
                  <a:pt x="648278" y="937147"/>
                </a:cubicBezTo>
                <a:cubicBezTo>
                  <a:pt x="625720" y="927479"/>
                  <a:pt x="622960" y="924502"/>
                  <a:pt x="603828" y="911747"/>
                </a:cubicBezTo>
                <a:cubicBezTo>
                  <a:pt x="599595" y="905397"/>
                  <a:pt x="594228" y="899671"/>
                  <a:pt x="591128" y="892697"/>
                </a:cubicBezTo>
                <a:cubicBezTo>
                  <a:pt x="585691" y="880464"/>
                  <a:pt x="587894" y="864063"/>
                  <a:pt x="578428" y="854597"/>
                </a:cubicBezTo>
                <a:lnTo>
                  <a:pt x="559378" y="835547"/>
                </a:lnTo>
                <a:cubicBezTo>
                  <a:pt x="557343" y="827409"/>
                  <a:pt x="551233" y="800207"/>
                  <a:pt x="546678" y="791097"/>
                </a:cubicBezTo>
                <a:cubicBezTo>
                  <a:pt x="543265" y="784271"/>
                  <a:pt x="538211" y="778397"/>
                  <a:pt x="533978" y="772047"/>
                </a:cubicBezTo>
                <a:cubicBezTo>
                  <a:pt x="531861" y="757230"/>
                  <a:pt x="533187" y="741494"/>
                  <a:pt x="527628" y="727597"/>
                </a:cubicBezTo>
                <a:cubicBezTo>
                  <a:pt x="524293" y="719259"/>
                  <a:pt x="513966" y="715731"/>
                  <a:pt x="508578" y="708547"/>
                </a:cubicBezTo>
                <a:cubicBezTo>
                  <a:pt x="501173" y="698673"/>
                  <a:pt x="495048" y="687836"/>
                  <a:pt x="489528" y="676797"/>
                </a:cubicBezTo>
                <a:cubicBezTo>
                  <a:pt x="486535" y="670810"/>
                  <a:pt x="488625" y="661638"/>
                  <a:pt x="483178" y="657747"/>
                </a:cubicBezTo>
                <a:cubicBezTo>
                  <a:pt x="472285" y="649966"/>
                  <a:pt x="445078" y="645047"/>
                  <a:pt x="445078" y="645047"/>
                </a:cubicBezTo>
                <a:cubicBezTo>
                  <a:pt x="431034" y="631003"/>
                  <a:pt x="424659" y="622138"/>
                  <a:pt x="406978" y="613297"/>
                </a:cubicBezTo>
                <a:cubicBezTo>
                  <a:pt x="400991" y="610304"/>
                  <a:pt x="394278" y="609064"/>
                  <a:pt x="387928" y="606947"/>
                </a:cubicBezTo>
                <a:cubicBezTo>
                  <a:pt x="364462" y="571748"/>
                  <a:pt x="388654" y="599589"/>
                  <a:pt x="356178" y="581547"/>
                </a:cubicBezTo>
                <a:cubicBezTo>
                  <a:pt x="290674" y="545156"/>
                  <a:pt x="342133" y="564165"/>
                  <a:pt x="299028" y="549797"/>
                </a:cubicBezTo>
                <a:cubicBezTo>
                  <a:pt x="295930" y="531206"/>
                  <a:pt x="297149" y="506384"/>
                  <a:pt x="279978" y="492647"/>
                </a:cubicBezTo>
                <a:cubicBezTo>
                  <a:pt x="274751" y="488466"/>
                  <a:pt x="267278" y="488414"/>
                  <a:pt x="260928" y="486297"/>
                </a:cubicBezTo>
                <a:cubicBezTo>
                  <a:pt x="249769" y="452819"/>
                  <a:pt x="261954" y="479908"/>
                  <a:pt x="235528" y="448197"/>
                </a:cubicBezTo>
                <a:cubicBezTo>
                  <a:pt x="230642" y="442334"/>
                  <a:pt x="226241" y="435973"/>
                  <a:pt x="222828" y="429147"/>
                </a:cubicBezTo>
                <a:cubicBezTo>
                  <a:pt x="219835" y="423160"/>
                  <a:pt x="220659" y="415324"/>
                  <a:pt x="216478" y="410097"/>
                </a:cubicBezTo>
                <a:cubicBezTo>
                  <a:pt x="211710" y="404138"/>
                  <a:pt x="203778" y="401630"/>
                  <a:pt x="197428" y="397397"/>
                </a:cubicBezTo>
                <a:cubicBezTo>
                  <a:pt x="163561" y="346597"/>
                  <a:pt x="208011" y="407980"/>
                  <a:pt x="165678" y="365647"/>
                </a:cubicBezTo>
                <a:cubicBezTo>
                  <a:pt x="160282" y="360251"/>
                  <a:pt x="157864" y="352460"/>
                  <a:pt x="152978" y="346597"/>
                </a:cubicBezTo>
                <a:cubicBezTo>
                  <a:pt x="147229" y="339698"/>
                  <a:pt x="140278" y="333897"/>
                  <a:pt x="133928" y="327547"/>
                </a:cubicBezTo>
                <a:cubicBezTo>
                  <a:pt x="131811" y="321197"/>
                  <a:pt x="130571" y="314484"/>
                  <a:pt x="127578" y="308497"/>
                </a:cubicBezTo>
                <a:cubicBezTo>
                  <a:pt x="124165" y="301671"/>
                  <a:pt x="117884" y="296462"/>
                  <a:pt x="114878" y="289447"/>
                </a:cubicBezTo>
                <a:cubicBezTo>
                  <a:pt x="111440" y="281425"/>
                  <a:pt x="113369" y="271309"/>
                  <a:pt x="108528" y="264047"/>
                </a:cubicBezTo>
                <a:cubicBezTo>
                  <a:pt x="104295" y="257697"/>
                  <a:pt x="95341" y="256233"/>
                  <a:pt x="89478" y="251347"/>
                </a:cubicBezTo>
                <a:cubicBezTo>
                  <a:pt x="82579" y="245598"/>
                  <a:pt x="76778" y="238647"/>
                  <a:pt x="70428" y="232297"/>
                </a:cubicBezTo>
                <a:cubicBezTo>
                  <a:pt x="68311" y="219597"/>
                  <a:pt x="69836" y="205713"/>
                  <a:pt x="64078" y="194197"/>
                </a:cubicBezTo>
                <a:cubicBezTo>
                  <a:pt x="59154" y="184349"/>
                  <a:pt x="34994" y="178152"/>
                  <a:pt x="25978" y="175147"/>
                </a:cubicBezTo>
                <a:lnTo>
                  <a:pt x="6928" y="117997"/>
                </a:lnTo>
                <a:lnTo>
                  <a:pt x="578" y="98947"/>
                </a:lnTo>
                <a:cubicBezTo>
                  <a:pt x="6067" y="16612"/>
                  <a:pt x="-23411" y="-19116"/>
                  <a:pt x="64078" y="10047"/>
                </a:cubicBezTo>
                <a:cubicBezTo>
                  <a:pt x="72597" y="12887"/>
                  <a:pt x="76778" y="22747"/>
                  <a:pt x="83128" y="29097"/>
                </a:cubicBezTo>
                <a:cubicBezTo>
                  <a:pt x="85245" y="43914"/>
                  <a:pt x="83399" y="59870"/>
                  <a:pt x="89478" y="73547"/>
                </a:cubicBezTo>
                <a:cubicBezTo>
                  <a:pt x="92578" y="80521"/>
                  <a:pt x="103760" y="80288"/>
                  <a:pt x="108528" y="86247"/>
                </a:cubicBezTo>
                <a:cubicBezTo>
                  <a:pt x="112709" y="91474"/>
                  <a:pt x="113039" y="98861"/>
                  <a:pt x="114878" y="105297"/>
                </a:cubicBezTo>
                <a:cubicBezTo>
                  <a:pt x="117276" y="113688"/>
                  <a:pt x="118830" y="122306"/>
                  <a:pt x="121228" y="130697"/>
                </a:cubicBezTo>
                <a:cubicBezTo>
                  <a:pt x="123067" y="137133"/>
                  <a:pt x="125955" y="143253"/>
                  <a:pt x="127578" y="149747"/>
                </a:cubicBezTo>
                <a:cubicBezTo>
                  <a:pt x="130196" y="160218"/>
                  <a:pt x="127941" y="172517"/>
                  <a:pt x="133928" y="181497"/>
                </a:cubicBezTo>
                <a:cubicBezTo>
                  <a:pt x="137641" y="187066"/>
                  <a:pt x="146991" y="184854"/>
                  <a:pt x="152978" y="187847"/>
                </a:cubicBezTo>
                <a:cubicBezTo>
                  <a:pt x="159804" y="191260"/>
                  <a:pt x="165202" y="197134"/>
                  <a:pt x="172028" y="200547"/>
                </a:cubicBezTo>
                <a:cubicBezTo>
                  <a:pt x="182178" y="205622"/>
                  <a:pt x="206983" y="210534"/>
                  <a:pt x="216478" y="213247"/>
                </a:cubicBezTo>
                <a:cubicBezTo>
                  <a:pt x="267786" y="227906"/>
                  <a:pt x="193660" y="215791"/>
                  <a:pt x="305378" y="225947"/>
                </a:cubicBezTo>
                <a:cubicBezTo>
                  <a:pt x="346388" y="253287"/>
                  <a:pt x="309147" y="232835"/>
                  <a:pt x="394278" y="244997"/>
                </a:cubicBezTo>
                <a:cubicBezTo>
                  <a:pt x="410176" y="247268"/>
                  <a:pt x="424499" y="258355"/>
                  <a:pt x="438728" y="264047"/>
                </a:cubicBezTo>
                <a:cubicBezTo>
                  <a:pt x="451157" y="269019"/>
                  <a:pt x="465689" y="269321"/>
                  <a:pt x="476828" y="276747"/>
                </a:cubicBezTo>
                <a:cubicBezTo>
                  <a:pt x="501447" y="293160"/>
                  <a:pt x="488638" y="287034"/>
                  <a:pt x="514928" y="295797"/>
                </a:cubicBezTo>
                <a:cubicBezTo>
                  <a:pt x="536095" y="293680"/>
                  <a:pt x="557370" y="292455"/>
                  <a:pt x="578428" y="289447"/>
                </a:cubicBezTo>
                <a:cubicBezTo>
                  <a:pt x="587068" y="288213"/>
                  <a:pt x="595101" y="283097"/>
                  <a:pt x="603828" y="283097"/>
                </a:cubicBezTo>
                <a:cubicBezTo>
                  <a:pt x="639874" y="283097"/>
                  <a:pt x="675795" y="287330"/>
                  <a:pt x="711778" y="289447"/>
                </a:cubicBezTo>
                <a:cubicBezTo>
                  <a:pt x="780066" y="312210"/>
                  <a:pt x="736521" y="303037"/>
                  <a:pt x="845128" y="295797"/>
                </a:cubicBezTo>
                <a:cubicBezTo>
                  <a:pt x="851478" y="293680"/>
                  <a:pt x="859445" y="294180"/>
                  <a:pt x="864178" y="289447"/>
                </a:cubicBezTo>
                <a:cubicBezTo>
                  <a:pt x="868911" y="284714"/>
                  <a:pt x="869428" y="276999"/>
                  <a:pt x="870528" y="270397"/>
                </a:cubicBezTo>
                <a:cubicBezTo>
                  <a:pt x="873679" y="251491"/>
                  <a:pt x="870328" y="231260"/>
                  <a:pt x="876878" y="213247"/>
                </a:cubicBezTo>
                <a:cubicBezTo>
                  <a:pt x="879917" y="204888"/>
                  <a:pt x="907615" y="195896"/>
                  <a:pt x="914978" y="194197"/>
                </a:cubicBezTo>
                <a:cubicBezTo>
                  <a:pt x="936011" y="189343"/>
                  <a:pt x="978478" y="181497"/>
                  <a:pt x="978478" y="181497"/>
                </a:cubicBezTo>
                <a:cubicBezTo>
                  <a:pt x="1001074" y="166433"/>
                  <a:pt x="999486" y="172042"/>
                  <a:pt x="1010228" y="143397"/>
                </a:cubicBezTo>
                <a:cubicBezTo>
                  <a:pt x="1013292" y="135225"/>
                  <a:pt x="1011126" y="124812"/>
                  <a:pt x="1016578" y="117997"/>
                </a:cubicBezTo>
                <a:cubicBezTo>
                  <a:pt x="1020759" y="112770"/>
                  <a:pt x="1029641" y="114640"/>
                  <a:pt x="1035628" y="111647"/>
                </a:cubicBezTo>
                <a:cubicBezTo>
                  <a:pt x="1042454" y="108234"/>
                  <a:pt x="1048328" y="103180"/>
                  <a:pt x="1054678" y="98947"/>
                </a:cubicBezTo>
                <a:cubicBezTo>
                  <a:pt x="1061627" y="50306"/>
                  <a:pt x="1051503" y="30155"/>
                  <a:pt x="1061028" y="22747"/>
                </a:cubicBezTo>
                <a:close/>
              </a:path>
            </a:pathLst>
          </a:custGeom>
          <a:noFill/>
          <a:ln w="76200"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848BFB3D-177D-4D78-8B8C-11105B5ACBC2}"/>
              </a:ext>
            </a:extLst>
          </p:cNvPr>
          <p:cNvSpPr/>
          <p:nvPr/>
        </p:nvSpPr>
        <p:spPr>
          <a:xfrm>
            <a:off x="0" y="4569708"/>
            <a:ext cx="4316818" cy="666536"/>
          </a:xfrm>
          <a:prstGeom prst="wedgeRectCallout">
            <a:avLst>
              <a:gd name="adj1" fmla="val 38206"/>
              <a:gd name="adj2" fmla="val -14764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水色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範囲：オアシス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2206FF7-5D2D-4CD6-A409-B1D055161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615" y="5146531"/>
            <a:ext cx="1894982" cy="176767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E4B2573-F127-4A2D-A3E8-858C4DDBB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8615" y="5649098"/>
            <a:ext cx="961117" cy="113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65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391742B-1BC3-4432-9729-B8138963E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334" y="1093838"/>
            <a:ext cx="8721331" cy="4526035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2ED6364C-C112-4047-8472-AE66B34E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846" y="2681886"/>
            <a:ext cx="2408308" cy="224650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BCF8623-ACF2-4284-A391-483B18B7D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318" y="4049667"/>
            <a:ext cx="1164166" cy="1371624"/>
          </a:xfrm>
          <a:prstGeom prst="rect">
            <a:avLst/>
          </a:prstGeom>
        </p:spPr>
      </p:pic>
      <p:sp>
        <p:nvSpPr>
          <p:cNvPr id="9" name="矢印: 左右 8">
            <a:extLst>
              <a:ext uri="{FF2B5EF4-FFF2-40B4-BE49-F238E27FC236}">
                <a16:creationId xmlns:a16="http://schemas.microsoft.com/office/drawing/2014/main" id="{061281F1-E6D6-4054-8A4E-D698C0829827}"/>
              </a:ext>
            </a:extLst>
          </p:cNvPr>
          <p:cNvSpPr/>
          <p:nvPr/>
        </p:nvSpPr>
        <p:spPr>
          <a:xfrm>
            <a:off x="1781148" y="2990887"/>
            <a:ext cx="3155431" cy="124401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交易</a:t>
            </a:r>
          </a:p>
        </p:txBody>
      </p:sp>
      <p:sp>
        <p:nvSpPr>
          <p:cNvPr id="10" name="矢印: 左右 9">
            <a:extLst>
              <a:ext uri="{FF2B5EF4-FFF2-40B4-BE49-F238E27FC236}">
                <a16:creationId xmlns:a16="http://schemas.microsoft.com/office/drawing/2014/main" id="{3D62BA86-FAAA-41D8-8E9B-52E8CD46F5F5}"/>
              </a:ext>
            </a:extLst>
          </p:cNvPr>
          <p:cNvSpPr/>
          <p:nvPr/>
        </p:nvSpPr>
        <p:spPr>
          <a:xfrm>
            <a:off x="7300154" y="2990887"/>
            <a:ext cx="3155431" cy="124401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交易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41E92A2-8D13-4453-B06A-062521E40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95786" y="4049667"/>
            <a:ext cx="1164166" cy="1371624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9673947-5050-47F3-B010-F161F43064A7}"/>
              </a:ext>
            </a:extLst>
          </p:cNvPr>
          <p:cNvSpPr/>
          <p:nvPr/>
        </p:nvSpPr>
        <p:spPr>
          <a:xfrm>
            <a:off x="332667" y="3293915"/>
            <a:ext cx="1041991" cy="637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西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DCBDAF7-86C8-4BAB-922D-7B9924FB3B3D}"/>
              </a:ext>
            </a:extLst>
          </p:cNvPr>
          <p:cNvSpPr/>
          <p:nvPr/>
        </p:nvSpPr>
        <p:spPr>
          <a:xfrm>
            <a:off x="10817341" y="3297793"/>
            <a:ext cx="1041991" cy="637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</a:t>
            </a:r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26AFBAB-8F62-4EDE-ACF8-DDCC98FFAE00}"/>
              </a:ext>
            </a:extLst>
          </p:cNvPr>
          <p:cNvSpPr/>
          <p:nvPr/>
        </p:nvSpPr>
        <p:spPr>
          <a:xfrm>
            <a:off x="4936579" y="2120010"/>
            <a:ext cx="2272295" cy="637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オアシス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51A291C5-1BD0-4A81-A0C8-CD9093B65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969" y="4489004"/>
            <a:ext cx="1010093" cy="87878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829DBA20-0FA3-44C2-962A-CEE516600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707" y="4542510"/>
            <a:ext cx="1010093" cy="87878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D085BF0-55B3-4076-9918-3609687E3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04" y="3955963"/>
            <a:ext cx="1010093" cy="87878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97192F1-FBE4-4FFD-AEEB-E23A305FD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552" y="3983039"/>
            <a:ext cx="1010093" cy="878781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F9C0A71-807F-4C02-8571-F1AABC385A77}"/>
              </a:ext>
            </a:extLst>
          </p:cNvPr>
          <p:cNvSpPr/>
          <p:nvPr/>
        </p:nvSpPr>
        <p:spPr>
          <a:xfrm>
            <a:off x="5575002" y="142423"/>
            <a:ext cx="1041991" cy="637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北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E99A7AF3-AB2D-42EA-BF4B-41276607DD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7445" y="4247900"/>
            <a:ext cx="1280466" cy="1339049"/>
          </a:xfrm>
          <a:prstGeom prst="rect">
            <a:avLst/>
          </a:prstGeom>
        </p:spPr>
      </p:pic>
      <p:sp>
        <p:nvSpPr>
          <p:cNvPr id="4" name="矢印: 上下 3">
            <a:extLst>
              <a:ext uri="{FF2B5EF4-FFF2-40B4-BE49-F238E27FC236}">
                <a16:creationId xmlns:a16="http://schemas.microsoft.com/office/drawing/2014/main" id="{C3508B48-1E2C-47DC-98BD-752645B1256B}"/>
              </a:ext>
            </a:extLst>
          </p:cNvPr>
          <p:cNvSpPr/>
          <p:nvPr/>
        </p:nvSpPr>
        <p:spPr>
          <a:xfrm>
            <a:off x="5575002" y="662982"/>
            <a:ext cx="1041991" cy="1546509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交易</a:t>
            </a:r>
          </a:p>
        </p:txBody>
      </p:sp>
      <p:sp>
        <p:nvSpPr>
          <p:cNvPr id="17" name="吹き出し: 上矢印 16">
            <a:extLst>
              <a:ext uri="{FF2B5EF4-FFF2-40B4-BE49-F238E27FC236}">
                <a16:creationId xmlns:a16="http://schemas.microsoft.com/office/drawing/2014/main" id="{0EA9C722-E88F-434A-BCFD-A9A37EA131E6}"/>
              </a:ext>
            </a:extLst>
          </p:cNvPr>
          <p:cNvSpPr/>
          <p:nvPr/>
        </p:nvSpPr>
        <p:spPr>
          <a:xfrm>
            <a:off x="4720616" y="4508424"/>
            <a:ext cx="2750761" cy="1010093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中継地</a:t>
            </a:r>
          </a:p>
        </p:txBody>
      </p:sp>
      <p:sp>
        <p:nvSpPr>
          <p:cNvPr id="26" name="矢印: 上下 25">
            <a:extLst>
              <a:ext uri="{FF2B5EF4-FFF2-40B4-BE49-F238E27FC236}">
                <a16:creationId xmlns:a16="http://schemas.microsoft.com/office/drawing/2014/main" id="{B1AE5746-E611-47C3-AB5D-B30EC09A5AB9}"/>
              </a:ext>
            </a:extLst>
          </p:cNvPr>
          <p:cNvSpPr/>
          <p:nvPr/>
        </p:nvSpPr>
        <p:spPr>
          <a:xfrm>
            <a:off x="5701126" y="5294773"/>
            <a:ext cx="795643" cy="1010093"/>
          </a:xfrm>
          <a:prstGeom prst="up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交易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B483744-84F1-433E-80C0-9A577390088B}"/>
              </a:ext>
            </a:extLst>
          </p:cNvPr>
          <p:cNvSpPr/>
          <p:nvPr/>
        </p:nvSpPr>
        <p:spPr>
          <a:xfrm>
            <a:off x="5575002" y="6153471"/>
            <a:ext cx="1041991" cy="637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南</a:t>
            </a:r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9287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3418F09-C57E-45C8-9F93-EFC58818F02F}"/>
              </a:ext>
            </a:extLst>
          </p:cNvPr>
          <p:cNvSpPr/>
          <p:nvPr/>
        </p:nvSpPr>
        <p:spPr>
          <a:xfrm>
            <a:off x="116558" y="729163"/>
            <a:ext cx="2609735" cy="5409690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9161D29-5D8B-4CB7-8674-878DCEA69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117" y="310204"/>
            <a:ext cx="7715033" cy="423386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70CDD5E-3D77-4E96-A967-B60C25C2F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177" y="2709400"/>
            <a:ext cx="2234756" cy="188557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FE8ABF9-10CC-4A8D-BA83-7EF19C25A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895" y="3235495"/>
            <a:ext cx="1283422" cy="122407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7364A45-58FA-4D01-B269-BD6BA0077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018" y="3093990"/>
            <a:ext cx="1466812" cy="142283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04CC89E-B35F-430E-B83A-2D6A8A5C5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1117" y="3331079"/>
            <a:ext cx="1783977" cy="121298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DBEC5CF-A2C3-4797-A4B5-2738E8117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260754" y="3015837"/>
            <a:ext cx="1666382" cy="1579138"/>
          </a:xfrm>
          <a:prstGeom prst="rect">
            <a:avLst/>
          </a:prstGeom>
        </p:spPr>
      </p:pic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B787910D-633D-4D6E-9D5B-B5A5963D130D}"/>
              </a:ext>
            </a:extLst>
          </p:cNvPr>
          <p:cNvSpPr/>
          <p:nvPr/>
        </p:nvSpPr>
        <p:spPr>
          <a:xfrm>
            <a:off x="8621317" y="1972691"/>
            <a:ext cx="3166615" cy="601591"/>
          </a:xfrm>
          <a:prstGeom prst="wedgeRectCallout">
            <a:avLst>
              <a:gd name="adj1" fmla="val -9273"/>
              <a:gd name="adj2" fmla="val 14966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組み立て式住居</a:t>
            </a: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EF794F9B-C604-49E1-9AA2-C76AE17044C2}"/>
              </a:ext>
            </a:extLst>
          </p:cNvPr>
          <p:cNvSpPr/>
          <p:nvPr/>
        </p:nvSpPr>
        <p:spPr>
          <a:xfrm>
            <a:off x="5819679" y="1967323"/>
            <a:ext cx="1066814" cy="601591"/>
          </a:xfrm>
          <a:prstGeom prst="wedgeRectCallout">
            <a:avLst>
              <a:gd name="adj1" fmla="val -24223"/>
              <a:gd name="adj2" fmla="val 12491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家畜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6C23D5E-BE9B-4D00-B575-2F820E6ABE89}"/>
              </a:ext>
            </a:extLst>
          </p:cNvPr>
          <p:cNvSpPr/>
          <p:nvPr/>
        </p:nvSpPr>
        <p:spPr>
          <a:xfrm>
            <a:off x="8304821" y="3275194"/>
            <a:ext cx="1375945" cy="100852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供給</a:t>
            </a:r>
          </a:p>
        </p:txBody>
      </p:sp>
      <p:sp>
        <p:nvSpPr>
          <p:cNvPr id="12" name="吹き出し: 上矢印 11">
            <a:extLst>
              <a:ext uri="{FF2B5EF4-FFF2-40B4-BE49-F238E27FC236}">
                <a16:creationId xmlns:a16="http://schemas.microsoft.com/office/drawing/2014/main" id="{55C6AAC7-E1CC-4332-BA02-5C11F611B137}"/>
              </a:ext>
            </a:extLst>
          </p:cNvPr>
          <p:cNvSpPr/>
          <p:nvPr/>
        </p:nvSpPr>
        <p:spPr>
          <a:xfrm>
            <a:off x="6628219" y="4139458"/>
            <a:ext cx="4430232" cy="2613289"/>
          </a:xfrm>
          <a:prstGeom prst="upArrowCallout">
            <a:avLst>
              <a:gd name="adj1" fmla="val 21388"/>
              <a:gd name="adj2" fmla="val 19130"/>
              <a:gd name="adj3" fmla="val 25000"/>
              <a:gd name="adj4" fmla="val 631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600" dirty="0">
              <a:latin typeface="UD Digi Kyokasho N-B" panose="02020700000000000000" pitchFamily="18" charset="-128"/>
              <a:ea typeface="UD Digi Kyokasho N-B" panose="02020700000000000000" pitchFamily="18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A12C151-65FD-4C24-80A9-4FE6C84281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7351" y="5238756"/>
            <a:ext cx="1030834" cy="1030834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45F017F-7133-480D-A233-2D38D4D43158}"/>
              </a:ext>
            </a:extLst>
          </p:cNvPr>
          <p:cNvSpPr/>
          <p:nvPr/>
        </p:nvSpPr>
        <p:spPr>
          <a:xfrm>
            <a:off x="6885304" y="6212892"/>
            <a:ext cx="1466813" cy="4561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乳製品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44E243DA-E9E9-488C-B786-878A7954BC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7305" y="5187682"/>
            <a:ext cx="1212137" cy="1136686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2DADF32-6723-487E-965B-5DB5C9393F24}"/>
              </a:ext>
            </a:extLst>
          </p:cNvPr>
          <p:cNvSpPr/>
          <p:nvPr/>
        </p:nvSpPr>
        <p:spPr>
          <a:xfrm>
            <a:off x="8548048" y="6212892"/>
            <a:ext cx="936787" cy="4561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肉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61E3D4D-1CB3-472A-89B2-4325D965B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3636" y="5282664"/>
            <a:ext cx="1103105" cy="99021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C6D86413-F677-4227-B791-29504CD9AB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0766" y="5237729"/>
            <a:ext cx="1203251" cy="1203251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446B468-E8C1-469D-8662-1A89DB0CDBA5}"/>
              </a:ext>
            </a:extLst>
          </p:cNvPr>
          <p:cNvSpPr/>
          <p:nvPr/>
        </p:nvSpPr>
        <p:spPr>
          <a:xfrm>
            <a:off x="9760185" y="6212891"/>
            <a:ext cx="1113653" cy="4561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毛皮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5DED17FD-3284-4383-90B5-8E97B22893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999" y="719147"/>
            <a:ext cx="2282155" cy="194553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B3C8C16-D70A-48D6-A339-5ADBE71289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923" y="3275194"/>
            <a:ext cx="2408308" cy="2246509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5E8690E-2238-4987-9CDF-924553869BEF}"/>
              </a:ext>
            </a:extLst>
          </p:cNvPr>
          <p:cNvSpPr/>
          <p:nvPr/>
        </p:nvSpPr>
        <p:spPr>
          <a:xfrm>
            <a:off x="210875" y="5202726"/>
            <a:ext cx="2272295" cy="637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オアシス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7FB295BC-081F-4479-BEA1-7E514F2C53C0}"/>
              </a:ext>
            </a:extLst>
          </p:cNvPr>
          <p:cNvSpPr/>
          <p:nvPr/>
        </p:nvSpPr>
        <p:spPr>
          <a:xfrm>
            <a:off x="295293" y="2180537"/>
            <a:ext cx="2272295" cy="637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農耕文化</a:t>
            </a:r>
          </a:p>
        </p:txBody>
      </p:sp>
      <p:sp>
        <p:nvSpPr>
          <p:cNvPr id="25" name="矢印: 左右 24">
            <a:extLst>
              <a:ext uri="{FF2B5EF4-FFF2-40B4-BE49-F238E27FC236}">
                <a16:creationId xmlns:a16="http://schemas.microsoft.com/office/drawing/2014/main" id="{8E4CF5FB-15AC-4734-A4A1-E0A137BBCC6F}"/>
              </a:ext>
            </a:extLst>
          </p:cNvPr>
          <p:cNvSpPr/>
          <p:nvPr/>
        </p:nvSpPr>
        <p:spPr>
          <a:xfrm>
            <a:off x="2483170" y="2418113"/>
            <a:ext cx="2272295" cy="1406550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交易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230221B1-E311-4E87-9D6C-B0077BB0498D}"/>
              </a:ext>
            </a:extLst>
          </p:cNvPr>
          <p:cNvSpPr/>
          <p:nvPr/>
        </p:nvSpPr>
        <p:spPr>
          <a:xfrm>
            <a:off x="2897161" y="4098875"/>
            <a:ext cx="1908483" cy="1088807"/>
          </a:xfrm>
          <a:prstGeom prst="wedgeRectCallout">
            <a:avLst>
              <a:gd name="adj1" fmla="val -20881"/>
              <a:gd name="adj2" fmla="val -9480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不足分を物々交換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A8F8C91D-1B9E-40FF-A495-C6DCE26AE5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3941" y="5016039"/>
            <a:ext cx="1098376" cy="1220076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96520E6-100C-4E0A-A685-F82208EA7831}"/>
              </a:ext>
            </a:extLst>
          </p:cNvPr>
          <p:cNvSpPr/>
          <p:nvPr/>
        </p:nvSpPr>
        <p:spPr>
          <a:xfrm>
            <a:off x="4461117" y="299372"/>
            <a:ext cx="2705227" cy="5996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遊牧民の生活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7709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A3D5734-F86C-4DC3-B875-3CF5300D1D6D}"/>
              </a:ext>
            </a:extLst>
          </p:cNvPr>
          <p:cNvSpPr/>
          <p:nvPr/>
        </p:nvSpPr>
        <p:spPr>
          <a:xfrm>
            <a:off x="91414" y="378597"/>
            <a:ext cx="5299293" cy="5947776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E63D274-CA75-4787-9C55-7A5316408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06" y="1527434"/>
            <a:ext cx="1754441" cy="166233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B40935D-9AAB-4FEC-86A1-27A43459A4BF}"/>
              </a:ext>
            </a:extLst>
          </p:cNvPr>
          <p:cNvSpPr/>
          <p:nvPr/>
        </p:nvSpPr>
        <p:spPr>
          <a:xfrm>
            <a:off x="505492" y="2889961"/>
            <a:ext cx="1865255" cy="5996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都市国家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CC0779C-195D-4F8C-8795-DE2ABD1B2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06" y="3891515"/>
            <a:ext cx="1754441" cy="1662333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CEB3318-5DBF-472D-BB04-0BFF43B4B5EB}"/>
              </a:ext>
            </a:extLst>
          </p:cNvPr>
          <p:cNvSpPr/>
          <p:nvPr/>
        </p:nvSpPr>
        <p:spPr>
          <a:xfrm>
            <a:off x="505492" y="5254042"/>
            <a:ext cx="1865255" cy="5996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都市国家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A8FAC520-10AF-480D-A6AD-7E75EF51ECE9}"/>
              </a:ext>
            </a:extLst>
          </p:cNvPr>
          <p:cNvSpPr/>
          <p:nvPr/>
        </p:nvSpPr>
        <p:spPr>
          <a:xfrm>
            <a:off x="2926485" y="1877676"/>
            <a:ext cx="1908483" cy="1790555"/>
          </a:xfrm>
          <a:prstGeom prst="wedgeRectCallout">
            <a:avLst>
              <a:gd name="adj1" fmla="val -80493"/>
              <a:gd name="adj2" fmla="val -2062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190ABBF-B55E-4F51-AC44-5B2FDCE4A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39" y="2210862"/>
            <a:ext cx="1123468" cy="124794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63CF700-D524-4B0E-8AFF-091B9D028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707" y="2137466"/>
            <a:ext cx="1352107" cy="1352107"/>
          </a:xfrm>
          <a:prstGeom prst="rect">
            <a:avLst/>
          </a:prstGeom>
        </p:spPr>
      </p:pic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2DAD2422-AFF7-48C7-8C99-CA37FF171455}"/>
              </a:ext>
            </a:extLst>
          </p:cNvPr>
          <p:cNvSpPr/>
          <p:nvPr/>
        </p:nvSpPr>
        <p:spPr>
          <a:xfrm>
            <a:off x="2957331" y="4358764"/>
            <a:ext cx="1908483" cy="1790555"/>
          </a:xfrm>
          <a:prstGeom prst="wedgeRectCallout">
            <a:avLst>
              <a:gd name="adj1" fmla="val -80493"/>
              <a:gd name="adj2" fmla="val -2062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86EAB25-B3E8-477D-BC2F-6BD1384DB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817" y="4670768"/>
            <a:ext cx="1085780" cy="130001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D1BA925-9362-4073-AE5C-BFB31D4F6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730" y="4644721"/>
            <a:ext cx="1352107" cy="1352107"/>
          </a:xfrm>
          <a:prstGeom prst="rect">
            <a:avLst/>
          </a:prstGeom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8F13C40-E75E-4BC8-86BD-FB1905FAF128}"/>
              </a:ext>
            </a:extLst>
          </p:cNvPr>
          <p:cNvSpPr/>
          <p:nvPr/>
        </p:nvSpPr>
        <p:spPr>
          <a:xfrm>
            <a:off x="1608431" y="629413"/>
            <a:ext cx="2272295" cy="637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農耕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国家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843FFD-A89B-43F1-A87D-4B95952909AA}"/>
              </a:ext>
            </a:extLst>
          </p:cNvPr>
          <p:cNvSpPr/>
          <p:nvPr/>
        </p:nvSpPr>
        <p:spPr>
          <a:xfrm>
            <a:off x="6006106" y="378597"/>
            <a:ext cx="5299293" cy="5947776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B34A268-E1B7-47BF-B7FC-3593BB3C56CE}"/>
              </a:ext>
            </a:extLst>
          </p:cNvPr>
          <p:cNvSpPr/>
          <p:nvPr/>
        </p:nvSpPr>
        <p:spPr>
          <a:xfrm>
            <a:off x="7519604" y="629413"/>
            <a:ext cx="2272295" cy="637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遊牧国家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167AD4F-E892-456F-898B-0CAE5BE7C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6649" y="1404035"/>
            <a:ext cx="1670499" cy="1409484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91A8B26-9522-473A-93CF-12841EA54DB1}"/>
              </a:ext>
            </a:extLst>
          </p:cNvPr>
          <p:cNvSpPr/>
          <p:nvPr/>
        </p:nvSpPr>
        <p:spPr>
          <a:xfrm>
            <a:off x="9171087" y="2560411"/>
            <a:ext cx="1241622" cy="50621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部族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A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E4283948-BD37-4C8F-BC37-CD344C9C9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450" y="1556089"/>
            <a:ext cx="1670499" cy="1409484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D8C0A659-28BD-4F86-98AE-E977D0B24983}"/>
              </a:ext>
            </a:extLst>
          </p:cNvPr>
          <p:cNvSpPr/>
          <p:nvPr/>
        </p:nvSpPr>
        <p:spPr>
          <a:xfrm>
            <a:off x="6543888" y="2712465"/>
            <a:ext cx="1241622" cy="506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部族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E2D91EDC-CA12-4F64-BC15-41C895162A0F}"/>
              </a:ext>
            </a:extLst>
          </p:cNvPr>
          <p:cNvSpPr/>
          <p:nvPr/>
        </p:nvSpPr>
        <p:spPr>
          <a:xfrm>
            <a:off x="7857488" y="4042228"/>
            <a:ext cx="1241622" cy="506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部族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C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5BC91083-EC50-47CE-90E4-71D37B9C1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450" y="4312173"/>
            <a:ext cx="1670499" cy="1409484"/>
          </a:xfrm>
          <a:prstGeom prst="rect">
            <a:avLst/>
          </a:prstGeom>
        </p:spPr>
      </p:pic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C96F967-0345-4C8E-82CF-173B055C9A90}"/>
              </a:ext>
            </a:extLst>
          </p:cNvPr>
          <p:cNvSpPr/>
          <p:nvPr/>
        </p:nvSpPr>
        <p:spPr>
          <a:xfrm>
            <a:off x="6543888" y="5468549"/>
            <a:ext cx="1241622" cy="506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部族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D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4" name="吹き出し: 四角形 43">
            <a:extLst>
              <a:ext uri="{FF2B5EF4-FFF2-40B4-BE49-F238E27FC236}">
                <a16:creationId xmlns:a16="http://schemas.microsoft.com/office/drawing/2014/main" id="{FF3ED06E-548F-4091-A6BD-839986B49077}"/>
              </a:ext>
            </a:extLst>
          </p:cNvPr>
          <p:cNvSpPr/>
          <p:nvPr/>
        </p:nvSpPr>
        <p:spPr>
          <a:xfrm>
            <a:off x="8552030" y="4706771"/>
            <a:ext cx="2197486" cy="1521816"/>
          </a:xfrm>
          <a:prstGeom prst="wedgeRectCallout">
            <a:avLst>
              <a:gd name="adj1" fmla="val -74783"/>
              <a:gd name="adj2" fmla="val -2691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55586629-656B-469B-AAA2-7132BA53577C}"/>
              </a:ext>
            </a:extLst>
          </p:cNvPr>
          <p:cNvGrpSpPr/>
          <p:nvPr/>
        </p:nvGrpSpPr>
        <p:grpSpPr>
          <a:xfrm>
            <a:off x="8615348" y="4770000"/>
            <a:ext cx="2040840" cy="1395358"/>
            <a:chOff x="4461117" y="310204"/>
            <a:chExt cx="7715033" cy="4284771"/>
          </a:xfrm>
        </p:grpSpPr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F4068ABF-B8CA-4432-B961-836B7B6B6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61117" y="310204"/>
              <a:ext cx="7715033" cy="4233864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CC15B734-2A8F-4617-B5AC-10E1BB64C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53177" y="2709400"/>
              <a:ext cx="2234756" cy="1885575"/>
            </a:xfrm>
            <a:prstGeom prst="rect">
              <a:avLst/>
            </a:prstGeom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DE11B6ED-1349-4F32-8C06-45C7BDE03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37895" y="3235495"/>
              <a:ext cx="1283422" cy="1224073"/>
            </a:xfrm>
            <a:prstGeom prst="rect">
              <a:avLst/>
            </a:prstGeom>
          </p:spPr>
        </p:pic>
        <p:pic>
          <p:nvPicPr>
            <p:cNvPr id="40" name="図 39">
              <a:extLst>
                <a:ext uri="{FF2B5EF4-FFF2-40B4-BE49-F238E27FC236}">
                  <a16:creationId xmlns:a16="http://schemas.microsoft.com/office/drawing/2014/main" id="{D98F4512-7EE3-42D0-8CC8-1C8C359C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59018" y="3093990"/>
              <a:ext cx="1466812" cy="1422833"/>
            </a:xfrm>
            <a:prstGeom prst="rect">
              <a:avLst/>
            </a:prstGeom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3B4281F3-0F6E-429B-8641-F2A32343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61117" y="3331079"/>
              <a:ext cx="1783977" cy="1212989"/>
            </a:xfrm>
            <a:prstGeom prst="rect">
              <a:avLst/>
            </a:prstGeom>
          </p:spPr>
        </p:pic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09592128-8045-4D2F-814C-EFCE6ACE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5260754" y="3015837"/>
              <a:ext cx="1666382" cy="1579138"/>
            </a:xfrm>
            <a:prstGeom prst="rect">
              <a:avLst/>
            </a:prstGeom>
          </p:spPr>
        </p:pic>
      </p:grpSp>
      <p:pic>
        <p:nvPicPr>
          <p:cNvPr id="45" name="図 44">
            <a:extLst>
              <a:ext uri="{FF2B5EF4-FFF2-40B4-BE49-F238E27FC236}">
                <a16:creationId xmlns:a16="http://schemas.microsoft.com/office/drawing/2014/main" id="{60763749-1B6E-43C8-A741-F92EC3F653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7998" y="2758541"/>
            <a:ext cx="1268649" cy="1324033"/>
          </a:xfrm>
          <a:prstGeom prst="rect">
            <a:avLst/>
          </a:prstGeom>
        </p:spPr>
      </p:pic>
      <p:sp>
        <p:nvSpPr>
          <p:cNvPr id="46" name="吹き出し: 四角形 45">
            <a:extLst>
              <a:ext uri="{FF2B5EF4-FFF2-40B4-BE49-F238E27FC236}">
                <a16:creationId xmlns:a16="http://schemas.microsoft.com/office/drawing/2014/main" id="{3A05F637-D161-4D85-A9EB-A99DC8D14F33}"/>
              </a:ext>
            </a:extLst>
          </p:cNvPr>
          <p:cNvSpPr/>
          <p:nvPr/>
        </p:nvSpPr>
        <p:spPr>
          <a:xfrm>
            <a:off x="9284949" y="3165817"/>
            <a:ext cx="1889870" cy="1057186"/>
          </a:xfrm>
          <a:prstGeom prst="wedgeRectCallout">
            <a:avLst>
              <a:gd name="adj1" fmla="val -69523"/>
              <a:gd name="adj2" fmla="val -2857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カリスマ統率者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3791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006AB4-C16D-4098-8BD8-35D847F4D45B}"/>
              </a:ext>
            </a:extLst>
          </p:cNvPr>
          <p:cNvSpPr/>
          <p:nvPr/>
        </p:nvSpPr>
        <p:spPr>
          <a:xfrm>
            <a:off x="89976" y="2580627"/>
            <a:ext cx="10850926" cy="100254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47EA7E6-D6A5-4ED5-8CAB-AD21D29603D3}"/>
              </a:ext>
            </a:extLst>
          </p:cNvPr>
          <p:cNvSpPr/>
          <p:nvPr/>
        </p:nvSpPr>
        <p:spPr>
          <a:xfrm>
            <a:off x="0" y="138223"/>
            <a:ext cx="8548577" cy="6379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騎馬遊牧民の軍編成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（匈奴の場合）</a:t>
            </a:r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BC7D76D-03F7-4CA6-BDA3-BE3CC3C764D5}"/>
              </a:ext>
            </a:extLst>
          </p:cNvPr>
          <p:cNvSpPr/>
          <p:nvPr/>
        </p:nvSpPr>
        <p:spPr>
          <a:xfrm>
            <a:off x="180753" y="1201478"/>
            <a:ext cx="2424224" cy="7655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各部族長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AFCCC5E9-75FA-4B8F-95D9-E1A784135A25}"/>
              </a:ext>
            </a:extLst>
          </p:cNvPr>
          <p:cNvSpPr/>
          <p:nvPr/>
        </p:nvSpPr>
        <p:spPr>
          <a:xfrm>
            <a:off x="3139112" y="1283454"/>
            <a:ext cx="2261065" cy="601591"/>
          </a:xfrm>
          <a:prstGeom prst="wedgeRectCallout">
            <a:avLst>
              <a:gd name="adj1" fmla="val -68896"/>
              <a:gd name="adj2" fmla="val -2177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騎兵１万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D56CEFC-6451-4473-A735-1FA32C32E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037280" y="882502"/>
            <a:ext cx="1089625" cy="119084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DC47AD4-E4A1-4BCE-A8A9-0B043812B8BD}"/>
              </a:ext>
            </a:extLst>
          </p:cNvPr>
          <p:cNvSpPr/>
          <p:nvPr/>
        </p:nvSpPr>
        <p:spPr>
          <a:xfrm>
            <a:off x="180753" y="2679404"/>
            <a:ext cx="1743740" cy="765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千人長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1005E8E-4C98-43FD-BE25-1DDE9A7B9A97}"/>
              </a:ext>
            </a:extLst>
          </p:cNvPr>
          <p:cNvSpPr/>
          <p:nvPr/>
        </p:nvSpPr>
        <p:spPr>
          <a:xfrm>
            <a:off x="2525904" y="2684720"/>
            <a:ext cx="1743740" cy="765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千人長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4C2D5D6-E36D-40B4-BE10-66A809780641}"/>
              </a:ext>
            </a:extLst>
          </p:cNvPr>
          <p:cNvSpPr/>
          <p:nvPr/>
        </p:nvSpPr>
        <p:spPr>
          <a:xfrm>
            <a:off x="4871055" y="2679404"/>
            <a:ext cx="1743740" cy="765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千人長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731AE65-6857-4BE9-A6FB-FD01F3270346}"/>
              </a:ext>
            </a:extLst>
          </p:cNvPr>
          <p:cNvSpPr/>
          <p:nvPr/>
        </p:nvSpPr>
        <p:spPr>
          <a:xfrm>
            <a:off x="7216206" y="2679404"/>
            <a:ext cx="1743740" cy="765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千人長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057F93-6ADF-471C-9A7A-27A2015E95E6}"/>
              </a:ext>
            </a:extLst>
          </p:cNvPr>
          <p:cNvSpPr txBox="1"/>
          <p:nvPr/>
        </p:nvSpPr>
        <p:spPr>
          <a:xfrm>
            <a:off x="9112103" y="2696253"/>
            <a:ext cx="2126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・・・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A8E522B-5438-4C6C-820C-7F2B7F6AB944}"/>
              </a:ext>
            </a:extLst>
          </p:cNvPr>
          <p:cNvSpPr/>
          <p:nvPr/>
        </p:nvSpPr>
        <p:spPr>
          <a:xfrm>
            <a:off x="2344078" y="4074462"/>
            <a:ext cx="8596824" cy="10025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B851CEB-A9BA-48FE-BB34-19C44A194559}"/>
              </a:ext>
            </a:extLst>
          </p:cNvPr>
          <p:cNvSpPr/>
          <p:nvPr/>
        </p:nvSpPr>
        <p:spPr>
          <a:xfrm>
            <a:off x="2434855" y="4173239"/>
            <a:ext cx="1743740" cy="765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百人長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603AB01-CD2E-4ACB-ADB0-BE8ABA2D9E04}"/>
              </a:ext>
            </a:extLst>
          </p:cNvPr>
          <p:cNvSpPr/>
          <p:nvPr/>
        </p:nvSpPr>
        <p:spPr>
          <a:xfrm>
            <a:off x="4780006" y="4178555"/>
            <a:ext cx="1743740" cy="765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百人長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BCF3CE1-04AC-4821-9D03-01F964BBD14D}"/>
              </a:ext>
            </a:extLst>
          </p:cNvPr>
          <p:cNvSpPr/>
          <p:nvPr/>
        </p:nvSpPr>
        <p:spPr>
          <a:xfrm>
            <a:off x="7125157" y="4173239"/>
            <a:ext cx="1743740" cy="765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百人長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93CA785-F368-446B-91E1-942D70EF1C8E}"/>
              </a:ext>
            </a:extLst>
          </p:cNvPr>
          <p:cNvSpPr txBox="1"/>
          <p:nvPr/>
        </p:nvSpPr>
        <p:spPr>
          <a:xfrm>
            <a:off x="8959674" y="4215267"/>
            <a:ext cx="2126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・・・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AA0A0ECA-8580-4363-A142-B994CA8ACCF8}"/>
              </a:ext>
            </a:extLst>
          </p:cNvPr>
          <p:cNvSpPr/>
          <p:nvPr/>
        </p:nvSpPr>
        <p:spPr>
          <a:xfrm>
            <a:off x="5883334" y="5616803"/>
            <a:ext cx="6152680" cy="1002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5D11BDD-6F0F-4C7E-9193-C8FBAFAE4756}"/>
              </a:ext>
            </a:extLst>
          </p:cNvPr>
          <p:cNvSpPr/>
          <p:nvPr/>
        </p:nvSpPr>
        <p:spPr>
          <a:xfrm>
            <a:off x="5974111" y="5715580"/>
            <a:ext cx="1743740" cy="765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十人長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4D21B52-25E8-4ADC-A6B4-757AB58F5546}"/>
              </a:ext>
            </a:extLst>
          </p:cNvPr>
          <p:cNvSpPr/>
          <p:nvPr/>
        </p:nvSpPr>
        <p:spPr>
          <a:xfrm>
            <a:off x="8319262" y="5720896"/>
            <a:ext cx="1743740" cy="765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十人長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A28C42E-3602-4D08-A28B-38C0226A48B2}"/>
              </a:ext>
            </a:extLst>
          </p:cNvPr>
          <p:cNvSpPr txBox="1"/>
          <p:nvPr/>
        </p:nvSpPr>
        <p:spPr>
          <a:xfrm>
            <a:off x="10099544" y="5793597"/>
            <a:ext cx="2126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・・・</a:t>
            </a:r>
          </a:p>
        </p:txBody>
      </p:sp>
      <p:sp>
        <p:nvSpPr>
          <p:cNvPr id="24" name="矢印: 下 23">
            <a:extLst>
              <a:ext uri="{FF2B5EF4-FFF2-40B4-BE49-F238E27FC236}">
                <a16:creationId xmlns:a16="http://schemas.microsoft.com/office/drawing/2014/main" id="{D2968A7E-8CBB-4EF9-AAAD-D03B45606440}"/>
              </a:ext>
            </a:extLst>
          </p:cNvPr>
          <p:cNvSpPr/>
          <p:nvPr/>
        </p:nvSpPr>
        <p:spPr>
          <a:xfrm>
            <a:off x="893134" y="1885045"/>
            <a:ext cx="999462" cy="69558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下 24">
            <a:extLst>
              <a:ext uri="{FF2B5EF4-FFF2-40B4-BE49-F238E27FC236}">
                <a16:creationId xmlns:a16="http://schemas.microsoft.com/office/drawing/2014/main" id="{D9E4DC81-F467-4B56-AFCC-DCBF445EA681}"/>
              </a:ext>
            </a:extLst>
          </p:cNvPr>
          <p:cNvSpPr/>
          <p:nvPr/>
        </p:nvSpPr>
        <p:spPr>
          <a:xfrm>
            <a:off x="5243194" y="3341705"/>
            <a:ext cx="999462" cy="69558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矢印: 下 25">
            <a:extLst>
              <a:ext uri="{FF2B5EF4-FFF2-40B4-BE49-F238E27FC236}">
                <a16:creationId xmlns:a16="http://schemas.microsoft.com/office/drawing/2014/main" id="{F41A7F25-A8A8-466D-B416-B43081163C59}"/>
              </a:ext>
            </a:extLst>
          </p:cNvPr>
          <p:cNvSpPr/>
          <p:nvPr/>
        </p:nvSpPr>
        <p:spPr>
          <a:xfrm>
            <a:off x="7497296" y="4872715"/>
            <a:ext cx="999462" cy="695582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163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282A5EC-6235-43BA-812B-2B7ADFC75C38}"/>
              </a:ext>
            </a:extLst>
          </p:cNvPr>
          <p:cNvSpPr/>
          <p:nvPr/>
        </p:nvSpPr>
        <p:spPr>
          <a:xfrm>
            <a:off x="158201" y="186736"/>
            <a:ext cx="10814600" cy="6490511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0553E04-4983-49BA-84DC-4E70AC0463FF}"/>
              </a:ext>
            </a:extLst>
          </p:cNvPr>
          <p:cNvSpPr/>
          <p:nvPr/>
        </p:nvSpPr>
        <p:spPr>
          <a:xfrm>
            <a:off x="477178" y="1318437"/>
            <a:ext cx="5168712" cy="5068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kumimoji="1"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遊牧文化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F4EC82-8EDA-4784-B4B7-27EF97D697C4}"/>
              </a:ext>
            </a:extLst>
          </p:cNvPr>
          <p:cNvSpPr/>
          <p:nvPr/>
        </p:nvSpPr>
        <p:spPr>
          <a:xfrm>
            <a:off x="158200" y="188125"/>
            <a:ext cx="3196816" cy="6345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複合国家化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86C2993-1053-4D49-8609-F5C8A52DB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78" y="1290568"/>
            <a:ext cx="1366684" cy="117593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046D6E9-9DCE-41F7-A4DF-87D167C748EC}"/>
              </a:ext>
            </a:extLst>
          </p:cNvPr>
          <p:cNvSpPr/>
          <p:nvPr/>
        </p:nvSpPr>
        <p:spPr>
          <a:xfrm>
            <a:off x="3630871" y="2242619"/>
            <a:ext cx="1211027" cy="50350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部族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A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1FB9B9B-B405-4AF3-81AB-4D35B0BAF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255" y="1243683"/>
            <a:ext cx="1629336" cy="140192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9D6EEDE-44E9-4B0D-BF30-C08DD293FDE9}"/>
              </a:ext>
            </a:extLst>
          </p:cNvPr>
          <p:cNvSpPr/>
          <p:nvPr/>
        </p:nvSpPr>
        <p:spPr>
          <a:xfrm>
            <a:off x="1068409" y="2393857"/>
            <a:ext cx="1211027" cy="5035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部族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59257B2-6DCC-4018-9E5A-15704D15BDFA}"/>
              </a:ext>
            </a:extLst>
          </p:cNvPr>
          <p:cNvSpPr/>
          <p:nvPr/>
        </p:nvSpPr>
        <p:spPr>
          <a:xfrm>
            <a:off x="2349641" y="3716488"/>
            <a:ext cx="1211027" cy="5035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部族</a:t>
            </a:r>
            <a:r>
              <a:rPr kumimoji="1"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C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DB2C0EB-5A8C-40B7-8A67-44BF4DC4D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75" y="3676504"/>
            <a:ext cx="1629336" cy="140192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2EEEFFB-E7CF-4F81-A293-1F7D846A13C5}"/>
              </a:ext>
            </a:extLst>
          </p:cNvPr>
          <p:cNvSpPr/>
          <p:nvPr/>
        </p:nvSpPr>
        <p:spPr>
          <a:xfrm>
            <a:off x="984729" y="4826678"/>
            <a:ext cx="1211027" cy="5035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部族</a:t>
            </a:r>
            <a:r>
              <a:rPr lang="en-US" altLang="ja-JP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D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868AEF5A-2AF9-4DC5-A9FC-660986792E67}"/>
              </a:ext>
            </a:extLst>
          </p:cNvPr>
          <p:cNvSpPr/>
          <p:nvPr/>
        </p:nvSpPr>
        <p:spPr>
          <a:xfrm>
            <a:off x="2826816" y="4303639"/>
            <a:ext cx="2143337" cy="1513654"/>
          </a:xfrm>
          <a:prstGeom prst="wedgeRectCallout">
            <a:avLst>
              <a:gd name="adj1" fmla="val -74783"/>
              <a:gd name="adj2" fmla="val -2691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0C4E1831-D53E-4E6F-B2AE-1999E3DFC052}"/>
              </a:ext>
            </a:extLst>
          </p:cNvPr>
          <p:cNvGrpSpPr/>
          <p:nvPr/>
        </p:nvGrpSpPr>
        <p:grpSpPr>
          <a:xfrm>
            <a:off x="2888574" y="4366529"/>
            <a:ext cx="1990551" cy="1387874"/>
            <a:chOff x="4461117" y="310204"/>
            <a:chExt cx="7715033" cy="428477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5FC17387-53C6-4876-9DA5-0727E3929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1117" y="310204"/>
              <a:ext cx="7715033" cy="4233864"/>
            </a:xfrm>
            <a:prstGeom prst="rect">
              <a:avLst/>
            </a:prstGeom>
          </p:spPr>
        </p:pic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47052E67-5E33-4796-89AF-B69E1C773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53177" y="2709400"/>
              <a:ext cx="2234756" cy="1885575"/>
            </a:xfrm>
            <a:prstGeom prst="rect">
              <a:avLst/>
            </a:prstGeom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82CA8AF2-EDCD-414D-B226-F233CDB5A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7895" y="3235495"/>
              <a:ext cx="1283422" cy="1224073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78EF46AC-4317-448B-A8AE-D84803DEA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9018" y="3093990"/>
              <a:ext cx="1466812" cy="1422833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FC9EBDE8-9BF2-4A97-8738-DC8D503CA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1117" y="3331079"/>
              <a:ext cx="1783977" cy="1212989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6ADEE046-CDE5-4C57-94E6-797BF478C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5260754" y="3015837"/>
              <a:ext cx="1666382" cy="1579138"/>
            </a:xfrm>
            <a:prstGeom prst="rect">
              <a:avLst/>
            </a:prstGeom>
          </p:spPr>
        </p:pic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DC88F8CF-D6DF-4CEC-B593-A89F707DCC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0877" y="2439686"/>
            <a:ext cx="1237388" cy="1316932"/>
          </a:xfrm>
          <a:prstGeom prst="rect">
            <a:avLst/>
          </a:prstGeom>
        </p:spPr>
      </p:pic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1241FB22-0931-401D-8F89-730E4290135B}"/>
              </a:ext>
            </a:extLst>
          </p:cNvPr>
          <p:cNvSpPr/>
          <p:nvPr/>
        </p:nvSpPr>
        <p:spPr>
          <a:xfrm>
            <a:off x="3741927" y="2844778"/>
            <a:ext cx="1843301" cy="1051516"/>
          </a:xfrm>
          <a:prstGeom prst="wedgeRectCallout">
            <a:avLst>
              <a:gd name="adj1" fmla="val -69523"/>
              <a:gd name="adj2" fmla="val -2857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カリスマ統率者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36D9B661-9A7B-4632-9398-E8CF9F146111}"/>
              </a:ext>
            </a:extLst>
          </p:cNvPr>
          <p:cNvSpPr/>
          <p:nvPr/>
        </p:nvSpPr>
        <p:spPr>
          <a:xfrm>
            <a:off x="6108736" y="1290568"/>
            <a:ext cx="2506843" cy="2168735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農耕文化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702A61C0-9602-418E-AD43-D21F2D1766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8735" y="1406109"/>
            <a:ext cx="1284099" cy="142637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3BB86B9-00E1-4B44-8242-1BE68FC317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2129" y="1394326"/>
            <a:ext cx="1511178" cy="1511178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6D93B73-F24A-47E8-9AD4-45B5539714A7}"/>
              </a:ext>
            </a:extLst>
          </p:cNvPr>
          <p:cNvSpPr/>
          <p:nvPr/>
        </p:nvSpPr>
        <p:spPr>
          <a:xfrm>
            <a:off x="7880068" y="4019755"/>
            <a:ext cx="2656252" cy="21722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オアシス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文化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DECA8DAB-4742-4482-A485-F8C99ADCAD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36003" y="4006024"/>
            <a:ext cx="1744382" cy="162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13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</TotalTime>
  <Words>253</Words>
  <Application>Microsoft Office PowerPoint</Application>
  <PresentationFormat>ワイド画面</PresentationFormat>
  <Paragraphs>74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884</cp:revision>
  <dcterms:created xsi:type="dcterms:W3CDTF">2019-06-25T21:59:19Z</dcterms:created>
  <dcterms:modified xsi:type="dcterms:W3CDTF">2024-02-02T08:18:13Z</dcterms:modified>
</cp:coreProperties>
</file>