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2"/>
  </p:notesMasterIdLst>
  <p:sldIdLst>
    <p:sldId id="519" r:id="rId2"/>
    <p:sldId id="779" r:id="rId3"/>
    <p:sldId id="790" r:id="rId4"/>
    <p:sldId id="737" r:id="rId5"/>
    <p:sldId id="741" r:id="rId6"/>
    <p:sldId id="742" r:id="rId7"/>
    <p:sldId id="747" r:id="rId8"/>
    <p:sldId id="743" r:id="rId9"/>
    <p:sldId id="746" r:id="rId10"/>
    <p:sldId id="793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91FE9"/>
    <a:srgbClr val="ED49ED"/>
    <a:srgbClr val="FF99CC"/>
    <a:srgbClr val="D9829C"/>
    <a:srgbClr val="B482DA"/>
    <a:srgbClr val="A86ED4"/>
    <a:srgbClr val="E9D7F3"/>
    <a:srgbClr val="ED49E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968E6D12-2B81-44EA-BE2C-5BD331D84323}"/>
    <pc:docChg chg="addSld delSld modSld">
      <pc:chgData name="" userId="4df855aef7cffa4d" providerId="LiveId" clId="{968E6D12-2B81-44EA-BE2C-5BD331D84323}" dt="2024-02-02T07:07:50.467" v="75" actId="2696"/>
      <pc:docMkLst>
        <pc:docMk/>
      </pc:docMkLst>
      <pc:sldChg chg="modSp add">
        <pc:chgData name="" userId="4df855aef7cffa4d" providerId="LiveId" clId="{968E6D12-2B81-44EA-BE2C-5BD331D84323}" dt="2024-02-02T07:07:44.872" v="74" actId="122"/>
        <pc:sldMkLst>
          <pc:docMk/>
          <pc:sldMk cId="849079194" sldId="519"/>
        </pc:sldMkLst>
        <pc:spChg chg="mod">
          <ac:chgData name="" userId="4df855aef7cffa4d" providerId="LiveId" clId="{968E6D12-2B81-44EA-BE2C-5BD331D84323}" dt="2024-02-02T07:07:09.514" v="11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968E6D12-2B81-44EA-BE2C-5BD331D84323}" dt="2024-02-02T07:06:57.077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968E6D12-2B81-44EA-BE2C-5BD331D84323}" dt="2024-02-02T07:07:44.872" v="74" actId="122"/>
          <ac:spMkLst>
            <pc:docMk/>
            <pc:sldMk cId="849079194" sldId="519"/>
            <ac:spMk id="6" creationId="{E1CB64D1-48BC-4AED-A444-CDAF33717AEA}"/>
          </ac:spMkLst>
        </pc:spChg>
      </pc:sldChg>
      <pc:sldChg chg="del">
        <pc:chgData name="" userId="4df855aef7cffa4d" providerId="LiveId" clId="{968E6D12-2B81-44EA-BE2C-5BD331D84323}" dt="2024-02-02T07:07:50.467" v="75" actId="2696"/>
        <pc:sldMkLst>
          <pc:docMk/>
          <pc:sldMk cId="2544983476" sldId="794"/>
        </pc:sldMkLst>
      </pc:sldChg>
    </pc:docChg>
  </pc:docChgLst>
  <pc:docChgLst>
    <pc:chgData userId="4df855aef7cffa4d" providerId="LiveId" clId="{1B284ED6-7ABE-4728-8261-F7055C67DF48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620117"/>
            <a:ext cx="114187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春秋・戦国時代の文化②</a:t>
            </a:r>
            <a:endParaRPr lang="en-US" altLang="ja-JP" sz="6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諸子百家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397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中国の古代文明⑤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諸子百家にはどのような考え方があったのか？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652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102742"/>
            <a:ext cx="214851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諸子百家</a:t>
            </a:r>
            <a:endParaRPr lang="en-US" altLang="ja-JP" sz="36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416473-C50A-4AFE-B0F7-D8ECCB999389}"/>
              </a:ext>
            </a:extLst>
          </p:cNvPr>
          <p:cNvSpPr txBox="1"/>
          <p:nvPr/>
        </p:nvSpPr>
        <p:spPr>
          <a:xfrm>
            <a:off x="152896" y="1186379"/>
            <a:ext cx="1881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儒家</a:t>
            </a:r>
            <a:endParaRPr lang="ja-JP" altLang="en-US" sz="3600" b="1" u="sng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D79BA34-1A2C-4A85-A14E-0F3748FA0199}"/>
              </a:ext>
            </a:extLst>
          </p:cNvPr>
          <p:cNvSpPr txBox="1"/>
          <p:nvPr/>
        </p:nvSpPr>
        <p:spPr>
          <a:xfrm>
            <a:off x="1931539" y="1186378"/>
            <a:ext cx="884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孔子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：徳治政治（著：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論語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D519125-48F8-42BD-AF66-33F07FF2FACB}"/>
              </a:ext>
            </a:extLst>
          </p:cNvPr>
          <p:cNvSpPr txBox="1"/>
          <p:nvPr/>
        </p:nvSpPr>
        <p:spPr>
          <a:xfrm>
            <a:off x="2383605" y="102742"/>
            <a:ext cx="94111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新思想を考案して民衆や国家に</a:t>
            </a:r>
            <a:r>
              <a:rPr lang="en-US" altLang="ja-JP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PR</a:t>
            </a:r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して評価を　　　　　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 得ようとした人々</a:t>
            </a:r>
            <a:endParaRPr lang="ja-JP" altLang="en-US" sz="3600" b="1" dirty="0">
              <a:uFill>
                <a:solidFill>
                  <a:srgbClr val="FF00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CB6695F-44C3-4D57-9D7F-C84B402F5D2C}"/>
              </a:ext>
            </a:extLst>
          </p:cNvPr>
          <p:cNvSpPr txBox="1"/>
          <p:nvPr/>
        </p:nvSpPr>
        <p:spPr>
          <a:xfrm>
            <a:off x="1931538" y="1678820"/>
            <a:ext cx="8328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孟子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性善説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荀子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性悪説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CF5F3A2-A620-4A8F-8D4F-C9C3568AB25C}"/>
              </a:ext>
            </a:extLst>
          </p:cNvPr>
          <p:cNvSpPr txBox="1"/>
          <p:nvPr/>
        </p:nvSpPr>
        <p:spPr>
          <a:xfrm>
            <a:off x="152896" y="2427474"/>
            <a:ext cx="1881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法家</a:t>
            </a:r>
            <a:endParaRPr lang="ja-JP" altLang="en-US" sz="3600" b="1" u="sng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8A6D022-28A9-4390-9998-DA2BFFD58015}"/>
              </a:ext>
            </a:extLst>
          </p:cNvPr>
          <p:cNvSpPr txBox="1"/>
          <p:nvPr/>
        </p:nvSpPr>
        <p:spPr>
          <a:xfrm>
            <a:off x="1917412" y="2404675"/>
            <a:ext cx="921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商鞅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李斯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韓非子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：法治主義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464C9FE-54AF-417B-A6C5-AD67BCAF2DB6}"/>
              </a:ext>
            </a:extLst>
          </p:cNvPr>
          <p:cNvSpPr txBox="1"/>
          <p:nvPr/>
        </p:nvSpPr>
        <p:spPr>
          <a:xfrm>
            <a:off x="167022" y="3103201"/>
            <a:ext cx="1881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墨家</a:t>
            </a:r>
            <a:endParaRPr lang="ja-JP" altLang="en-US" sz="3600" b="1" u="sng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2A7AC9A-A5F4-4BFF-8087-E0BF361EF876}"/>
              </a:ext>
            </a:extLst>
          </p:cNvPr>
          <p:cNvSpPr txBox="1"/>
          <p:nvPr/>
        </p:nvSpPr>
        <p:spPr>
          <a:xfrm>
            <a:off x="1931538" y="3080402"/>
            <a:ext cx="921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墨子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兼愛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非攻</a:t>
            </a:r>
            <a:endParaRPr lang="en-US" altLang="ja-JP" sz="36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A162FF2-FB52-4DC0-8F26-81691C610E6B}"/>
              </a:ext>
            </a:extLst>
          </p:cNvPr>
          <p:cNvSpPr txBox="1"/>
          <p:nvPr/>
        </p:nvSpPr>
        <p:spPr>
          <a:xfrm>
            <a:off x="167022" y="3778928"/>
            <a:ext cx="1881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道家</a:t>
            </a:r>
            <a:endParaRPr lang="ja-JP" altLang="en-US" sz="3600" b="1" u="sng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DE7A61E-684D-4D43-ACE0-4173B49B297D}"/>
              </a:ext>
            </a:extLst>
          </p:cNvPr>
          <p:cNvSpPr txBox="1"/>
          <p:nvPr/>
        </p:nvSpPr>
        <p:spPr>
          <a:xfrm>
            <a:off x="1931538" y="3756129"/>
            <a:ext cx="921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老子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荘子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無為自然　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黄老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思想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96F2E9E-E7A7-4DC1-A302-A2162D452A04}"/>
              </a:ext>
            </a:extLst>
          </p:cNvPr>
          <p:cNvSpPr txBox="1"/>
          <p:nvPr/>
        </p:nvSpPr>
        <p:spPr>
          <a:xfrm>
            <a:off x="152896" y="4484051"/>
            <a:ext cx="1881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・兵家</a:t>
            </a:r>
            <a:endParaRPr lang="ja-JP" altLang="en-US" sz="3600" b="1" u="sng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58512AE-7250-44BB-B80D-96FA96F0B2B0}"/>
              </a:ext>
            </a:extLst>
          </p:cNvPr>
          <p:cNvSpPr txBox="1"/>
          <p:nvPr/>
        </p:nvSpPr>
        <p:spPr>
          <a:xfrm>
            <a:off x="1917412" y="4461252"/>
            <a:ext cx="921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孫子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呉子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：軍事的戦略</a:t>
            </a:r>
            <a:endParaRPr lang="en-US" altLang="ja-JP" sz="36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0A306DB-75EC-45A5-A5B8-B68F46AA7DF2}"/>
              </a:ext>
            </a:extLst>
          </p:cNvPr>
          <p:cNvSpPr txBox="1"/>
          <p:nvPr/>
        </p:nvSpPr>
        <p:spPr>
          <a:xfrm>
            <a:off x="152896" y="5156938"/>
            <a:ext cx="221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・縦横家</a:t>
            </a:r>
            <a:endParaRPr lang="ja-JP" altLang="en-US" sz="3600" b="1" u="sng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604D6BC-6A88-48CD-9BE3-B9B8426E669F}"/>
              </a:ext>
            </a:extLst>
          </p:cNvPr>
          <p:cNvSpPr txBox="1"/>
          <p:nvPr/>
        </p:nvSpPr>
        <p:spPr>
          <a:xfrm>
            <a:off x="2280862" y="5149053"/>
            <a:ext cx="921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蘇秦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：合従策、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張儀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：連衡策　</a:t>
            </a:r>
            <a:endParaRPr lang="en-US" altLang="ja-JP" sz="36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7267C4D-FF4C-454E-A2D2-188475A5FACF}"/>
              </a:ext>
            </a:extLst>
          </p:cNvPr>
          <p:cNvSpPr txBox="1"/>
          <p:nvPr/>
        </p:nvSpPr>
        <p:spPr>
          <a:xfrm>
            <a:off x="152896" y="5869946"/>
            <a:ext cx="221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・陰陽家</a:t>
            </a:r>
            <a:endParaRPr lang="ja-JP" altLang="en-US" sz="3600" b="1" u="sng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E0208FE-EEE2-4BF8-A38A-6DC832D7A479}"/>
              </a:ext>
            </a:extLst>
          </p:cNvPr>
          <p:cNvSpPr txBox="1"/>
          <p:nvPr/>
        </p:nvSpPr>
        <p:spPr>
          <a:xfrm>
            <a:off x="2280862" y="5862061"/>
            <a:ext cx="921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b="1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鄒衍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：自然現象の変化を社会と合致</a:t>
            </a:r>
            <a:endParaRPr lang="en-US" altLang="ja-JP" sz="36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13" y="0"/>
            <a:ext cx="8106415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5291191" y="5614654"/>
            <a:ext cx="1407321" cy="63500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0FD844-ACDD-4940-9FE2-F0B9ADE828D3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矢印: 下 2">
            <a:extLst>
              <a:ext uri="{FF2B5EF4-FFF2-40B4-BE49-F238E27FC236}">
                <a16:creationId xmlns:a16="http://schemas.microsoft.com/office/drawing/2014/main" id="{D3FA9453-F2EA-49B7-BEFE-E1F0E6FA04AA}"/>
              </a:ext>
            </a:extLst>
          </p:cNvPr>
          <p:cNvSpPr/>
          <p:nvPr/>
        </p:nvSpPr>
        <p:spPr>
          <a:xfrm>
            <a:off x="5020480" y="2265629"/>
            <a:ext cx="1318241" cy="80609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 15">
            <a:extLst>
              <a:ext uri="{FF2B5EF4-FFF2-40B4-BE49-F238E27FC236}">
                <a16:creationId xmlns:a16="http://schemas.microsoft.com/office/drawing/2014/main" id="{59BA2F80-F465-906C-5D03-1A4AA12054A0}"/>
              </a:ext>
            </a:extLst>
          </p:cNvPr>
          <p:cNvSpPr/>
          <p:nvPr/>
        </p:nvSpPr>
        <p:spPr>
          <a:xfrm>
            <a:off x="3946580" y="1195053"/>
            <a:ext cx="3466042" cy="956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富国強兵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1A85C7D-CD0F-C3E0-1B58-290B8D412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754" y="116511"/>
            <a:ext cx="2381250" cy="2244329"/>
          </a:xfrm>
          <a:prstGeom prst="rect">
            <a:avLst/>
          </a:prstGeom>
        </p:spPr>
      </p:pic>
      <p:sp>
        <p:nvSpPr>
          <p:cNvPr id="20" name="四角形 19">
            <a:extLst>
              <a:ext uri="{FF2B5EF4-FFF2-40B4-BE49-F238E27FC236}">
                <a16:creationId xmlns:a16="http://schemas.microsoft.com/office/drawing/2014/main" id="{AAF5AD2E-998D-8446-5634-0B0CFA8E3060}"/>
              </a:ext>
            </a:extLst>
          </p:cNvPr>
          <p:cNvSpPr/>
          <p:nvPr/>
        </p:nvSpPr>
        <p:spPr>
          <a:xfrm>
            <a:off x="374041" y="3252189"/>
            <a:ext cx="3466042" cy="95673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農業・手工業</a:t>
            </a:r>
            <a:endParaRPr lang="ja-JP" altLang="en-US" sz="40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2" name="四角形 21">
            <a:extLst>
              <a:ext uri="{FF2B5EF4-FFF2-40B4-BE49-F238E27FC236}">
                <a16:creationId xmlns:a16="http://schemas.microsoft.com/office/drawing/2014/main" id="{87B0F7C3-DFE9-1DCB-3D76-7EF0168372DF}"/>
              </a:ext>
            </a:extLst>
          </p:cNvPr>
          <p:cNvSpPr/>
          <p:nvPr/>
        </p:nvSpPr>
        <p:spPr>
          <a:xfrm>
            <a:off x="4025012" y="3252188"/>
            <a:ext cx="3466042" cy="9567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貨幣経済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4" name="四角形 23">
            <a:extLst>
              <a:ext uri="{FF2B5EF4-FFF2-40B4-BE49-F238E27FC236}">
                <a16:creationId xmlns:a16="http://schemas.microsoft.com/office/drawing/2014/main" id="{194DD056-B417-6756-A993-6967C8E8A821}"/>
              </a:ext>
            </a:extLst>
          </p:cNvPr>
          <p:cNvSpPr/>
          <p:nvPr/>
        </p:nvSpPr>
        <p:spPr>
          <a:xfrm>
            <a:off x="7675983" y="3252187"/>
            <a:ext cx="3466042" cy="9567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新思想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DDB159C-9EBC-AFD8-D2A1-E5D7A2361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25" y="4479533"/>
            <a:ext cx="2054831" cy="157708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49619FE-0C17-FBC8-2DB5-1A9ABCC1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408" y="4172130"/>
            <a:ext cx="2381249" cy="23812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9F269987-F31B-D361-8DC7-0546BF652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161" y="4237995"/>
            <a:ext cx="3058864" cy="2852391"/>
          </a:xfrm>
          <a:prstGeom prst="rect">
            <a:avLst/>
          </a:prstGeom>
        </p:spPr>
      </p:pic>
      <p:sp>
        <p:nvSpPr>
          <p:cNvPr id="34" name="フレーム 33">
            <a:extLst>
              <a:ext uri="{FF2B5EF4-FFF2-40B4-BE49-F238E27FC236}">
                <a16:creationId xmlns:a16="http://schemas.microsoft.com/office/drawing/2014/main" id="{955D700F-ECBC-923F-1DE7-2D80170F29A5}"/>
              </a:ext>
            </a:extLst>
          </p:cNvPr>
          <p:cNvSpPr/>
          <p:nvPr/>
        </p:nvSpPr>
        <p:spPr>
          <a:xfrm>
            <a:off x="7591429" y="3237649"/>
            <a:ext cx="3635149" cy="985808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6C920DB-54AF-4520-AE20-D0DEAE1FB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36" y="4412750"/>
            <a:ext cx="1509646" cy="17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98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F27C04-AAB1-5BA4-CBF2-CA58DC0A8FEB}"/>
              </a:ext>
            </a:extLst>
          </p:cNvPr>
          <p:cNvSpPr txBox="1"/>
          <p:nvPr/>
        </p:nvSpPr>
        <p:spPr>
          <a:xfrm>
            <a:off x="0" y="1523494"/>
            <a:ext cx="2771246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諸子百家</a:t>
            </a:r>
            <a:endParaRPr kumimoji="1" lang="ja-JP" altLang="en-US" sz="4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B23DAD1-FEAD-AD0A-570B-78C4D6C1716F}"/>
              </a:ext>
            </a:extLst>
          </p:cNvPr>
          <p:cNvSpPr txBox="1"/>
          <p:nvPr/>
        </p:nvSpPr>
        <p:spPr>
          <a:xfrm>
            <a:off x="3175533" y="1585049"/>
            <a:ext cx="712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4000" b="0" i="0" u="none" strike="noStrike" dirty="0">
                <a:effectLst/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…</a:t>
            </a:r>
            <a:r>
              <a:rPr lang="ja-JP" altLang="en-US" sz="4000" b="0" i="0" u="none" strike="noStrike" dirty="0">
                <a:effectLst/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思想家、学者の集団の総称</a:t>
            </a:r>
            <a:endParaRPr kumimoji="1" lang="ja-JP" altLang="en-US" sz="40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BFC7E4A5-2961-5FA1-F537-B82019AC74AF}"/>
              </a:ext>
            </a:extLst>
          </p:cNvPr>
          <p:cNvSpPr/>
          <p:nvPr/>
        </p:nvSpPr>
        <p:spPr>
          <a:xfrm>
            <a:off x="3952101" y="224134"/>
            <a:ext cx="2974908" cy="1276150"/>
          </a:xfrm>
          <a:prstGeom prst="wedgeRectCallout">
            <a:avLst>
              <a:gd name="adj1" fmla="val -83173"/>
              <a:gd name="adj2" fmla="val 4838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「子」は先生、「百」は多い</a:t>
            </a:r>
          </a:p>
        </p:txBody>
      </p:sp>
      <p:sp>
        <p:nvSpPr>
          <p:cNvPr id="12" name="四角形 11">
            <a:extLst>
              <a:ext uri="{FF2B5EF4-FFF2-40B4-BE49-F238E27FC236}">
                <a16:creationId xmlns:a16="http://schemas.microsoft.com/office/drawing/2014/main" id="{BA9C01FE-0B73-6FCF-8C3E-A6ADBEF3B0B6}"/>
              </a:ext>
            </a:extLst>
          </p:cNvPr>
          <p:cNvSpPr/>
          <p:nvPr/>
        </p:nvSpPr>
        <p:spPr>
          <a:xfrm>
            <a:off x="0" y="2501373"/>
            <a:ext cx="4736042" cy="435662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494B2B6-7FC5-16CE-70A7-B64654E7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710085"/>
            <a:ext cx="1670217" cy="1845543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FDEFC20A-3833-434F-AC72-D6C87F46DE31}"/>
              </a:ext>
            </a:extLst>
          </p:cNvPr>
          <p:cNvSpPr/>
          <p:nvPr/>
        </p:nvSpPr>
        <p:spPr>
          <a:xfrm>
            <a:off x="83280" y="2620022"/>
            <a:ext cx="2195479" cy="1294117"/>
          </a:xfrm>
          <a:prstGeom prst="wedgeRectCallout">
            <a:avLst>
              <a:gd name="adj1" fmla="val -16890"/>
              <a:gd name="adj2" fmla="val 117902"/>
            </a:avLst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君いいね</a:t>
            </a:r>
          </a:p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採用。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5B612DB0-D2BA-943F-008B-3AE19A476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246" y="4623068"/>
            <a:ext cx="1788304" cy="2221495"/>
          </a:xfrm>
          <a:prstGeom prst="rect">
            <a:avLst/>
          </a:prstGeom>
        </p:spPr>
      </p:pic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1B10961E-CA6F-FCD8-99B6-18779832D85D}"/>
              </a:ext>
            </a:extLst>
          </p:cNvPr>
          <p:cNvSpPr/>
          <p:nvPr/>
        </p:nvSpPr>
        <p:spPr>
          <a:xfrm>
            <a:off x="1903044" y="3293209"/>
            <a:ext cx="2707760" cy="1294117"/>
          </a:xfrm>
          <a:prstGeom prst="wedgeRectCallout">
            <a:avLst>
              <a:gd name="adj1" fmla="val -3194"/>
              <a:gd name="adj2" fmla="val 749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ありがとうございます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3F93CE5-6636-C1E8-16AA-BD6B8313448E}"/>
              </a:ext>
            </a:extLst>
          </p:cNvPr>
          <p:cNvSpPr txBox="1"/>
          <p:nvPr/>
        </p:nvSpPr>
        <p:spPr>
          <a:xfrm>
            <a:off x="252189" y="6095277"/>
            <a:ext cx="4231663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実力本位の時代</a:t>
            </a:r>
            <a:endParaRPr kumimoji="1"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四角形 29">
            <a:extLst>
              <a:ext uri="{FF2B5EF4-FFF2-40B4-BE49-F238E27FC236}">
                <a16:creationId xmlns:a16="http://schemas.microsoft.com/office/drawing/2014/main" id="{641B7483-8BE1-2C23-9CE0-82E05EAA15BF}"/>
              </a:ext>
            </a:extLst>
          </p:cNvPr>
          <p:cNvSpPr/>
          <p:nvPr/>
        </p:nvSpPr>
        <p:spPr>
          <a:xfrm>
            <a:off x="5837070" y="2481555"/>
            <a:ext cx="6354929" cy="435662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90A86DE6-C003-5D65-5160-7BFD1FA64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071" y="3705141"/>
            <a:ext cx="2687966" cy="2506529"/>
          </a:xfrm>
          <a:prstGeom prst="rect">
            <a:avLst/>
          </a:prstGeom>
        </p:spPr>
      </p:pic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2115D8FA-7240-AA80-02D6-DB8783447D2E}"/>
              </a:ext>
            </a:extLst>
          </p:cNvPr>
          <p:cNvSpPr/>
          <p:nvPr/>
        </p:nvSpPr>
        <p:spPr>
          <a:xfrm>
            <a:off x="8810624" y="2566221"/>
            <a:ext cx="3113981" cy="1294117"/>
          </a:xfrm>
          <a:prstGeom prst="wedgeRectCallout">
            <a:avLst>
              <a:gd name="adj1" fmla="val 25695"/>
              <a:gd name="adj2" fmla="val 8519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この方法なら勝てます！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8EA4019-A68D-183F-B5D0-FB81D498175B}"/>
              </a:ext>
            </a:extLst>
          </p:cNvPr>
          <p:cNvSpPr txBox="1"/>
          <p:nvPr/>
        </p:nvSpPr>
        <p:spPr>
          <a:xfrm>
            <a:off x="9443799" y="5297810"/>
            <a:ext cx="213426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諸子百家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B9063A75-6B1B-E735-8234-9C74C2E01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30568" y="4336088"/>
            <a:ext cx="1526958" cy="1687245"/>
          </a:xfrm>
          <a:prstGeom prst="rect">
            <a:avLst/>
          </a:prstGeom>
        </p:spPr>
      </p:pic>
      <p:sp>
        <p:nvSpPr>
          <p:cNvPr id="40" name="吹き出し: 四角形 39">
            <a:extLst>
              <a:ext uri="{FF2B5EF4-FFF2-40B4-BE49-F238E27FC236}">
                <a16:creationId xmlns:a16="http://schemas.microsoft.com/office/drawing/2014/main" id="{7A87F63E-15B0-BB15-F82F-D732C111CCF9}"/>
              </a:ext>
            </a:extLst>
          </p:cNvPr>
          <p:cNvSpPr/>
          <p:nvPr/>
        </p:nvSpPr>
        <p:spPr>
          <a:xfrm>
            <a:off x="6044464" y="2566222"/>
            <a:ext cx="2195479" cy="1294117"/>
          </a:xfrm>
          <a:prstGeom prst="wedgeRectCallout">
            <a:avLst>
              <a:gd name="adj1" fmla="val -4237"/>
              <a:gd name="adj2" fmla="val 85190"/>
            </a:avLst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ふむふむ</a:t>
            </a: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なるほど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1E42B61-B43C-6535-E1E7-8FAFDFFA8B74}"/>
              </a:ext>
            </a:extLst>
          </p:cNvPr>
          <p:cNvSpPr txBox="1"/>
          <p:nvPr/>
        </p:nvSpPr>
        <p:spPr>
          <a:xfrm>
            <a:off x="6804516" y="6046037"/>
            <a:ext cx="4231663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各国を遊説</a:t>
            </a:r>
          </a:p>
        </p:txBody>
      </p:sp>
    </p:spTree>
    <p:extLst>
      <p:ext uri="{BB962C8B-B14F-4D97-AF65-F5344CB8AC3E}">
        <p14:creationId xmlns:p14="http://schemas.microsoft.com/office/powerpoint/2010/main" val="2711623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90B2D-7DE6-9F43-4BAB-C5E57E570525}"/>
              </a:ext>
            </a:extLst>
          </p:cNvPr>
          <p:cNvSpPr txBox="1"/>
          <p:nvPr/>
        </p:nvSpPr>
        <p:spPr>
          <a:xfrm>
            <a:off x="357810" y="1560732"/>
            <a:ext cx="1439186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じゅ か</a:t>
            </a:r>
            <a:endParaRPr lang="en-US" altLang="ja-JP" sz="2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儒家</a:t>
            </a:r>
            <a:endParaRPr kumimoji="1" lang="ja-JP" altLang="en-US" sz="4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0FA0C6A-A5A1-FB57-D60E-7F99077995BE}"/>
              </a:ext>
            </a:extLst>
          </p:cNvPr>
          <p:cNvSpPr txBox="1"/>
          <p:nvPr/>
        </p:nvSpPr>
        <p:spPr>
          <a:xfrm>
            <a:off x="1957527" y="1558722"/>
            <a:ext cx="1439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こう し</a:t>
            </a:r>
            <a:endParaRPr lang="en-US" altLang="ja-JP" sz="24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48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孔子</a:t>
            </a:r>
            <a:endParaRPr kumimoji="1" lang="en-US" altLang="ja-JP" sz="40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57E2A28-65F2-EDA3-10EB-D5FC0F379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365" y="-79305"/>
            <a:ext cx="1767407" cy="193423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D19A5-4688-04EF-7D3F-267842DCA1A8}"/>
              </a:ext>
            </a:extLst>
          </p:cNvPr>
          <p:cNvSpPr txBox="1"/>
          <p:nvPr/>
        </p:nvSpPr>
        <p:spPr>
          <a:xfrm>
            <a:off x="3359882" y="1949715"/>
            <a:ext cx="771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40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…</a:t>
            </a:r>
            <a:r>
              <a:rPr lang="ja-JP" altLang="en-US" sz="40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家族道徳から理想的社会秩序</a:t>
            </a:r>
            <a:endParaRPr kumimoji="1" lang="ja-JP" altLang="en-US" sz="40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481B9869-9A7F-F1DF-E9D6-2E468F4E7B13}"/>
              </a:ext>
            </a:extLst>
          </p:cNvPr>
          <p:cNvSpPr/>
          <p:nvPr/>
        </p:nvSpPr>
        <p:spPr>
          <a:xfrm>
            <a:off x="2416947" y="4339883"/>
            <a:ext cx="1168842" cy="106348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仁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7204A464-F9BA-105B-106D-63FE59F2CB97}"/>
              </a:ext>
            </a:extLst>
          </p:cNvPr>
          <p:cNvSpPr/>
          <p:nvPr/>
        </p:nvSpPr>
        <p:spPr>
          <a:xfrm>
            <a:off x="7922770" y="4339883"/>
            <a:ext cx="1168842" cy="10634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礼</a:t>
            </a:r>
          </a:p>
        </p:txBody>
      </p:sp>
      <p:sp>
        <p:nvSpPr>
          <p:cNvPr id="12" name="矢印: 右カーブ 11">
            <a:extLst>
              <a:ext uri="{FF2B5EF4-FFF2-40B4-BE49-F238E27FC236}">
                <a16:creationId xmlns:a16="http://schemas.microsoft.com/office/drawing/2014/main" id="{18FF13E8-3DF3-74D3-14AF-3A67642D8F60}"/>
              </a:ext>
            </a:extLst>
          </p:cNvPr>
          <p:cNvSpPr/>
          <p:nvPr/>
        </p:nvSpPr>
        <p:spPr>
          <a:xfrm>
            <a:off x="3671334" y="3385458"/>
            <a:ext cx="1351722" cy="3228230"/>
          </a:xfrm>
          <a:prstGeom prst="curv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矢印: 右カーブ 12">
            <a:extLst>
              <a:ext uri="{FF2B5EF4-FFF2-40B4-BE49-F238E27FC236}">
                <a16:creationId xmlns:a16="http://schemas.microsoft.com/office/drawing/2014/main" id="{DBF69ED4-B587-0955-DFB8-8C3682BA7897}"/>
              </a:ext>
            </a:extLst>
          </p:cNvPr>
          <p:cNvSpPr/>
          <p:nvPr/>
        </p:nvSpPr>
        <p:spPr>
          <a:xfrm rot="10800000">
            <a:off x="6485503" y="3181000"/>
            <a:ext cx="1351722" cy="3228230"/>
          </a:xfrm>
          <a:prstGeom prst="curv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A337AE4-8E54-63B3-ADC2-88AAACDF7D95}"/>
              </a:ext>
            </a:extLst>
          </p:cNvPr>
          <p:cNvSpPr/>
          <p:nvPr/>
        </p:nvSpPr>
        <p:spPr>
          <a:xfrm>
            <a:off x="5102647" y="3150044"/>
            <a:ext cx="1327868" cy="79285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71FAB2E-12AC-BD83-EF3A-D6FDF7BBEE02}"/>
              </a:ext>
            </a:extLst>
          </p:cNvPr>
          <p:cNvSpPr/>
          <p:nvPr/>
        </p:nvSpPr>
        <p:spPr>
          <a:xfrm>
            <a:off x="5072089" y="5820833"/>
            <a:ext cx="1327868" cy="79285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下</a:t>
            </a:r>
            <a:endParaRPr kumimoji="1" lang="ja-JP" altLang="en-US" sz="4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DDF76F1A-6A28-1A15-893F-C054DF306326}"/>
              </a:ext>
            </a:extLst>
          </p:cNvPr>
          <p:cNvSpPr/>
          <p:nvPr/>
        </p:nvSpPr>
        <p:spPr>
          <a:xfrm>
            <a:off x="425255" y="3370692"/>
            <a:ext cx="2695502" cy="739488"/>
          </a:xfrm>
          <a:prstGeom prst="wedgeRectCallout">
            <a:avLst>
              <a:gd name="adj1" fmla="val 34231"/>
              <a:gd name="adj2" fmla="val 80646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気持ち、心</a:t>
            </a: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90369DDD-04AB-4F73-E113-54DA4E6FF1BE}"/>
              </a:ext>
            </a:extLst>
          </p:cNvPr>
          <p:cNvSpPr/>
          <p:nvPr/>
        </p:nvSpPr>
        <p:spPr>
          <a:xfrm>
            <a:off x="8412404" y="3370692"/>
            <a:ext cx="3421081" cy="739488"/>
          </a:xfrm>
          <a:prstGeom prst="wedgeRectCallout">
            <a:avLst>
              <a:gd name="adj1" fmla="val -37155"/>
              <a:gd name="adj2" fmla="val 78495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態度を示す、形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883D9DEB-6890-D91D-FF09-E805D1CE7C85}"/>
              </a:ext>
            </a:extLst>
          </p:cNvPr>
          <p:cNvSpPr/>
          <p:nvPr/>
        </p:nvSpPr>
        <p:spPr>
          <a:xfrm>
            <a:off x="4861096" y="779921"/>
            <a:ext cx="5430738" cy="729140"/>
          </a:xfrm>
          <a:prstGeom prst="wedgeRectCallout">
            <a:avLst>
              <a:gd name="adj1" fmla="val 59348"/>
              <a:gd name="adj2" fmla="val -2795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人徳をもって統治しよう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EED2851-CC1C-321F-8C29-D97639F43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10" y="4339883"/>
            <a:ext cx="2025550" cy="202555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AEE1DC1-201A-24F3-E0F9-ACDAB04F7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863" y="4985930"/>
            <a:ext cx="3002622" cy="143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63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626590-DF08-1225-F475-4B74A598A697}"/>
              </a:ext>
            </a:extLst>
          </p:cNvPr>
          <p:cNvSpPr txBox="1"/>
          <p:nvPr/>
        </p:nvSpPr>
        <p:spPr>
          <a:xfrm>
            <a:off x="-1" y="0"/>
            <a:ext cx="1439186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じゅ か</a:t>
            </a:r>
            <a:endParaRPr lang="en-US" altLang="ja-JP" sz="2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儒家</a:t>
            </a:r>
            <a:endParaRPr kumimoji="1" lang="ja-JP" altLang="en-US" sz="4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AA82DD-C044-7406-F197-C12DE3C8507A}"/>
              </a:ext>
            </a:extLst>
          </p:cNvPr>
          <p:cNvSpPr txBox="1"/>
          <p:nvPr/>
        </p:nvSpPr>
        <p:spPr>
          <a:xfrm>
            <a:off x="1468723" y="2273178"/>
            <a:ext cx="3421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　　  もう し</a:t>
            </a:r>
            <a:endParaRPr lang="en-US" altLang="ja-JP" sz="24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48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  孟子</a:t>
            </a:r>
            <a:endParaRPr kumimoji="1" lang="en-US" altLang="ja-JP" sz="40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CF1D8D-E6E2-276D-CEE6-3C9535AFC767}"/>
              </a:ext>
            </a:extLst>
          </p:cNvPr>
          <p:cNvSpPr txBox="1"/>
          <p:nvPr/>
        </p:nvSpPr>
        <p:spPr>
          <a:xfrm>
            <a:off x="7584414" y="2235596"/>
            <a:ext cx="3421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　　 じゅんし</a:t>
            </a:r>
            <a:endParaRPr lang="en-US" altLang="ja-JP" sz="24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44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    </a:t>
            </a:r>
            <a:r>
              <a:rPr lang="ja-JP" altLang="en-US" sz="48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荀子</a:t>
            </a:r>
            <a:endParaRPr kumimoji="1" lang="en-US" altLang="ja-JP" sz="40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1" name="四角形 11">
            <a:extLst>
              <a:ext uri="{FF2B5EF4-FFF2-40B4-BE49-F238E27FC236}">
                <a16:creationId xmlns:a16="http://schemas.microsoft.com/office/drawing/2014/main" id="{94EE12E3-BE43-D99D-18F1-8CBE823AE651}"/>
              </a:ext>
            </a:extLst>
          </p:cNvPr>
          <p:cNvSpPr/>
          <p:nvPr/>
        </p:nvSpPr>
        <p:spPr>
          <a:xfrm>
            <a:off x="-1" y="3429000"/>
            <a:ext cx="6132513" cy="3429000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12" name="四角形 11">
            <a:extLst>
              <a:ext uri="{FF2B5EF4-FFF2-40B4-BE49-F238E27FC236}">
                <a16:creationId xmlns:a16="http://schemas.microsoft.com/office/drawing/2014/main" id="{43F187B7-CACD-28D9-75F1-8C490B4EC1EF}"/>
              </a:ext>
            </a:extLst>
          </p:cNvPr>
          <p:cNvSpPr/>
          <p:nvPr/>
        </p:nvSpPr>
        <p:spPr>
          <a:xfrm>
            <a:off x="6132513" y="3427086"/>
            <a:ext cx="6059487" cy="3429000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34C459-CD7C-82AB-61E9-45A089E70562}"/>
              </a:ext>
            </a:extLst>
          </p:cNvPr>
          <p:cNvSpPr txBox="1"/>
          <p:nvPr/>
        </p:nvSpPr>
        <p:spPr>
          <a:xfrm>
            <a:off x="0" y="3444766"/>
            <a:ext cx="192687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性</a:t>
            </a:r>
            <a:r>
              <a:rPr kumimoji="1" lang="ja-JP" altLang="en-US" sz="4400" b="1" dirty="0">
                <a:solidFill>
                  <a:srgbClr val="FF0066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善</a:t>
            </a:r>
            <a:r>
              <a:rPr kumimoji="1"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説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4C75565-F2B9-4211-49A8-9764B72C4008}"/>
              </a:ext>
            </a:extLst>
          </p:cNvPr>
          <p:cNvSpPr txBox="1"/>
          <p:nvPr/>
        </p:nvSpPr>
        <p:spPr>
          <a:xfrm>
            <a:off x="6132512" y="3444765"/>
            <a:ext cx="206582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性</a:t>
            </a:r>
            <a:r>
              <a:rPr kumimoji="1" lang="ja-JP" altLang="en-US" sz="4400" b="1" dirty="0">
                <a:solidFill>
                  <a:srgbClr val="0070C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悪</a:t>
            </a:r>
            <a:r>
              <a:rPr kumimoji="1"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説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AAC7B7E-285B-44AA-83BB-105CBE973710}"/>
              </a:ext>
            </a:extLst>
          </p:cNvPr>
          <p:cNvSpPr/>
          <p:nvPr/>
        </p:nvSpPr>
        <p:spPr>
          <a:xfrm>
            <a:off x="299881" y="4258339"/>
            <a:ext cx="1168842" cy="106348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仁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FCC2339-9939-A496-F901-6D48FEA7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2" y="5435566"/>
            <a:ext cx="1438200" cy="1438200"/>
          </a:xfrm>
          <a:prstGeom prst="rect">
            <a:avLst/>
          </a:prstGeom>
        </p:spPr>
      </p:pic>
      <p:sp>
        <p:nvSpPr>
          <p:cNvPr id="17" name="楕円 16">
            <a:extLst>
              <a:ext uri="{FF2B5EF4-FFF2-40B4-BE49-F238E27FC236}">
                <a16:creationId xmlns:a16="http://schemas.microsoft.com/office/drawing/2014/main" id="{275EE9D8-BF00-7394-F970-EB5E802F2AF8}"/>
              </a:ext>
            </a:extLst>
          </p:cNvPr>
          <p:cNvSpPr/>
          <p:nvPr/>
        </p:nvSpPr>
        <p:spPr>
          <a:xfrm>
            <a:off x="6581004" y="4258339"/>
            <a:ext cx="1168842" cy="10634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礼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EB20C52-E641-5754-5C4F-1D6E646FF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684" y="5435566"/>
            <a:ext cx="2436571" cy="116650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FA7AFFB-972E-DEEB-6798-048A6DF8A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402" y="0"/>
            <a:ext cx="3480873" cy="200986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40C7518-D572-F557-448A-59A2BB276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469" y="2009864"/>
            <a:ext cx="1367957" cy="136795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A0C7503-B147-7059-6F7C-CEC58E35B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2111" y="2023055"/>
            <a:ext cx="1266397" cy="1421710"/>
          </a:xfrm>
          <a:prstGeom prst="rect">
            <a:avLst/>
          </a:prstGeom>
        </p:spPr>
      </p:pic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FB27A289-22E4-1161-9187-01888710EDB6}"/>
              </a:ext>
            </a:extLst>
          </p:cNvPr>
          <p:cNvSpPr/>
          <p:nvPr/>
        </p:nvSpPr>
        <p:spPr>
          <a:xfrm>
            <a:off x="8617426" y="4243744"/>
            <a:ext cx="3409371" cy="2180654"/>
          </a:xfrm>
          <a:prstGeom prst="wedgeRectCallout">
            <a:avLst>
              <a:gd name="adj1" fmla="val 25132"/>
              <a:gd name="adj2" fmla="val -91316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人間は怠けるからまずは</a:t>
            </a:r>
            <a:endParaRPr lang="en-US" altLang="ja-JP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形から！</a:t>
            </a:r>
            <a:endParaRPr kumimoji="1" lang="ja-JP" altLang="en-US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E34252C4-1566-C8B1-606B-85ADA1703E02}"/>
              </a:ext>
            </a:extLst>
          </p:cNvPr>
          <p:cNvSpPr/>
          <p:nvPr/>
        </p:nvSpPr>
        <p:spPr>
          <a:xfrm>
            <a:off x="2098217" y="4119838"/>
            <a:ext cx="3421332" cy="2602568"/>
          </a:xfrm>
          <a:prstGeom prst="wedgeRectCallout">
            <a:avLst>
              <a:gd name="adj1" fmla="val 34014"/>
              <a:gd name="adj2" fmla="val -85037"/>
            </a:avLst>
          </a:prstGeom>
          <a:solidFill>
            <a:schemeClr val="tx1"/>
          </a:solidFill>
          <a:ln>
            <a:solidFill>
              <a:srgbClr val="E91FE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まずは君主が</a:t>
            </a:r>
            <a:endParaRPr kumimoji="1" lang="en-US" altLang="ja-JP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良いこと</a:t>
            </a:r>
            <a:endParaRPr kumimoji="1" lang="en-US" altLang="ja-JP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（徳治）する</a:t>
            </a:r>
            <a:endParaRPr kumimoji="1" lang="en-US" altLang="ja-JP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王道政治！</a:t>
            </a:r>
          </a:p>
        </p:txBody>
      </p:sp>
    </p:spTree>
    <p:extLst>
      <p:ext uri="{BB962C8B-B14F-4D97-AF65-F5344CB8AC3E}">
        <p14:creationId xmlns:p14="http://schemas.microsoft.com/office/powerpoint/2010/main" val="94801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四角形 11">
            <a:extLst>
              <a:ext uri="{FF2B5EF4-FFF2-40B4-BE49-F238E27FC236}">
                <a16:creationId xmlns:a16="http://schemas.microsoft.com/office/drawing/2014/main" id="{C9C780A5-5858-0C48-5671-056C95C95F71}"/>
              </a:ext>
            </a:extLst>
          </p:cNvPr>
          <p:cNvSpPr/>
          <p:nvPr/>
        </p:nvSpPr>
        <p:spPr>
          <a:xfrm>
            <a:off x="0" y="2782958"/>
            <a:ext cx="11966713" cy="407504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0737FB-724F-88E0-58D2-DAA0A3AC4DD1}"/>
              </a:ext>
            </a:extLst>
          </p:cNvPr>
          <p:cNvSpPr txBox="1"/>
          <p:nvPr/>
        </p:nvSpPr>
        <p:spPr>
          <a:xfrm>
            <a:off x="0" y="1338828"/>
            <a:ext cx="1439186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ほうか</a:t>
            </a:r>
          </a:p>
          <a:p>
            <a:r>
              <a:rPr kumimoji="1"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法家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9EDBFC-8498-C0FB-E458-E27776926F85}"/>
              </a:ext>
            </a:extLst>
          </p:cNvPr>
          <p:cNvSpPr txBox="1"/>
          <p:nvPr/>
        </p:nvSpPr>
        <p:spPr>
          <a:xfrm>
            <a:off x="1635148" y="1369605"/>
            <a:ext cx="7197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しょうおう　り　し　　　かんぴ　し  </a:t>
            </a:r>
            <a:endParaRPr lang="en-US" altLang="ja-JP" sz="24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48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商鞅</a:t>
            </a:r>
            <a:r>
              <a:rPr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</a:t>
            </a:r>
            <a:r>
              <a:rPr lang="ja-JP" altLang="en-US" sz="48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李斯</a:t>
            </a:r>
            <a:r>
              <a:rPr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</a:t>
            </a:r>
            <a:r>
              <a:rPr lang="ja-JP" altLang="en-US" sz="48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韓非子</a:t>
            </a:r>
            <a:endParaRPr kumimoji="1" lang="en-US" altLang="ja-JP" sz="4000" b="1" dirty="0">
              <a:solidFill>
                <a:srgbClr val="00B0F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F62C4A5-B807-62A9-D842-5409A794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07" y="2991916"/>
            <a:ext cx="5747733" cy="3408884"/>
          </a:xfrm>
          <a:prstGeom prst="rect">
            <a:avLst/>
          </a:prstGeom>
        </p:spPr>
      </p:pic>
      <p:sp>
        <p:nvSpPr>
          <p:cNvPr id="8" name="円: 塗りつぶしなし 7">
            <a:extLst>
              <a:ext uri="{FF2B5EF4-FFF2-40B4-BE49-F238E27FC236}">
                <a16:creationId xmlns:a16="http://schemas.microsoft.com/office/drawing/2014/main" id="{F178D333-7FDD-70D6-CE7B-7816BCBF754E}"/>
              </a:ext>
            </a:extLst>
          </p:cNvPr>
          <p:cNvSpPr/>
          <p:nvPr/>
        </p:nvSpPr>
        <p:spPr>
          <a:xfrm>
            <a:off x="4890055" y="4118775"/>
            <a:ext cx="1144985" cy="985961"/>
          </a:xfrm>
          <a:prstGeom prst="donut">
            <a:avLst>
              <a:gd name="adj" fmla="val 1450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01EBE787-6AA6-0045-C5AE-AF80B69559F2}"/>
              </a:ext>
            </a:extLst>
          </p:cNvPr>
          <p:cNvSpPr/>
          <p:nvPr/>
        </p:nvSpPr>
        <p:spPr>
          <a:xfrm>
            <a:off x="6398145" y="3180776"/>
            <a:ext cx="3088563" cy="1515582"/>
          </a:xfrm>
          <a:prstGeom prst="wedgeRectCallout">
            <a:avLst>
              <a:gd name="adj1" fmla="val -61580"/>
              <a:gd name="adj2" fmla="val 3089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法を定めて</a:t>
            </a:r>
            <a:endParaRPr lang="en-US" altLang="ja-JP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徹底させる</a:t>
            </a:r>
            <a:endParaRPr kumimoji="1" lang="ja-JP" altLang="en-US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84AD049-426A-CC85-205A-E12D50974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672" y="17049"/>
            <a:ext cx="3552328" cy="2499547"/>
          </a:xfrm>
          <a:prstGeom prst="rect">
            <a:avLst/>
          </a:prstGeom>
        </p:spPr>
      </p:pic>
      <p:sp>
        <p:nvSpPr>
          <p:cNvPr id="12" name="吹き出し: 上矢印 11">
            <a:extLst>
              <a:ext uri="{FF2B5EF4-FFF2-40B4-BE49-F238E27FC236}">
                <a16:creationId xmlns:a16="http://schemas.microsoft.com/office/drawing/2014/main" id="{E263E2C7-9A94-6874-1DEC-83C0A0E05D6F}"/>
              </a:ext>
            </a:extLst>
          </p:cNvPr>
          <p:cNvSpPr/>
          <p:nvPr/>
        </p:nvSpPr>
        <p:spPr>
          <a:xfrm>
            <a:off x="6327537" y="4696358"/>
            <a:ext cx="5185952" cy="160735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5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法治主義</a:t>
            </a:r>
            <a:endParaRPr kumimoji="1" lang="ja-JP" altLang="en-US" sz="5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AD735D6-1591-903C-84AA-1A6B122B0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642" y="4908660"/>
            <a:ext cx="1932291" cy="1932291"/>
          </a:xfrm>
          <a:prstGeom prst="rect">
            <a:avLst/>
          </a:prstGeom>
        </p:spPr>
      </p:pic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10383D47-E490-EC35-2B60-6978036E3045}"/>
              </a:ext>
            </a:extLst>
          </p:cNvPr>
          <p:cNvSpPr/>
          <p:nvPr/>
        </p:nvSpPr>
        <p:spPr>
          <a:xfrm>
            <a:off x="4623371" y="302024"/>
            <a:ext cx="4511514" cy="758068"/>
          </a:xfrm>
          <a:prstGeom prst="wedgeRectCallout">
            <a:avLst>
              <a:gd name="adj1" fmla="val 59604"/>
              <a:gd name="adj2" fmla="val 4768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国家とはシステムだ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C46CE84-5A73-4A97-85EE-F79DA3B4A5A6}"/>
              </a:ext>
            </a:extLst>
          </p:cNvPr>
          <p:cNvSpPr txBox="1"/>
          <p:nvPr/>
        </p:nvSpPr>
        <p:spPr>
          <a:xfrm>
            <a:off x="9872254" y="2200602"/>
            <a:ext cx="285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引用：</a:t>
            </a:r>
            <a:r>
              <a:rPr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キングダム</a:t>
            </a:r>
            <a:r>
              <a:rPr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endParaRPr kumimoji="1" lang="en-US" altLang="ja-JP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E39817E-4048-488C-8E86-FC4CB0AFE519}"/>
              </a:ext>
            </a:extLst>
          </p:cNvPr>
          <p:cNvSpPr/>
          <p:nvPr/>
        </p:nvSpPr>
        <p:spPr>
          <a:xfrm>
            <a:off x="9523226" y="3555124"/>
            <a:ext cx="2406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守らなければ</a:t>
            </a:r>
            <a:endParaRPr lang="en-US" altLang="ja-JP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刑罰も・・・</a:t>
            </a:r>
            <a:endParaRPr lang="en-US" altLang="ja-JP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3772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四角形 11">
            <a:extLst>
              <a:ext uri="{FF2B5EF4-FFF2-40B4-BE49-F238E27FC236}">
                <a16:creationId xmlns:a16="http://schemas.microsoft.com/office/drawing/2014/main" id="{F1BCAC26-2A38-3AC8-3F70-8DA89F31524F}"/>
              </a:ext>
            </a:extLst>
          </p:cNvPr>
          <p:cNvSpPr/>
          <p:nvPr/>
        </p:nvSpPr>
        <p:spPr>
          <a:xfrm>
            <a:off x="192696" y="2801625"/>
            <a:ext cx="4881562" cy="3429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2A3F3E-0FE0-C56F-5040-36C625803C46}"/>
              </a:ext>
            </a:extLst>
          </p:cNvPr>
          <p:cNvSpPr txBox="1"/>
          <p:nvPr/>
        </p:nvSpPr>
        <p:spPr>
          <a:xfrm>
            <a:off x="0" y="581209"/>
            <a:ext cx="1439186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ぼっか</a:t>
            </a:r>
          </a:p>
          <a:p>
            <a:r>
              <a:rPr kumimoji="1"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墨家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1FD8D3-C618-4C8A-3E1B-4152006474EE}"/>
              </a:ext>
            </a:extLst>
          </p:cNvPr>
          <p:cNvSpPr txBox="1"/>
          <p:nvPr/>
        </p:nvSpPr>
        <p:spPr>
          <a:xfrm>
            <a:off x="1357973" y="627375"/>
            <a:ext cx="3421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 ぼくし</a:t>
            </a:r>
            <a:endParaRPr lang="en-US" altLang="ja-JP" sz="24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48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 墨子</a:t>
            </a:r>
            <a:endParaRPr kumimoji="1" lang="en-US" altLang="ja-JP" sz="40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A91C510-7630-3749-3039-B603B45CF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070" y="356641"/>
            <a:ext cx="1602188" cy="1602188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4B0C9397-25F7-9A6A-B188-6C22BF50239C}"/>
              </a:ext>
            </a:extLst>
          </p:cNvPr>
          <p:cNvSpPr/>
          <p:nvPr/>
        </p:nvSpPr>
        <p:spPr>
          <a:xfrm>
            <a:off x="5826765" y="462773"/>
            <a:ext cx="4723074" cy="1437199"/>
          </a:xfrm>
          <a:prstGeom prst="wedgeRectCallout">
            <a:avLst>
              <a:gd name="adj1" fmla="val -61696"/>
              <a:gd name="adj2" fmla="val 2017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「愛」に</a:t>
            </a:r>
            <a:r>
              <a:rPr lang="ja-JP" altLang="en-US" sz="44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上下関係なんかいらない</a:t>
            </a:r>
            <a:endParaRPr kumimoji="1" lang="en-US" altLang="ja-JP" sz="4400" b="1" u="sng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DB4F2A-9DE0-1C24-022B-3BD90A220941}"/>
              </a:ext>
            </a:extLst>
          </p:cNvPr>
          <p:cNvSpPr txBox="1"/>
          <p:nvPr/>
        </p:nvSpPr>
        <p:spPr>
          <a:xfrm>
            <a:off x="289139" y="2971624"/>
            <a:ext cx="3840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血縁を超えた</a:t>
            </a:r>
            <a:r>
              <a:rPr kumimoji="1" lang="ja-JP" altLang="en-US" sz="4400" b="1" dirty="0">
                <a:solidFill>
                  <a:srgbClr val="ED49ED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無差別の愛</a:t>
            </a:r>
            <a:endParaRPr kumimoji="1" lang="en-US" altLang="ja-JP" sz="4400" b="1" dirty="0">
              <a:solidFill>
                <a:srgbClr val="ED49ED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2" name="吹き出し: 上矢印 11">
            <a:extLst>
              <a:ext uri="{FF2B5EF4-FFF2-40B4-BE49-F238E27FC236}">
                <a16:creationId xmlns:a16="http://schemas.microsoft.com/office/drawing/2014/main" id="{B6AC8660-71A8-1030-473A-FFB5272A200A}"/>
              </a:ext>
            </a:extLst>
          </p:cNvPr>
          <p:cNvSpPr/>
          <p:nvPr/>
        </p:nvSpPr>
        <p:spPr>
          <a:xfrm>
            <a:off x="882759" y="4458176"/>
            <a:ext cx="2427702" cy="1607350"/>
          </a:xfrm>
          <a:prstGeom prst="upArrowCallout">
            <a:avLst/>
          </a:prstGeom>
          <a:solidFill>
            <a:srgbClr val="FF00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兼愛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4517FE2-4828-79A8-7EA5-AEC80F8E2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242" y="4270509"/>
            <a:ext cx="1662823" cy="1446550"/>
          </a:xfrm>
          <a:prstGeom prst="rect">
            <a:avLst/>
          </a:prstGeom>
        </p:spPr>
      </p:pic>
      <p:sp>
        <p:nvSpPr>
          <p:cNvPr id="15" name="四角形 11">
            <a:extLst>
              <a:ext uri="{FF2B5EF4-FFF2-40B4-BE49-F238E27FC236}">
                <a16:creationId xmlns:a16="http://schemas.microsoft.com/office/drawing/2014/main" id="{93BC6829-B15A-0A92-9F0F-4D07CDCEDFF6}"/>
              </a:ext>
            </a:extLst>
          </p:cNvPr>
          <p:cNvSpPr/>
          <p:nvPr/>
        </p:nvSpPr>
        <p:spPr>
          <a:xfrm>
            <a:off x="5337189" y="2802911"/>
            <a:ext cx="6655243" cy="3429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819680F-1CD1-72E5-DCC2-E84A6991F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954" y="2866990"/>
            <a:ext cx="1877302" cy="198408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4DB4D80-8E30-D03D-BBDC-DA6D8A183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41223" y="2971624"/>
            <a:ext cx="2482923" cy="2212905"/>
          </a:xfrm>
          <a:prstGeom prst="rect">
            <a:avLst/>
          </a:prstGeom>
        </p:spPr>
      </p:pic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5E4857C5-036D-277A-6662-978C3C51F0EB}"/>
              </a:ext>
            </a:extLst>
          </p:cNvPr>
          <p:cNvSpPr/>
          <p:nvPr/>
        </p:nvSpPr>
        <p:spPr>
          <a:xfrm>
            <a:off x="8764831" y="2971624"/>
            <a:ext cx="2973159" cy="1126825"/>
          </a:xfrm>
          <a:prstGeom prst="wedgeRectCallout">
            <a:avLst>
              <a:gd name="adj1" fmla="val -68445"/>
              <a:gd name="adj2" fmla="val 276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城を守るのが得意だった</a:t>
            </a:r>
          </a:p>
        </p:txBody>
      </p:sp>
      <p:sp>
        <p:nvSpPr>
          <p:cNvPr id="20" name="吹き出し: 上矢印 19">
            <a:extLst>
              <a:ext uri="{FF2B5EF4-FFF2-40B4-BE49-F238E27FC236}">
                <a16:creationId xmlns:a16="http://schemas.microsoft.com/office/drawing/2014/main" id="{22A582B9-808A-DA88-5099-37D0138A1442}"/>
              </a:ext>
            </a:extLst>
          </p:cNvPr>
          <p:cNvSpPr/>
          <p:nvPr/>
        </p:nvSpPr>
        <p:spPr>
          <a:xfrm>
            <a:off x="7609562" y="4455240"/>
            <a:ext cx="2427702" cy="1607350"/>
          </a:xfrm>
          <a:prstGeom prst="up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非攻</a:t>
            </a:r>
            <a:endParaRPr lang="en-US" altLang="ja-JP" sz="5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560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5103E238-37F0-DD2A-0B76-1060A2ECCBA2}"/>
              </a:ext>
            </a:extLst>
          </p:cNvPr>
          <p:cNvSpPr/>
          <p:nvPr/>
        </p:nvSpPr>
        <p:spPr>
          <a:xfrm>
            <a:off x="7265095" y="174661"/>
            <a:ext cx="4390705" cy="3934134"/>
          </a:xfrm>
          <a:prstGeom prst="wedgeRectCallout">
            <a:avLst>
              <a:gd name="adj1" fmla="val -70437"/>
              <a:gd name="adj2" fmla="val 23233"/>
            </a:avLst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DE5819-5A34-E58F-F881-E8DA8FB828DA}"/>
              </a:ext>
            </a:extLst>
          </p:cNvPr>
          <p:cNvSpPr txBox="1"/>
          <p:nvPr/>
        </p:nvSpPr>
        <p:spPr>
          <a:xfrm>
            <a:off x="-1" y="475412"/>
            <a:ext cx="1439186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どうか</a:t>
            </a:r>
          </a:p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道家</a:t>
            </a:r>
            <a:endParaRPr kumimoji="1" lang="ja-JP" altLang="en-US" sz="4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5E3DFE-3286-3C3A-84F8-FE1D2A2C0747}"/>
              </a:ext>
            </a:extLst>
          </p:cNvPr>
          <p:cNvSpPr txBox="1"/>
          <p:nvPr/>
        </p:nvSpPr>
        <p:spPr>
          <a:xfrm>
            <a:off x="1357972" y="500415"/>
            <a:ext cx="5376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　ろうし　　　そうし</a:t>
            </a:r>
            <a:endParaRPr lang="en-US" altLang="ja-JP" sz="24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44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</a:t>
            </a:r>
            <a:r>
              <a:rPr lang="ja-JP" altLang="en-US" sz="48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老子</a:t>
            </a:r>
            <a:r>
              <a:rPr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</a:t>
            </a:r>
            <a:r>
              <a:rPr lang="ja-JP" altLang="en-US" sz="48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荘子</a:t>
            </a:r>
            <a:endParaRPr kumimoji="1" lang="en-US" altLang="ja-JP" sz="4000" b="1" dirty="0">
              <a:solidFill>
                <a:srgbClr val="00B0F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431E685-9CF6-4804-0808-F30E3EAF2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880" y="275215"/>
            <a:ext cx="3797013" cy="21924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E75C46D-4995-66A6-BDB5-9B97F1AC6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74" y="2456291"/>
            <a:ext cx="1539240" cy="15392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FBF8036-CB41-0F58-C223-39682EF41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561" y="2443744"/>
            <a:ext cx="1439187" cy="156433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3412CD8-D9FE-BE08-0557-8DE7F9F78BFC}"/>
              </a:ext>
            </a:extLst>
          </p:cNvPr>
          <p:cNvSpPr txBox="1"/>
          <p:nvPr/>
        </p:nvSpPr>
        <p:spPr>
          <a:xfrm>
            <a:off x="7265095" y="2309990"/>
            <a:ext cx="4490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こんなん無理やり</a:t>
            </a:r>
            <a:r>
              <a:rPr kumimoji="1" lang="ja-JP" altLang="en-US" sz="3600" b="1" dirty="0" err="1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せんでええ</a:t>
            </a:r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。欲がでるだけや。</a:t>
            </a:r>
            <a:endParaRPr kumimoji="1"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2" name="乗算記号 11">
            <a:extLst>
              <a:ext uri="{FF2B5EF4-FFF2-40B4-BE49-F238E27FC236}">
                <a16:creationId xmlns:a16="http://schemas.microsoft.com/office/drawing/2014/main" id="{F16D4A05-6D8C-D376-F90A-4879CE85D933}"/>
              </a:ext>
            </a:extLst>
          </p:cNvPr>
          <p:cNvSpPr/>
          <p:nvPr/>
        </p:nvSpPr>
        <p:spPr>
          <a:xfrm>
            <a:off x="7832691" y="85028"/>
            <a:ext cx="3234963" cy="2292659"/>
          </a:xfrm>
          <a:prstGeom prst="mathMultiply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 11">
            <a:extLst>
              <a:ext uri="{FF2B5EF4-FFF2-40B4-BE49-F238E27FC236}">
                <a16:creationId xmlns:a16="http://schemas.microsoft.com/office/drawing/2014/main" id="{15AB0C66-65CB-1B60-1D93-C6C9786FCC7F}"/>
              </a:ext>
            </a:extLst>
          </p:cNvPr>
          <p:cNvSpPr/>
          <p:nvPr/>
        </p:nvSpPr>
        <p:spPr>
          <a:xfrm>
            <a:off x="0" y="4293840"/>
            <a:ext cx="9282173" cy="256415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3697EF-0F37-28C4-11A7-E5FB9647A9D6}"/>
              </a:ext>
            </a:extLst>
          </p:cNvPr>
          <p:cNvSpPr txBox="1"/>
          <p:nvPr/>
        </p:nvSpPr>
        <p:spPr>
          <a:xfrm>
            <a:off x="-1" y="4293840"/>
            <a:ext cx="275115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無為自然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DF310A83-2EA1-D914-8025-FFFB45D81B40}"/>
              </a:ext>
            </a:extLst>
          </p:cNvPr>
          <p:cNvSpPr/>
          <p:nvPr/>
        </p:nvSpPr>
        <p:spPr>
          <a:xfrm>
            <a:off x="2909827" y="4598105"/>
            <a:ext cx="5900797" cy="1955627"/>
          </a:xfrm>
          <a:prstGeom prst="wedgeRectCallout">
            <a:avLst>
              <a:gd name="adj1" fmla="val -39406"/>
              <a:gd name="adj2" fmla="val -83664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決められた型にはまらず自然でよい</a:t>
            </a:r>
            <a:endParaRPr kumimoji="1" lang="en-US" altLang="ja-JP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「水」のように生きよ</a:t>
            </a:r>
            <a:endParaRPr kumimoji="1" lang="en-US" altLang="ja-JP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D4CA2C9-0EB2-E9CD-8E9D-2D3E72C34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87" y="5124837"/>
            <a:ext cx="1921325" cy="17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13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423</Words>
  <Application>Microsoft Office PowerPoint</Application>
  <PresentationFormat>ワイド画面</PresentationFormat>
  <Paragraphs>96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878</cp:revision>
  <dcterms:created xsi:type="dcterms:W3CDTF">2019-06-25T21:59:19Z</dcterms:created>
  <dcterms:modified xsi:type="dcterms:W3CDTF">2024-02-02T07:07:53Z</dcterms:modified>
</cp:coreProperties>
</file>