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8"/>
  </p:notesMasterIdLst>
  <p:sldIdLst>
    <p:sldId id="519" r:id="rId2"/>
    <p:sldId id="808" r:id="rId3"/>
    <p:sldId id="809" r:id="rId4"/>
    <p:sldId id="810" r:id="rId5"/>
    <p:sldId id="811" r:id="rId6"/>
    <p:sldId id="812" r:id="rId7"/>
    <p:sldId id="813" r:id="rId8"/>
    <p:sldId id="814" r:id="rId9"/>
    <p:sldId id="815" r:id="rId10"/>
    <p:sldId id="816" r:id="rId11"/>
    <p:sldId id="817" r:id="rId12"/>
    <p:sldId id="819" r:id="rId13"/>
    <p:sldId id="820" r:id="rId14"/>
    <p:sldId id="818" r:id="rId15"/>
    <p:sldId id="821" r:id="rId16"/>
    <p:sldId id="793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4df855aef7cffa4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9D9F7"/>
    <a:srgbClr val="F5EEFC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21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84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72489CD7-2D2A-4621-9788-91662E08A8EB}"/>
    <pc:docChg chg="undo custSel addSld delSld modSld sldOrd">
      <pc:chgData name="" userId="4df855aef7cffa4d" providerId="LiveId" clId="{72489CD7-2D2A-4621-9788-91662E08A8EB}" dt="2024-02-08T03:23:06.711" v="3382" actId="207"/>
      <pc:docMkLst>
        <pc:docMk/>
      </pc:docMkLst>
      <pc:sldChg chg="addSp modSp">
        <pc:chgData name="" userId="4df855aef7cffa4d" providerId="LiveId" clId="{72489CD7-2D2A-4621-9788-91662E08A8EB}" dt="2024-02-08T03:23:06.711" v="3382" actId="207"/>
        <pc:sldMkLst>
          <pc:docMk/>
          <pc:sldMk cId="980143643" sldId="793"/>
        </pc:sldMkLst>
        <pc:spChg chg="add mod">
          <ac:chgData name="" userId="4df855aef7cffa4d" providerId="LiveId" clId="{72489CD7-2D2A-4621-9788-91662E08A8EB}" dt="2024-02-08T03:17:48.258" v="2982" actId="1076"/>
          <ac:spMkLst>
            <pc:docMk/>
            <pc:sldMk cId="980143643" sldId="793"/>
            <ac:spMk id="6" creationId="{12B97778-0413-4040-A501-A3E290F36963}"/>
          </ac:spMkLst>
        </pc:spChg>
        <pc:spChg chg="add mod">
          <ac:chgData name="" userId="4df855aef7cffa4d" providerId="LiveId" clId="{72489CD7-2D2A-4621-9788-91662E08A8EB}" dt="2024-02-08T03:18:05.053" v="2994" actId="14100"/>
          <ac:spMkLst>
            <pc:docMk/>
            <pc:sldMk cId="980143643" sldId="793"/>
            <ac:spMk id="7" creationId="{4AA2EDB6-FB91-4D41-8552-391E23BC5BB4}"/>
          </ac:spMkLst>
        </pc:spChg>
        <pc:spChg chg="add mod">
          <ac:chgData name="" userId="4df855aef7cffa4d" providerId="LiveId" clId="{72489CD7-2D2A-4621-9788-91662E08A8EB}" dt="2024-02-08T03:18:52.974" v="3054" actId="207"/>
          <ac:spMkLst>
            <pc:docMk/>
            <pc:sldMk cId="980143643" sldId="793"/>
            <ac:spMk id="8" creationId="{0F8ED276-D52B-41EE-AD57-2125D2A3ECF8}"/>
          </ac:spMkLst>
        </pc:spChg>
        <pc:spChg chg="add mod">
          <ac:chgData name="" userId="4df855aef7cffa4d" providerId="LiveId" clId="{72489CD7-2D2A-4621-9788-91662E08A8EB}" dt="2024-02-08T03:19:33.047" v="3120" actId="207"/>
          <ac:spMkLst>
            <pc:docMk/>
            <pc:sldMk cId="980143643" sldId="793"/>
            <ac:spMk id="9" creationId="{E2D5A707-97B2-4722-BE35-7A6452F9CA45}"/>
          </ac:spMkLst>
        </pc:spChg>
        <pc:spChg chg="add mod">
          <ac:chgData name="" userId="4df855aef7cffa4d" providerId="LiveId" clId="{72489CD7-2D2A-4621-9788-91662E08A8EB}" dt="2024-02-08T03:20:17.930" v="3187" actId="20577"/>
          <ac:spMkLst>
            <pc:docMk/>
            <pc:sldMk cId="980143643" sldId="793"/>
            <ac:spMk id="10" creationId="{3B612EC2-D848-43D1-9893-9B57F3965A63}"/>
          </ac:spMkLst>
        </pc:spChg>
        <pc:spChg chg="add mod">
          <ac:chgData name="" userId="4df855aef7cffa4d" providerId="LiveId" clId="{72489CD7-2D2A-4621-9788-91662E08A8EB}" dt="2024-02-08T03:20:35.595" v="3200" actId="14100"/>
          <ac:spMkLst>
            <pc:docMk/>
            <pc:sldMk cId="980143643" sldId="793"/>
            <ac:spMk id="11" creationId="{C3AD0294-22AB-4A79-B9E7-A2B09B48E7C9}"/>
          </ac:spMkLst>
        </pc:spChg>
        <pc:spChg chg="add mod">
          <ac:chgData name="" userId="4df855aef7cffa4d" providerId="LiveId" clId="{72489CD7-2D2A-4621-9788-91662E08A8EB}" dt="2024-02-08T03:21:49.433" v="3315" actId="207"/>
          <ac:spMkLst>
            <pc:docMk/>
            <pc:sldMk cId="980143643" sldId="793"/>
            <ac:spMk id="12" creationId="{488B274B-6BA6-4108-8226-B1AE379778E6}"/>
          </ac:spMkLst>
        </pc:spChg>
        <pc:spChg chg="mod">
          <ac:chgData name="" userId="4df855aef7cffa4d" providerId="LiveId" clId="{72489CD7-2D2A-4621-9788-91662E08A8EB}" dt="2024-02-08T03:16:13.618" v="2863" actId="207"/>
          <ac:spMkLst>
            <pc:docMk/>
            <pc:sldMk cId="980143643" sldId="793"/>
            <ac:spMk id="14" creationId="{7B46187D-860F-4D69-8C92-819EDC609655}"/>
          </ac:spMkLst>
        </pc:spChg>
        <pc:spChg chg="add mod">
          <ac:chgData name="" userId="4df855aef7cffa4d" providerId="LiveId" clId="{72489CD7-2D2A-4621-9788-91662E08A8EB}" dt="2024-02-08T03:23:06.711" v="3382" actId="207"/>
          <ac:spMkLst>
            <pc:docMk/>
            <pc:sldMk cId="980143643" sldId="793"/>
            <ac:spMk id="15" creationId="{45976C0B-3E29-496D-832F-A6D40F1528CF}"/>
          </ac:spMkLst>
        </pc:spChg>
        <pc:spChg chg="mod">
          <ac:chgData name="" userId="4df855aef7cffa4d" providerId="LiveId" clId="{72489CD7-2D2A-4621-9788-91662E08A8EB}" dt="2024-02-08T03:14:50.674" v="2804" actId="14100"/>
          <ac:spMkLst>
            <pc:docMk/>
            <pc:sldMk cId="980143643" sldId="793"/>
            <ac:spMk id="19" creationId="{69C4F3A6-6B19-4DAE-9F33-37A55E7E708E}"/>
          </ac:spMkLst>
        </pc:spChg>
      </pc:sldChg>
      <pc:sldChg chg="modSp">
        <pc:chgData name="" userId="4df855aef7cffa4d" providerId="LiveId" clId="{72489CD7-2D2A-4621-9788-91662E08A8EB}" dt="2024-02-08T01:23:44.384" v="6" actId="1076"/>
        <pc:sldMkLst>
          <pc:docMk/>
          <pc:sldMk cId="3174734281" sldId="808"/>
        </pc:sldMkLst>
        <pc:spChg chg="mod">
          <ac:chgData name="" userId="4df855aef7cffa4d" providerId="LiveId" clId="{72489CD7-2D2A-4621-9788-91662E08A8EB}" dt="2024-02-08T01:23:39.412" v="5" actId="14100"/>
          <ac:spMkLst>
            <pc:docMk/>
            <pc:sldMk cId="3174734281" sldId="808"/>
            <ac:spMk id="3" creationId="{00000000-0000-0000-0000-000000000000}"/>
          </ac:spMkLst>
        </pc:spChg>
        <pc:spChg chg="mod">
          <ac:chgData name="" userId="4df855aef7cffa4d" providerId="LiveId" clId="{72489CD7-2D2A-4621-9788-91662E08A8EB}" dt="2024-02-08T01:23:44.384" v="6" actId="1076"/>
          <ac:spMkLst>
            <pc:docMk/>
            <pc:sldMk cId="3174734281" sldId="808"/>
            <ac:spMk id="4" creationId="{9248F502-A4FA-48BD-89F0-67D15A5B1FA7}"/>
          </ac:spMkLst>
        </pc:spChg>
        <pc:picChg chg="mod">
          <ac:chgData name="" userId="4df855aef7cffa4d" providerId="LiveId" clId="{72489CD7-2D2A-4621-9788-91662E08A8EB}" dt="2024-02-08T01:23:19.540" v="1" actId="1076"/>
          <ac:picMkLst>
            <pc:docMk/>
            <pc:sldMk cId="3174734281" sldId="808"/>
            <ac:picMk id="2" creationId="{00000000-0000-0000-0000-000000000000}"/>
          </ac:picMkLst>
        </pc:picChg>
      </pc:sldChg>
      <pc:sldChg chg="modSp">
        <pc:chgData name="" userId="4df855aef7cffa4d" providerId="LiveId" clId="{72489CD7-2D2A-4621-9788-91662E08A8EB}" dt="2024-02-08T01:24:40.044" v="24" actId="1076"/>
        <pc:sldMkLst>
          <pc:docMk/>
          <pc:sldMk cId="4194375196" sldId="809"/>
        </pc:sldMkLst>
        <pc:spChg chg="mod">
          <ac:chgData name="" userId="4df855aef7cffa4d" providerId="LiveId" clId="{72489CD7-2D2A-4621-9788-91662E08A8EB}" dt="2024-02-08T01:24:40.044" v="24" actId="1076"/>
          <ac:spMkLst>
            <pc:docMk/>
            <pc:sldMk cId="4194375196" sldId="809"/>
            <ac:spMk id="3" creationId="{BC9CC1AC-1F5A-42BA-8615-CEE9BC9809CE}"/>
          </ac:spMkLst>
        </pc:spChg>
      </pc:sldChg>
      <pc:sldChg chg="addSp delSp modSp add">
        <pc:chgData name="" userId="4df855aef7cffa4d" providerId="LiveId" clId="{72489CD7-2D2A-4621-9788-91662E08A8EB}" dt="2024-02-08T02:12:12.436" v="1102" actId="20577"/>
        <pc:sldMkLst>
          <pc:docMk/>
          <pc:sldMk cId="3291780841" sldId="810"/>
        </pc:sldMkLst>
        <pc:spChg chg="add mod">
          <ac:chgData name="" userId="4df855aef7cffa4d" providerId="LiveId" clId="{72489CD7-2D2A-4621-9788-91662E08A8EB}" dt="2024-02-08T02:12:12.436" v="1102" actId="20577"/>
          <ac:spMkLst>
            <pc:docMk/>
            <pc:sldMk cId="3291780841" sldId="810"/>
            <ac:spMk id="2" creationId="{CD0516F9-61D8-4223-93D1-3865D58D00D9}"/>
          </ac:spMkLst>
        </pc:spChg>
        <pc:spChg chg="add mod">
          <ac:chgData name="" userId="4df855aef7cffa4d" providerId="LiveId" clId="{72489CD7-2D2A-4621-9788-91662E08A8EB}" dt="2024-02-08T01:28:34.706" v="90" actId="1076"/>
          <ac:spMkLst>
            <pc:docMk/>
            <pc:sldMk cId="3291780841" sldId="810"/>
            <ac:spMk id="3" creationId="{28F4AC65-9AE8-43B2-ADFB-1160FB4F0BA4}"/>
          </ac:spMkLst>
        </pc:spChg>
        <pc:spChg chg="add mod">
          <ac:chgData name="" userId="4df855aef7cffa4d" providerId="LiveId" clId="{72489CD7-2D2A-4621-9788-91662E08A8EB}" dt="2024-02-08T01:28:34.706" v="90" actId="1076"/>
          <ac:spMkLst>
            <pc:docMk/>
            <pc:sldMk cId="3291780841" sldId="810"/>
            <ac:spMk id="4" creationId="{08C94E47-4F40-4633-B509-000ABEDD470C}"/>
          </ac:spMkLst>
        </pc:spChg>
        <pc:spChg chg="add mod">
          <ac:chgData name="" userId="4df855aef7cffa4d" providerId="LiveId" clId="{72489CD7-2D2A-4621-9788-91662E08A8EB}" dt="2024-02-08T01:28:34.706" v="90" actId="1076"/>
          <ac:spMkLst>
            <pc:docMk/>
            <pc:sldMk cId="3291780841" sldId="810"/>
            <ac:spMk id="5" creationId="{D8243F10-7DA6-4A84-8746-C051D0E09BFB}"/>
          </ac:spMkLst>
        </pc:spChg>
        <pc:spChg chg="add mod">
          <ac:chgData name="" userId="4df855aef7cffa4d" providerId="LiveId" clId="{72489CD7-2D2A-4621-9788-91662E08A8EB}" dt="2024-02-08T01:28:34.706" v="90" actId="1076"/>
          <ac:spMkLst>
            <pc:docMk/>
            <pc:sldMk cId="3291780841" sldId="810"/>
            <ac:spMk id="6" creationId="{282D8582-7783-4FA3-B219-856E101FEDA9}"/>
          </ac:spMkLst>
        </pc:spChg>
        <pc:spChg chg="add mod">
          <ac:chgData name="" userId="4df855aef7cffa4d" providerId="LiveId" clId="{72489CD7-2D2A-4621-9788-91662E08A8EB}" dt="2024-02-08T01:29:35.477" v="152" actId="1076"/>
          <ac:spMkLst>
            <pc:docMk/>
            <pc:sldMk cId="3291780841" sldId="810"/>
            <ac:spMk id="18" creationId="{4E6AB40B-CE34-4A3D-9B31-3A6317C1E29B}"/>
          </ac:spMkLst>
        </pc:spChg>
        <pc:spChg chg="add mod">
          <ac:chgData name="" userId="4df855aef7cffa4d" providerId="LiveId" clId="{72489CD7-2D2A-4621-9788-91662E08A8EB}" dt="2024-02-08T01:39:07.693" v="332" actId="1076"/>
          <ac:spMkLst>
            <pc:docMk/>
            <pc:sldMk cId="3291780841" sldId="810"/>
            <ac:spMk id="19" creationId="{81B2FADC-24C8-4B0F-8089-F5C0E43F81DE}"/>
          </ac:spMkLst>
        </pc:spChg>
        <pc:spChg chg="add mod">
          <ac:chgData name="" userId="4df855aef7cffa4d" providerId="LiveId" clId="{72489CD7-2D2A-4621-9788-91662E08A8EB}" dt="2024-02-08T01:36:12.500" v="208" actId="1076"/>
          <ac:spMkLst>
            <pc:docMk/>
            <pc:sldMk cId="3291780841" sldId="810"/>
            <ac:spMk id="20" creationId="{9E97FC0A-597C-473F-8E8B-F005EEDED455}"/>
          </ac:spMkLst>
        </pc:spChg>
        <pc:spChg chg="add del mod ord">
          <ac:chgData name="" userId="4df855aef7cffa4d" providerId="LiveId" clId="{72489CD7-2D2A-4621-9788-91662E08A8EB}" dt="2024-02-08T01:35:56.389" v="203" actId="478"/>
          <ac:spMkLst>
            <pc:docMk/>
            <pc:sldMk cId="3291780841" sldId="810"/>
            <ac:spMk id="21" creationId="{CE7F8841-2CD8-45A9-9FB3-10CEEF14A26C}"/>
          </ac:spMkLst>
        </pc:spChg>
        <pc:spChg chg="add mod">
          <ac:chgData name="" userId="4df855aef7cffa4d" providerId="LiveId" clId="{72489CD7-2D2A-4621-9788-91662E08A8EB}" dt="2024-02-08T01:39:20.466" v="336" actId="14100"/>
          <ac:spMkLst>
            <pc:docMk/>
            <pc:sldMk cId="3291780841" sldId="810"/>
            <ac:spMk id="22" creationId="{498F3F2A-E21E-4FB2-B936-3AD7DBA9CC0D}"/>
          </ac:spMkLst>
        </pc:spChg>
        <pc:spChg chg="add mod">
          <ac:chgData name="" userId="4df855aef7cffa4d" providerId="LiveId" clId="{72489CD7-2D2A-4621-9788-91662E08A8EB}" dt="2024-02-08T01:38:44.263" v="308" actId="1076"/>
          <ac:spMkLst>
            <pc:docMk/>
            <pc:sldMk cId="3291780841" sldId="810"/>
            <ac:spMk id="23" creationId="{44C36014-665B-4249-8800-E80045CE04DE}"/>
          </ac:spMkLst>
        </pc:spChg>
        <pc:spChg chg="add mod">
          <ac:chgData name="" userId="4df855aef7cffa4d" providerId="LiveId" clId="{72489CD7-2D2A-4621-9788-91662E08A8EB}" dt="2024-02-08T01:39:49.965" v="375" actId="13822"/>
          <ac:spMkLst>
            <pc:docMk/>
            <pc:sldMk cId="3291780841" sldId="810"/>
            <ac:spMk id="24" creationId="{B14E10AB-900C-4D88-A65A-3C668BC770E4}"/>
          </ac:spMkLst>
        </pc:spChg>
        <pc:cxnChg chg="add mod">
          <ac:chgData name="" userId="4df855aef7cffa4d" providerId="LiveId" clId="{72489CD7-2D2A-4621-9788-91662E08A8EB}" dt="2024-02-08T01:28:34.706" v="90" actId="1076"/>
          <ac:cxnSpMkLst>
            <pc:docMk/>
            <pc:sldMk cId="3291780841" sldId="810"/>
            <ac:cxnSpMk id="8" creationId="{C78663E1-10DF-44BA-BC2E-BA23C833E47D}"/>
          </ac:cxnSpMkLst>
        </pc:cxnChg>
        <pc:cxnChg chg="add mod">
          <ac:chgData name="" userId="4df855aef7cffa4d" providerId="LiveId" clId="{72489CD7-2D2A-4621-9788-91662E08A8EB}" dt="2024-02-08T01:28:34.706" v="90" actId="1076"/>
          <ac:cxnSpMkLst>
            <pc:docMk/>
            <pc:sldMk cId="3291780841" sldId="810"/>
            <ac:cxnSpMk id="9" creationId="{B224D2B9-6821-4E0F-BA2A-3B4CBF47DF69}"/>
          </ac:cxnSpMkLst>
        </pc:cxnChg>
        <pc:cxnChg chg="add mod">
          <ac:chgData name="" userId="4df855aef7cffa4d" providerId="LiveId" clId="{72489CD7-2D2A-4621-9788-91662E08A8EB}" dt="2024-02-08T01:28:34.706" v="90" actId="1076"/>
          <ac:cxnSpMkLst>
            <pc:docMk/>
            <pc:sldMk cId="3291780841" sldId="810"/>
            <ac:cxnSpMk id="12" creationId="{58EEB524-FE42-42EB-B9F8-79BA41FDE9A1}"/>
          </ac:cxnSpMkLst>
        </pc:cxnChg>
      </pc:sldChg>
      <pc:sldChg chg="addSp delSp modSp add">
        <pc:chgData name="" userId="4df855aef7cffa4d" providerId="LiveId" clId="{72489CD7-2D2A-4621-9788-91662E08A8EB}" dt="2024-02-08T01:57:12.918" v="669" actId="14100"/>
        <pc:sldMkLst>
          <pc:docMk/>
          <pc:sldMk cId="271010957" sldId="811"/>
        </pc:sldMkLst>
        <pc:spChg chg="add mod">
          <ac:chgData name="" userId="4df855aef7cffa4d" providerId="LiveId" clId="{72489CD7-2D2A-4621-9788-91662E08A8EB}" dt="2024-02-08T01:55:23.936" v="539" actId="14100"/>
          <ac:spMkLst>
            <pc:docMk/>
            <pc:sldMk cId="271010957" sldId="811"/>
            <ac:spMk id="2" creationId="{036E9144-075D-4A52-9E77-B9C0FAD062E0}"/>
          </ac:spMkLst>
        </pc:spChg>
        <pc:spChg chg="add mod">
          <ac:chgData name="" userId="4df855aef7cffa4d" providerId="LiveId" clId="{72489CD7-2D2A-4621-9788-91662E08A8EB}" dt="2024-02-08T01:55:02.155" v="535" actId="1076"/>
          <ac:spMkLst>
            <pc:docMk/>
            <pc:sldMk cId="271010957" sldId="811"/>
            <ac:spMk id="5" creationId="{A1008131-E1F1-49F8-B385-E21037A974D0}"/>
          </ac:spMkLst>
        </pc:spChg>
        <pc:spChg chg="add mod">
          <ac:chgData name="" userId="4df855aef7cffa4d" providerId="LiveId" clId="{72489CD7-2D2A-4621-9788-91662E08A8EB}" dt="2024-02-08T01:51:38.330" v="511" actId="1076"/>
          <ac:spMkLst>
            <pc:docMk/>
            <pc:sldMk cId="271010957" sldId="811"/>
            <ac:spMk id="6" creationId="{8B0E0A7F-8B87-4532-89E1-EEBEC7A0A682}"/>
          </ac:spMkLst>
        </pc:spChg>
        <pc:spChg chg="add mod">
          <ac:chgData name="" userId="4df855aef7cffa4d" providerId="LiveId" clId="{72489CD7-2D2A-4621-9788-91662E08A8EB}" dt="2024-02-08T01:55:59.315" v="562" actId="1076"/>
          <ac:spMkLst>
            <pc:docMk/>
            <pc:sldMk cId="271010957" sldId="811"/>
            <ac:spMk id="8" creationId="{AF1AAB40-2384-44AA-9C47-A86F7074AA2F}"/>
          </ac:spMkLst>
        </pc:spChg>
        <pc:spChg chg="add del mod">
          <ac:chgData name="" userId="4df855aef7cffa4d" providerId="LiveId" clId="{72489CD7-2D2A-4621-9788-91662E08A8EB}" dt="2024-02-08T01:56:05.714" v="564" actId="478"/>
          <ac:spMkLst>
            <pc:docMk/>
            <pc:sldMk cId="271010957" sldId="811"/>
            <ac:spMk id="9" creationId="{449C4D93-0A14-42E1-B343-B05849466766}"/>
          </ac:spMkLst>
        </pc:spChg>
        <pc:spChg chg="add mod">
          <ac:chgData name="" userId="4df855aef7cffa4d" providerId="LiveId" clId="{72489CD7-2D2A-4621-9788-91662E08A8EB}" dt="2024-02-08T01:57:12.918" v="669" actId="14100"/>
          <ac:spMkLst>
            <pc:docMk/>
            <pc:sldMk cId="271010957" sldId="811"/>
            <ac:spMk id="10" creationId="{BBCC812F-44D4-4B29-872F-460FF5B1FA60}"/>
          </ac:spMkLst>
        </pc:spChg>
        <pc:picChg chg="add mod">
          <ac:chgData name="" userId="4df855aef7cffa4d" providerId="LiveId" clId="{72489CD7-2D2A-4621-9788-91662E08A8EB}" dt="2024-02-08T01:50:46.282" v="448" actId="1076"/>
          <ac:picMkLst>
            <pc:docMk/>
            <pc:sldMk cId="271010957" sldId="811"/>
            <ac:picMk id="3" creationId="{8971808E-E869-446B-9605-5C7265646DA2}"/>
          </ac:picMkLst>
        </pc:picChg>
        <pc:picChg chg="add mod">
          <ac:chgData name="" userId="4df855aef7cffa4d" providerId="LiveId" clId="{72489CD7-2D2A-4621-9788-91662E08A8EB}" dt="2024-02-08T01:55:08.757" v="537" actId="1076"/>
          <ac:picMkLst>
            <pc:docMk/>
            <pc:sldMk cId="271010957" sldId="811"/>
            <ac:picMk id="4" creationId="{FA6853D6-7BBC-4631-AE6C-837DF7B32D67}"/>
          </ac:picMkLst>
        </pc:picChg>
        <pc:picChg chg="add mod">
          <ac:chgData name="" userId="4df855aef7cffa4d" providerId="LiveId" clId="{72489CD7-2D2A-4621-9788-91662E08A8EB}" dt="2024-02-08T01:55:31.002" v="540" actId="14100"/>
          <ac:picMkLst>
            <pc:docMk/>
            <pc:sldMk cId="271010957" sldId="811"/>
            <ac:picMk id="7" creationId="{546D98BD-9177-48AE-B609-CE766C716C60}"/>
          </ac:picMkLst>
        </pc:picChg>
      </pc:sldChg>
      <pc:sldChg chg="addSp delSp modSp add ord">
        <pc:chgData name="" userId="4df855aef7cffa4d" providerId="LiveId" clId="{72489CD7-2D2A-4621-9788-91662E08A8EB}" dt="2024-02-08T02:12:31.320" v="1110" actId="1076"/>
        <pc:sldMkLst>
          <pc:docMk/>
          <pc:sldMk cId="1393596818" sldId="812"/>
        </pc:sldMkLst>
        <pc:spChg chg="add del mod">
          <ac:chgData name="" userId="4df855aef7cffa4d" providerId="LiveId" clId="{72489CD7-2D2A-4621-9788-91662E08A8EB}" dt="2024-02-08T02:04:33.355" v="804" actId="478"/>
          <ac:spMkLst>
            <pc:docMk/>
            <pc:sldMk cId="1393596818" sldId="812"/>
            <ac:spMk id="2" creationId="{1FC5938E-FCF6-4174-9CFF-146E6F1A3E4F}"/>
          </ac:spMkLst>
        </pc:spChg>
        <pc:spChg chg="add mod">
          <ac:chgData name="" userId="4df855aef7cffa4d" providerId="LiveId" clId="{72489CD7-2D2A-4621-9788-91662E08A8EB}" dt="2024-02-08T02:05:20.262" v="808" actId="1076"/>
          <ac:spMkLst>
            <pc:docMk/>
            <pc:sldMk cId="1393596818" sldId="812"/>
            <ac:spMk id="4" creationId="{EC0DE7FD-8E51-4061-BE21-03B63CAC3258}"/>
          </ac:spMkLst>
        </pc:spChg>
        <pc:spChg chg="add mod">
          <ac:chgData name="" userId="4df855aef7cffa4d" providerId="LiveId" clId="{72489CD7-2D2A-4621-9788-91662E08A8EB}" dt="2024-02-08T02:08:22.219" v="926" actId="1076"/>
          <ac:spMkLst>
            <pc:docMk/>
            <pc:sldMk cId="1393596818" sldId="812"/>
            <ac:spMk id="5" creationId="{1A161918-3178-4344-A861-6961AAF6926F}"/>
          </ac:spMkLst>
        </pc:spChg>
        <pc:spChg chg="add mod">
          <ac:chgData name="" userId="4df855aef7cffa4d" providerId="LiveId" clId="{72489CD7-2D2A-4621-9788-91662E08A8EB}" dt="2024-02-08T02:08:16.588" v="924" actId="1076"/>
          <ac:spMkLst>
            <pc:docMk/>
            <pc:sldMk cId="1393596818" sldId="812"/>
            <ac:spMk id="6" creationId="{A3B77FFD-760B-49AF-978D-8EB2A26F5BC5}"/>
          </ac:spMkLst>
        </pc:spChg>
        <pc:spChg chg="add mod">
          <ac:chgData name="" userId="4df855aef7cffa4d" providerId="LiveId" clId="{72489CD7-2D2A-4621-9788-91662E08A8EB}" dt="2024-02-08T02:09:15.452" v="995" actId="1076"/>
          <ac:spMkLst>
            <pc:docMk/>
            <pc:sldMk cId="1393596818" sldId="812"/>
            <ac:spMk id="7" creationId="{2D0489BE-4F86-4997-BFD9-A300D089ED25}"/>
          </ac:spMkLst>
        </pc:spChg>
        <pc:spChg chg="add mod">
          <ac:chgData name="" userId="4df855aef7cffa4d" providerId="LiveId" clId="{72489CD7-2D2A-4621-9788-91662E08A8EB}" dt="2024-02-08T02:10:49.060" v="1050" actId="207"/>
          <ac:spMkLst>
            <pc:docMk/>
            <pc:sldMk cId="1393596818" sldId="812"/>
            <ac:spMk id="8" creationId="{DB2FC333-269E-49D8-AAA0-3DCFF1EDB7A6}"/>
          </ac:spMkLst>
        </pc:spChg>
        <pc:spChg chg="add mod">
          <ac:chgData name="" userId="4df855aef7cffa4d" providerId="LiveId" clId="{72489CD7-2D2A-4621-9788-91662E08A8EB}" dt="2024-02-08T02:11:33.283" v="1063" actId="207"/>
          <ac:spMkLst>
            <pc:docMk/>
            <pc:sldMk cId="1393596818" sldId="812"/>
            <ac:spMk id="9" creationId="{2C519EED-F312-4B23-8AD7-65E650E161AC}"/>
          </ac:spMkLst>
        </pc:spChg>
        <pc:spChg chg="add mod">
          <ac:chgData name="" userId="4df855aef7cffa4d" providerId="LiveId" clId="{72489CD7-2D2A-4621-9788-91662E08A8EB}" dt="2024-02-08T02:10:53.809" v="1051" actId="1076"/>
          <ac:spMkLst>
            <pc:docMk/>
            <pc:sldMk cId="1393596818" sldId="812"/>
            <ac:spMk id="10" creationId="{4F030EC6-C0CD-46DA-B97E-C464DC3B5D0E}"/>
          </ac:spMkLst>
        </pc:spChg>
        <pc:spChg chg="add mod">
          <ac:chgData name="" userId="4df855aef7cffa4d" providerId="LiveId" clId="{72489CD7-2D2A-4621-9788-91662E08A8EB}" dt="2024-02-08T02:11:25.834" v="1061" actId="207"/>
          <ac:spMkLst>
            <pc:docMk/>
            <pc:sldMk cId="1393596818" sldId="812"/>
            <ac:spMk id="11" creationId="{E05CBD34-F6F4-477B-BD5D-51B279906FC4}"/>
          </ac:spMkLst>
        </pc:spChg>
        <pc:spChg chg="add mod">
          <ac:chgData name="" userId="4df855aef7cffa4d" providerId="LiveId" clId="{72489CD7-2D2A-4621-9788-91662E08A8EB}" dt="2024-02-08T02:12:31.320" v="1110" actId="1076"/>
          <ac:spMkLst>
            <pc:docMk/>
            <pc:sldMk cId="1393596818" sldId="812"/>
            <ac:spMk id="12" creationId="{5AD45D02-3335-4132-B2C7-6D25505E5908}"/>
          </ac:spMkLst>
        </pc:spChg>
        <pc:spChg chg="add mod">
          <ac:chgData name="" userId="4df855aef7cffa4d" providerId="LiveId" clId="{72489CD7-2D2A-4621-9788-91662E08A8EB}" dt="2024-02-08T02:11:29.396" v="1062" actId="207"/>
          <ac:spMkLst>
            <pc:docMk/>
            <pc:sldMk cId="1393596818" sldId="812"/>
            <ac:spMk id="13" creationId="{5162EC70-305B-4596-8B48-AF1244E4F27F}"/>
          </ac:spMkLst>
        </pc:spChg>
        <pc:spChg chg="add mod">
          <ac:chgData name="" userId="4df855aef7cffa4d" providerId="LiveId" clId="{72489CD7-2D2A-4621-9788-91662E08A8EB}" dt="2024-02-08T02:12:24.980" v="1109" actId="13822"/>
          <ac:spMkLst>
            <pc:docMk/>
            <pc:sldMk cId="1393596818" sldId="812"/>
            <ac:spMk id="14" creationId="{1295FE9E-43B2-4715-B12E-1DBEE41E3647}"/>
          </ac:spMkLst>
        </pc:spChg>
        <pc:picChg chg="add mod">
          <ac:chgData name="" userId="4df855aef7cffa4d" providerId="LiveId" clId="{72489CD7-2D2A-4621-9788-91662E08A8EB}" dt="2024-02-08T02:07:37.608" v="875" actId="1076"/>
          <ac:picMkLst>
            <pc:docMk/>
            <pc:sldMk cId="1393596818" sldId="812"/>
            <ac:picMk id="3" creationId="{F61569CB-74C7-47D8-BEA7-297390DA2E59}"/>
          </ac:picMkLst>
        </pc:picChg>
      </pc:sldChg>
      <pc:sldChg chg="addSp modSp add">
        <pc:chgData name="" userId="4df855aef7cffa4d" providerId="LiveId" clId="{72489CD7-2D2A-4621-9788-91662E08A8EB}" dt="2024-02-08T02:05:13.564" v="806"/>
        <pc:sldMkLst>
          <pc:docMk/>
          <pc:sldMk cId="2089884611" sldId="813"/>
        </pc:sldMkLst>
        <pc:spChg chg="add mod">
          <ac:chgData name="" userId="4df855aef7cffa4d" providerId="LiveId" clId="{72489CD7-2D2A-4621-9788-91662E08A8EB}" dt="2024-02-08T02:02:14.709" v="767" actId="14100"/>
          <ac:spMkLst>
            <pc:docMk/>
            <pc:sldMk cId="2089884611" sldId="813"/>
            <ac:spMk id="3" creationId="{34FC19B0-8205-4E61-BAA5-72931D4E235C}"/>
          </ac:spMkLst>
        </pc:spChg>
        <pc:spChg chg="add">
          <ac:chgData name="" userId="4df855aef7cffa4d" providerId="LiveId" clId="{72489CD7-2D2A-4621-9788-91662E08A8EB}" dt="2024-02-08T02:05:13.564" v="806"/>
          <ac:spMkLst>
            <pc:docMk/>
            <pc:sldMk cId="2089884611" sldId="813"/>
            <ac:spMk id="4" creationId="{4E22C76D-D1BB-4687-AC84-AB8646EF893E}"/>
          </ac:spMkLst>
        </pc:spChg>
        <pc:picChg chg="add">
          <ac:chgData name="" userId="4df855aef7cffa4d" providerId="LiveId" clId="{72489CD7-2D2A-4621-9788-91662E08A8EB}" dt="2024-02-08T02:01:27.974" v="740"/>
          <ac:picMkLst>
            <pc:docMk/>
            <pc:sldMk cId="2089884611" sldId="813"/>
            <ac:picMk id="2" creationId="{3F6F6764-4194-4003-BE71-C6EF22EBA68A}"/>
          </ac:picMkLst>
        </pc:picChg>
      </pc:sldChg>
      <pc:sldChg chg="add del">
        <pc:chgData name="" userId="4df855aef7cffa4d" providerId="LiveId" clId="{72489CD7-2D2A-4621-9788-91662E08A8EB}" dt="2024-02-08T02:02:33.901" v="769" actId="2696"/>
        <pc:sldMkLst>
          <pc:docMk/>
          <pc:sldMk cId="2644202942" sldId="814"/>
        </pc:sldMkLst>
      </pc:sldChg>
      <pc:sldChg chg="addSp delSp modSp add">
        <pc:chgData name="" userId="4df855aef7cffa4d" providerId="LiveId" clId="{72489CD7-2D2A-4621-9788-91662E08A8EB}" dt="2024-02-08T02:39:58.769" v="1743" actId="1076"/>
        <pc:sldMkLst>
          <pc:docMk/>
          <pc:sldMk cId="4181519973" sldId="814"/>
        </pc:sldMkLst>
        <pc:spChg chg="add del mod">
          <ac:chgData name="" userId="4df855aef7cffa4d" providerId="LiveId" clId="{72489CD7-2D2A-4621-9788-91662E08A8EB}" dt="2024-02-08T02:36:42.648" v="1729" actId="478"/>
          <ac:spMkLst>
            <pc:docMk/>
            <pc:sldMk cId="4181519973" sldId="814"/>
            <ac:spMk id="2" creationId="{7D4F487B-21DD-4B4A-9859-8932D6D7ED39}"/>
          </ac:spMkLst>
        </pc:spChg>
        <pc:spChg chg="add mod">
          <ac:chgData name="" userId="4df855aef7cffa4d" providerId="LiveId" clId="{72489CD7-2D2A-4621-9788-91662E08A8EB}" dt="2024-02-08T02:38:54.077" v="1741" actId="14100"/>
          <ac:spMkLst>
            <pc:docMk/>
            <pc:sldMk cId="4181519973" sldId="814"/>
            <ac:spMk id="4" creationId="{A0710CAF-6A7C-428B-8289-668ED9150771}"/>
          </ac:spMkLst>
        </pc:spChg>
        <pc:spChg chg="add mod">
          <ac:chgData name="" userId="4df855aef7cffa4d" providerId="LiveId" clId="{72489CD7-2D2A-4621-9788-91662E08A8EB}" dt="2024-02-08T02:39:58.769" v="1743" actId="1076"/>
          <ac:spMkLst>
            <pc:docMk/>
            <pc:sldMk cId="4181519973" sldId="814"/>
            <ac:spMk id="5" creationId="{9A9F96AC-F6A6-4797-875E-932552E12FBD}"/>
          </ac:spMkLst>
        </pc:spChg>
        <pc:picChg chg="add">
          <ac:chgData name="" userId="4df855aef7cffa4d" providerId="LiveId" clId="{72489CD7-2D2A-4621-9788-91662E08A8EB}" dt="2024-02-08T02:38:34.753" v="1730"/>
          <ac:picMkLst>
            <pc:docMk/>
            <pc:sldMk cId="4181519973" sldId="814"/>
            <ac:picMk id="3" creationId="{C60185C2-6DF2-46B6-82BD-89075B50DA64}"/>
          </ac:picMkLst>
        </pc:picChg>
      </pc:sldChg>
      <pc:sldChg chg="addSp modSp add ord">
        <pc:chgData name="" userId="4df855aef7cffa4d" providerId="LiveId" clId="{72489CD7-2D2A-4621-9788-91662E08A8EB}" dt="2024-02-08T02:16:10.056" v="1155" actId="1076"/>
        <pc:sldMkLst>
          <pc:docMk/>
          <pc:sldMk cId="1037009102" sldId="815"/>
        </pc:sldMkLst>
        <pc:spChg chg="add mod">
          <ac:chgData name="" userId="4df855aef7cffa4d" providerId="LiveId" clId="{72489CD7-2D2A-4621-9788-91662E08A8EB}" dt="2024-02-08T02:14:55.797" v="1140" actId="1076"/>
          <ac:spMkLst>
            <pc:docMk/>
            <pc:sldMk cId="1037009102" sldId="815"/>
            <ac:spMk id="3" creationId="{B00246AE-2E52-41EA-AFE2-ED976EAEF5E3}"/>
          </ac:spMkLst>
        </pc:spChg>
        <pc:spChg chg="add mod">
          <ac:chgData name="" userId="4df855aef7cffa4d" providerId="LiveId" clId="{72489CD7-2D2A-4621-9788-91662E08A8EB}" dt="2024-02-08T02:16:10.056" v="1155" actId="1076"/>
          <ac:spMkLst>
            <pc:docMk/>
            <pc:sldMk cId="1037009102" sldId="815"/>
            <ac:spMk id="4" creationId="{E9EA1490-AE45-4CE1-9850-D25CFCDA88E3}"/>
          </ac:spMkLst>
        </pc:spChg>
        <pc:picChg chg="add mod">
          <ac:chgData name="" userId="4df855aef7cffa4d" providerId="LiveId" clId="{72489CD7-2D2A-4621-9788-91662E08A8EB}" dt="2024-02-08T02:14:25.072" v="1117" actId="1076"/>
          <ac:picMkLst>
            <pc:docMk/>
            <pc:sldMk cId="1037009102" sldId="815"/>
            <ac:picMk id="2" creationId="{E8F2ABD4-984D-441D-93EF-A6439D5FFB77}"/>
          </ac:picMkLst>
        </pc:picChg>
      </pc:sldChg>
      <pc:sldChg chg="addSp delSp modSp add">
        <pc:chgData name="" userId="4df855aef7cffa4d" providerId="LiveId" clId="{72489CD7-2D2A-4621-9788-91662E08A8EB}" dt="2024-02-08T02:21:42.942" v="1532" actId="1076"/>
        <pc:sldMkLst>
          <pc:docMk/>
          <pc:sldMk cId="1419350844" sldId="816"/>
        </pc:sldMkLst>
        <pc:spChg chg="add del mod">
          <ac:chgData name="" userId="4df855aef7cffa4d" providerId="LiveId" clId="{72489CD7-2D2A-4621-9788-91662E08A8EB}" dt="2024-02-08T02:16:56.209" v="1158" actId="478"/>
          <ac:spMkLst>
            <pc:docMk/>
            <pc:sldMk cId="1419350844" sldId="816"/>
            <ac:spMk id="3" creationId="{E0FD01E8-3127-430E-8A53-665337E8ED26}"/>
          </ac:spMkLst>
        </pc:spChg>
        <pc:spChg chg="add mod">
          <ac:chgData name="" userId="4df855aef7cffa4d" providerId="LiveId" clId="{72489CD7-2D2A-4621-9788-91662E08A8EB}" dt="2024-02-08T02:21:25.412" v="1531" actId="1076"/>
          <ac:spMkLst>
            <pc:docMk/>
            <pc:sldMk cId="1419350844" sldId="816"/>
            <ac:spMk id="4" creationId="{15E91A4F-4757-40D2-A86B-0AD3E4F36660}"/>
          </ac:spMkLst>
        </pc:spChg>
        <pc:spChg chg="add mod">
          <ac:chgData name="" userId="4df855aef7cffa4d" providerId="LiveId" clId="{72489CD7-2D2A-4621-9788-91662E08A8EB}" dt="2024-02-08T02:21:25.412" v="1531" actId="1076"/>
          <ac:spMkLst>
            <pc:docMk/>
            <pc:sldMk cId="1419350844" sldId="816"/>
            <ac:spMk id="5" creationId="{0C107AFA-465F-4322-AF5D-7060DDB6B061}"/>
          </ac:spMkLst>
        </pc:spChg>
        <pc:spChg chg="add del mod">
          <ac:chgData name="" userId="4df855aef7cffa4d" providerId="LiveId" clId="{72489CD7-2D2A-4621-9788-91662E08A8EB}" dt="2024-02-08T02:18:25.572" v="1296" actId="478"/>
          <ac:spMkLst>
            <pc:docMk/>
            <pc:sldMk cId="1419350844" sldId="816"/>
            <ac:spMk id="6" creationId="{96805423-418C-46D0-AAF9-1D861CF8FEA5}"/>
          </ac:spMkLst>
        </pc:spChg>
        <pc:spChg chg="add mod">
          <ac:chgData name="" userId="4df855aef7cffa4d" providerId="LiveId" clId="{72489CD7-2D2A-4621-9788-91662E08A8EB}" dt="2024-02-08T02:21:25.412" v="1531" actId="1076"/>
          <ac:spMkLst>
            <pc:docMk/>
            <pc:sldMk cId="1419350844" sldId="816"/>
            <ac:spMk id="7" creationId="{837227AE-63A2-4232-856B-BF691180DFEF}"/>
          </ac:spMkLst>
        </pc:spChg>
        <pc:spChg chg="add mod">
          <ac:chgData name="" userId="4df855aef7cffa4d" providerId="LiveId" clId="{72489CD7-2D2A-4621-9788-91662E08A8EB}" dt="2024-02-08T02:21:25.412" v="1531" actId="1076"/>
          <ac:spMkLst>
            <pc:docMk/>
            <pc:sldMk cId="1419350844" sldId="816"/>
            <ac:spMk id="8" creationId="{DE686575-E5EA-450E-A7D9-8C86F5162996}"/>
          </ac:spMkLst>
        </pc:spChg>
        <pc:spChg chg="add mod">
          <ac:chgData name="" userId="4df855aef7cffa4d" providerId="LiveId" clId="{72489CD7-2D2A-4621-9788-91662E08A8EB}" dt="2024-02-08T02:21:25.412" v="1531" actId="1076"/>
          <ac:spMkLst>
            <pc:docMk/>
            <pc:sldMk cId="1419350844" sldId="816"/>
            <ac:spMk id="9" creationId="{453D9EBF-B1DC-43FF-82B8-B34CCF1366FC}"/>
          </ac:spMkLst>
        </pc:spChg>
        <pc:spChg chg="add mod">
          <ac:chgData name="" userId="4df855aef7cffa4d" providerId="LiveId" clId="{72489CD7-2D2A-4621-9788-91662E08A8EB}" dt="2024-02-08T02:21:42.942" v="1532" actId="1076"/>
          <ac:spMkLst>
            <pc:docMk/>
            <pc:sldMk cId="1419350844" sldId="816"/>
            <ac:spMk id="10" creationId="{7900F383-637F-426C-A37F-4931F979033D}"/>
          </ac:spMkLst>
        </pc:spChg>
        <pc:spChg chg="add mod">
          <ac:chgData name="" userId="4df855aef7cffa4d" providerId="LiveId" clId="{72489CD7-2D2A-4621-9788-91662E08A8EB}" dt="2024-02-08T02:21:25.412" v="1531" actId="1076"/>
          <ac:spMkLst>
            <pc:docMk/>
            <pc:sldMk cId="1419350844" sldId="816"/>
            <ac:spMk id="11" creationId="{21A3CB50-97C1-4C46-B00E-BD8D9643C664}"/>
          </ac:spMkLst>
        </pc:spChg>
        <pc:spChg chg="add mod">
          <ac:chgData name="" userId="4df855aef7cffa4d" providerId="LiveId" clId="{72489CD7-2D2A-4621-9788-91662E08A8EB}" dt="2024-02-08T02:21:25.412" v="1531" actId="1076"/>
          <ac:spMkLst>
            <pc:docMk/>
            <pc:sldMk cId="1419350844" sldId="816"/>
            <ac:spMk id="12" creationId="{06884389-153A-4E9E-955F-B18DF47A1B6A}"/>
          </ac:spMkLst>
        </pc:spChg>
        <pc:spChg chg="add mod">
          <ac:chgData name="" userId="4df855aef7cffa4d" providerId="LiveId" clId="{72489CD7-2D2A-4621-9788-91662E08A8EB}" dt="2024-02-08T02:21:25.412" v="1531" actId="1076"/>
          <ac:spMkLst>
            <pc:docMk/>
            <pc:sldMk cId="1419350844" sldId="816"/>
            <ac:spMk id="13" creationId="{C18A18AC-6212-441A-846C-182091CBEBBA}"/>
          </ac:spMkLst>
        </pc:spChg>
        <pc:picChg chg="add del mod">
          <ac:chgData name="" userId="4df855aef7cffa4d" providerId="LiveId" clId="{72489CD7-2D2A-4621-9788-91662E08A8EB}" dt="2024-02-08T02:16:56.209" v="1158" actId="478"/>
          <ac:picMkLst>
            <pc:docMk/>
            <pc:sldMk cId="1419350844" sldId="816"/>
            <ac:picMk id="2" creationId="{5547E9BE-DC2B-4A10-909D-2BA08DE41E1C}"/>
          </ac:picMkLst>
        </pc:picChg>
      </pc:sldChg>
      <pc:sldChg chg="addSp modSp add">
        <pc:chgData name="" userId="4df855aef7cffa4d" providerId="LiveId" clId="{72489CD7-2D2A-4621-9788-91662E08A8EB}" dt="2024-02-08T03:04:50.327" v="2422" actId="1076"/>
        <pc:sldMkLst>
          <pc:docMk/>
          <pc:sldMk cId="3361283870" sldId="817"/>
        </pc:sldMkLst>
        <pc:spChg chg="add mod">
          <ac:chgData name="" userId="4df855aef7cffa4d" providerId="LiveId" clId="{72489CD7-2D2A-4621-9788-91662E08A8EB}" dt="2024-02-08T02:25:27.227" v="1629" actId="1076"/>
          <ac:spMkLst>
            <pc:docMk/>
            <pc:sldMk cId="3361283870" sldId="817"/>
            <ac:spMk id="2" creationId="{48B175EB-F8C9-4CA3-B307-C7474689583E}"/>
          </ac:spMkLst>
        </pc:spChg>
        <pc:spChg chg="add mod">
          <ac:chgData name="" userId="4df855aef7cffa4d" providerId="LiveId" clId="{72489CD7-2D2A-4621-9788-91662E08A8EB}" dt="2024-02-08T03:04:50.327" v="2422" actId="1076"/>
          <ac:spMkLst>
            <pc:docMk/>
            <pc:sldMk cId="3361283870" sldId="817"/>
            <ac:spMk id="3" creationId="{525FF011-E49D-4DDA-84D0-5809E0ED2D9A}"/>
          </ac:spMkLst>
        </pc:spChg>
        <pc:spChg chg="add mod">
          <ac:chgData name="" userId="4df855aef7cffa4d" providerId="LiveId" clId="{72489CD7-2D2A-4621-9788-91662E08A8EB}" dt="2024-02-08T02:30:22.828" v="1726" actId="208"/>
          <ac:spMkLst>
            <pc:docMk/>
            <pc:sldMk cId="3361283870" sldId="817"/>
            <ac:spMk id="5" creationId="{EAF65271-954F-4F82-A86D-564CCE56172C}"/>
          </ac:spMkLst>
        </pc:spChg>
        <pc:spChg chg="add mod">
          <ac:chgData name="" userId="4df855aef7cffa4d" providerId="LiveId" clId="{72489CD7-2D2A-4621-9788-91662E08A8EB}" dt="2024-02-08T02:25:27.227" v="1629" actId="1076"/>
          <ac:spMkLst>
            <pc:docMk/>
            <pc:sldMk cId="3361283870" sldId="817"/>
            <ac:spMk id="7" creationId="{118CE393-01AE-423C-9C59-537EFA25DF39}"/>
          </ac:spMkLst>
        </pc:spChg>
        <pc:spChg chg="add mod">
          <ac:chgData name="" userId="4df855aef7cffa4d" providerId="LiveId" clId="{72489CD7-2D2A-4621-9788-91662E08A8EB}" dt="2024-02-08T02:25:27.227" v="1629" actId="1076"/>
          <ac:spMkLst>
            <pc:docMk/>
            <pc:sldMk cId="3361283870" sldId="817"/>
            <ac:spMk id="9" creationId="{6ABD46D1-1455-4014-92A4-52DEA02C75A7}"/>
          </ac:spMkLst>
        </pc:spChg>
        <pc:spChg chg="add mod">
          <ac:chgData name="" userId="4df855aef7cffa4d" providerId="LiveId" clId="{72489CD7-2D2A-4621-9788-91662E08A8EB}" dt="2024-02-08T02:25:36.197" v="1632" actId="1076"/>
          <ac:spMkLst>
            <pc:docMk/>
            <pc:sldMk cId="3361283870" sldId="817"/>
            <ac:spMk id="10" creationId="{FEAE22B1-4AF1-4777-82E6-A4D5D71A0DE2}"/>
          </ac:spMkLst>
        </pc:spChg>
        <pc:spChg chg="add mod">
          <ac:chgData name="" userId="4df855aef7cffa4d" providerId="LiveId" clId="{72489CD7-2D2A-4621-9788-91662E08A8EB}" dt="2024-02-08T02:28:00.170" v="1706" actId="14100"/>
          <ac:spMkLst>
            <pc:docMk/>
            <pc:sldMk cId="3361283870" sldId="817"/>
            <ac:spMk id="11" creationId="{8F56A0CE-BF96-41C1-B619-5BAAA73E690C}"/>
          </ac:spMkLst>
        </pc:spChg>
        <pc:spChg chg="add mod">
          <ac:chgData name="" userId="4df855aef7cffa4d" providerId="LiveId" clId="{72489CD7-2D2A-4621-9788-91662E08A8EB}" dt="2024-02-08T02:29:34.480" v="1707" actId="207"/>
          <ac:spMkLst>
            <pc:docMk/>
            <pc:sldMk cId="3361283870" sldId="817"/>
            <ac:spMk id="12" creationId="{A8D4F867-054B-40E4-88C7-22E247A68DCC}"/>
          </ac:spMkLst>
        </pc:spChg>
        <pc:spChg chg="add mod">
          <ac:chgData name="" userId="4df855aef7cffa4d" providerId="LiveId" clId="{72489CD7-2D2A-4621-9788-91662E08A8EB}" dt="2024-02-08T02:29:38.387" v="1708" actId="207"/>
          <ac:spMkLst>
            <pc:docMk/>
            <pc:sldMk cId="3361283870" sldId="817"/>
            <ac:spMk id="13" creationId="{934C13AF-1DA2-4DAB-A9FB-E7B5BE912BC4}"/>
          </ac:spMkLst>
        </pc:spChg>
        <pc:spChg chg="add mod">
          <ac:chgData name="" userId="4df855aef7cffa4d" providerId="LiveId" clId="{72489CD7-2D2A-4621-9788-91662E08A8EB}" dt="2024-02-08T02:27:07.692" v="1668" actId="13822"/>
          <ac:spMkLst>
            <pc:docMk/>
            <pc:sldMk cId="3361283870" sldId="817"/>
            <ac:spMk id="14" creationId="{69790DFA-3661-4621-AEBD-EF6DFDB1D65F}"/>
          </ac:spMkLst>
        </pc:spChg>
        <pc:spChg chg="add mod">
          <ac:chgData name="" userId="4df855aef7cffa4d" providerId="LiveId" clId="{72489CD7-2D2A-4621-9788-91662E08A8EB}" dt="2024-02-08T02:27:18.891" v="1672" actId="13822"/>
          <ac:spMkLst>
            <pc:docMk/>
            <pc:sldMk cId="3361283870" sldId="817"/>
            <ac:spMk id="15" creationId="{08A2ADC6-17F4-4110-BACE-C97DB25772CF}"/>
          </ac:spMkLst>
        </pc:spChg>
        <pc:spChg chg="add mod">
          <ac:chgData name="" userId="4df855aef7cffa4d" providerId="LiveId" clId="{72489CD7-2D2A-4621-9788-91662E08A8EB}" dt="2024-02-08T02:27:56.654" v="1705" actId="1076"/>
          <ac:spMkLst>
            <pc:docMk/>
            <pc:sldMk cId="3361283870" sldId="817"/>
            <ac:spMk id="16" creationId="{2D264DE1-4D32-41B1-88A7-C6D666B433A7}"/>
          </ac:spMkLst>
        </pc:spChg>
        <pc:spChg chg="add mod">
          <ac:chgData name="" userId="4df855aef7cffa4d" providerId="LiveId" clId="{72489CD7-2D2A-4621-9788-91662E08A8EB}" dt="2024-02-08T02:30:01.842" v="1715" actId="208"/>
          <ac:spMkLst>
            <pc:docMk/>
            <pc:sldMk cId="3361283870" sldId="817"/>
            <ac:spMk id="17" creationId="{9885297A-643D-447C-A728-C354777A8DD3}"/>
          </ac:spMkLst>
        </pc:spChg>
        <pc:spChg chg="add mod">
          <ac:chgData name="" userId="4df855aef7cffa4d" providerId="LiveId" clId="{72489CD7-2D2A-4621-9788-91662E08A8EB}" dt="2024-02-08T02:30:12.174" v="1725" actId="14100"/>
          <ac:spMkLst>
            <pc:docMk/>
            <pc:sldMk cId="3361283870" sldId="817"/>
            <ac:spMk id="18" creationId="{8EAC7851-816E-4A63-961C-77190FC20009}"/>
          </ac:spMkLst>
        </pc:spChg>
        <pc:picChg chg="add mod">
          <ac:chgData name="" userId="4df855aef7cffa4d" providerId="LiveId" clId="{72489CD7-2D2A-4621-9788-91662E08A8EB}" dt="2024-02-08T03:04:50.327" v="2422" actId="1076"/>
          <ac:picMkLst>
            <pc:docMk/>
            <pc:sldMk cId="3361283870" sldId="817"/>
            <ac:picMk id="4" creationId="{0C0DE342-D1ED-4DD6-8565-9DA8D301730E}"/>
          </ac:picMkLst>
        </pc:picChg>
        <pc:picChg chg="add mod">
          <ac:chgData name="" userId="4df855aef7cffa4d" providerId="LiveId" clId="{72489CD7-2D2A-4621-9788-91662E08A8EB}" dt="2024-02-08T02:25:27.227" v="1629" actId="1076"/>
          <ac:picMkLst>
            <pc:docMk/>
            <pc:sldMk cId="3361283870" sldId="817"/>
            <ac:picMk id="6" creationId="{DD2A21EE-EDF7-41A3-96E7-EFB57CD462CC}"/>
          </ac:picMkLst>
        </pc:picChg>
        <pc:picChg chg="add mod">
          <ac:chgData name="" userId="4df855aef7cffa4d" providerId="LiveId" clId="{72489CD7-2D2A-4621-9788-91662E08A8EB}" dt="2024-02-08T02:25:27.227" v="1629" actId="1076"/>
          <ac:picMkLst>
            <pc:docMk/>
            <pc:sldMk cId="3361283870" sldId="817"/>
            <ac:picMk id="8" creationId="{9AB1D39F-BCE9-4810-AF88-446A28C79563}"/>
          </ac:picMkLst>
        </pc:picChg>
      </pc:sldChg>
      <pc:sldChg chg="addSp delSp modSp add ord">
        <pc:chgData name="" userId="4df855aef7cffa4d" providerId="LiveId" clId="{72489CD7-2D2A-4621-9788-91662E08A8EB}" dt="2024-02-08T03:06:46.128" v="2477"/>
        <pc:sldMkLst>
          <pc:docMk/>
          <pc:sldMk cId="1885748873" sldId="818"/>
        </pc:sldMkLst>
        <pc:spChg chg="add mod">
          <ac:chgData name="" userId="4df855aef7cffa4d" providerId="LiveId" clId="{72489CD7-2D2A-4621-9788-91662E08A8EB}" dt="2024-02-08T02:45:06.236" v="1745" actId="1076"/>
          <ac:spMkLst>
            <pc:docMk/>
            <pc:sldMk cId="1885748873" sldId="818"/>
            <ac:spMk id="3" creationId="{F74C3DC6-02E8-43C8-99A1-8931CD3C0BF3}"/>
          </ac:spMkLst>
        </pc:spChg>
        <pc:spChg chg="add mod">
          <ac:chgData name="" userId="4df855aef7cffa4d" providerId="LiveId" clId="{72489CD7-2D2A-4621-9788-91662E08A8EB}" dt="2024-02-08T03:00:45.722" v="2334" actId="14100"/>
          <ac:spMkLst>
            <pc:docMk/>
            <pc:sldMk cId="1885748873" sldId="818"/>
            <ac:spMk id="4" creationId="{976C582D-EE7C-4DEA-A5F5-14F459B4A720}"/>
          </ac:spMkLst>
        </pc:spChg>
        <pc:spChg chg="add mod">
          <ac:chgData name="" userId="4df855aef7cffa4d" providerId="LiveId" clId="{72489CD7-2D2A-4621-9788-91662E08A8EB}" dt="2024-02-08T02:58:23.030" v="2246" actId="1076"/>
          <ac:spMkLst>
            <pc:docMk/>
            <pc:sldMk cId="1885748873" sldId="818"/>
            <ac:spMk id="5" creationId="{4B1980C3-DF14-44F3-9C56-E6EAD0469BF5}"/>
          </ac:spMkLst>
        </pc:spChg>
        <pc:spChg chg="add mod">
          <ac:chgData name="" userId="4df855aef7cffa4d" providerId="LiveId" clId="{72489CD7-2D2A-4621-9788-91662E08A8EB}" dt="2024-02-08T02:59:14.284" v="2256" actId="1076"/>
          <ac:spMkLst>
            <pc:docMk/>
            <pc:sldMk cId="1885748873" sldId="818"/>
            <ac:spMk id="7" creationId="{17FF1B60-E0FC-4BEF-8A27-D07112BE6AC0}"/>
          </ac:spMkLst>
        </pc:spChg>
        <pc:spChg chg="add mod">
          <ac:chgData name="" userId="4df855aef7cffa4d" providerId="LiveId" clId="{72489CD7-2D2A-4621-9788-91662E08A8EB}" dt="2024-02-08T02:59:38.805" v="2315" actId="20577"/>
          <ac:spMkLst>
            <pc:docMk/>
            <pc:sldMk cId="1885748873" sldId="818"/>
            <ac:spMk id="8" creationId="{F98CDBF9-B83F-4648-A92C-F9762075A27B}"/>
          </ac:spMkLst>
        </pc:spChg>
        <pc:spChg chg="add mod">
          <ac:chgData name="" userId="4df855aef7cffa4d" providerId="LiveId" clId="{72489CD7-2D2A-4621-9788-91662E08A8EB}" dt="2024-02-08T03:00:29.479" v="2321" actId="1076"/>
          <ac:spMkLst>
            <pc:docMk/>
            <pc:sldMk cId="1885748873" sldId="818"/>
            <ac:spMk id="10" creationId="{E6BA8194-3D66-46A8-930F-3233B0731C4F}"/>
          </ac:spMkLst>
        </pc:spChg>
        <pc:spChg chg="add mod">
          <ac:chgData name="" userId="4df855aef7cffa4d" providerId="LiveId" clId="{72489CD7-2D2A-4621-9788-91662E08A8EB}" dt="2024-02-08T03:01:13.681" v="2342" actId="207"/>
          <ac:spMkLst>
            <pc:docMk/>
            <pc:sldMk cId="1885748873" sldId="818"/>
            <ac:spMk id="11" creationId="{E007B06E-3F47-42DF-8651-A9791011C733}"/>
          </ac:spMkLst>
        </pc:spChg>
        <pc:spChg chg="add mod">
          <ac:chgData name="" userId="4df855aef7cffa4d" providerId="LiveId" clId="{72489CD7-2D2A-4621-9788-91662E08A8EB}" dt="2024-02-08T03:01:36.619" v="2384" actId="207"/>
          <ac:spMkLst>
            <pc:docMk/>
            <pc:sldMk cId="1885748873" sldId="818"/>
            <ac:spMk id="12" creationId="{A875C28C-7C91-481E-AA28-4A730BC87F44}"/>
          </ac:spMkLst>
        </pc:spChg>
        <pc:spChg chg="add mod">
          <ac:chgData name="" userId="4df855aef7cffa4d" providerId="LiveId" clId="{72489CD7-2D2A-4621-9788-91662E08A8EB}" dt="2024-02-08T03:02:52.742" v="2405" actId="1076"/>
          <ac:spMkLst>
            <pc:docMk/>
            <pc:sldMk cId="1885748873" sldId="818"/>
            <ac:spMk id="14" creationId="{B61A672D-9D6B-4F0F-940A-CB3E3512B9F0}"/>
          </ac:spMkLst>
        </pc:spChg>
        <pc:picChg chg="add mod">
          <ac:chgData name="" userId="4df855aef7cffa4d" providerId="LiveId" clId="{72489CD7-2D2A-4621-9788-91662E08A8EB}" dt="2024-02-08T02:57:35.920" v="2200" actId="1076"/>
          <ac:picMkLst>
            <pc:docMk/>
            <pc:sldMk cId="1885748873" sldId="818"/>
            <ac:picMk id="2" creationId="{B728AA65-E95B-43E1-B242-F356286A0906}"/>
          </ac:picMkLst>
        </pc:picChg>
        <pc:picChg chg="add mod">
          <ac:chgData name="" userId="4df855aef7cffa4d" providerId="LiveId" clId="{72489CD7-2D2A-4621-9788-91662E08A8EB}" dt="2024-02-08T02:59:02.340" v="2253" actId="1076"/>
          <ac:picMkLst>
            <pc:docMk/>
            <pc:sldMk cId="1885748873" sldId="818"/>
            <ac:picMk id="6" creationId="{4D5FF101-836F-473A-96A1-56203EE63F5D}"/>
          </ac:picMkLst>
        </pc:picChg>
        <pc:picChg chg="add mod">
          <ac:chgData name="" userId="4df855aef7cffa4d" providerId="LiveId" clId="{72489CD7-2D2A-4621-9788-91662E08A8EB}" dt="2024-02-08T03:00:20.429" v="2319" actId="1076"/>
          <ac:picMkLst>
            <pc:docMk/>
            <pc:sldMk cId="1885748873" sldId="818"/>
            <ac:picMk id="9" creationId="{A71D18F6-62CD-4220-950E-BC3B821CCE91}"/>
          </ac:picMkLst>
        </pc:picChg>
        <pc:picChg chg="add del">
          <ac:chgData name="" userId="4df855aef7cffa4d" providerId="LiveId" clId="{72489CD7-2D2A-4621-9788-91662E08A8EB}" dt="2024-02-08T03:01:54.772" v="2386" actId="478"/>
          <ac:picMkLst>
            <pc:docMk/>
            <pc:sldMk cId="1885748873" sldId="818"/>
            <ac:picMk id="1026" creationId="{1F68809E-707F-4E5C-A1BD-1574450EC4B6}"/>
          </ac:picMkLst>
        </pc:picChg>
      </pc:sldChg>
      <pc:sldChg chg="addSp modSp add">
        <pc:chgData name="" userId="4df855aef7cffa4d" providerId="LiveId" clId="{72489CD7-2D2A-4621-9788-91662E08A8EB}" dt="2024-02-08T02:48:07.093" v="1814" actId="14100"/>
        <pc:sldMkLst>
          <pc:docMk/>
          <pc:sldMk cId="934776458" sldId="819"/>
        </pc:sldMkLst>
        <pc:spChg chg="add">
          <ac:chgData name="" userId="4df855aef7cffa4d" providerId="LiveId" clId="{72489CD7-2D2A-4621-9788-91662E08A8EB}" dt="2024-02-08T02:46:14.954" v="1748"/>
          <ac:spMkLst>
            <pc:docMk/>
            <pc:sldMk cId="934776458" sldId="819"/>
            <ac:spMk id="3" creationId="{72D8E779-46FE-41E3-A0DE-4ECDE909F973}"/>
          </ac:spMkLst>
        </pc:spChg>
        <pc:spChg chg="add mod">
          <ac:chgData name="" userId="4df855aef7cffa4d" providerId="LiveId" clId="{72489CD7-2D2A-4621-9788-91662E08A8EB}" dt="2024-02-08T02:46:58.146" v="1755" actId="207"/>
          <ac:spMkLst>
            <pc:docMk/>
            <pc:sldMk cId="934776458" sldId="819"/>
            <ac:spMk id="4" creationId="{6CF8A527-7E3E-436C-8C47-9DB0CB6EEFAC}"/>
          </ac:spMkLst>
        </pc:spChg>
        <pc:spChg chg="add mod">
          <ac:chgData name="" userId="4df855aef7cffa4d" providerId="LiveId" clId="{72489CD7-2D2A-4621-9788-91662E08A8EB}" dt="2024-02-08T02:48:07.093" v="1814" actId="14100"/>
          <ac:spMkLst>
            <pc:docMk/>
            <pc:sldMk cId="934776458" sldId="819"/>
            <ac:spMk id="5" creationId="{C0EAF68D-7B23-4BD3-BABF-A45BA5933B3C}"/>
          </ac:spMkLst>
        </pc:spChg>
        <pc:picChg chg="add">
          <ac:chgData name="" userId="4df855aef7cffa4d" providerId="LiveId" clId="{72489CD7-2D2A-4621-9788-91662E08A8EB}" dt="2024-02-08T02:46:10.567" v="1747"/>
          <ac:picMkLst>
            <pc:docMk/>
            <pc:sldMk cId="934776458" sldId="819"/>
            <ac:picMk id="2" creationId="{A5B4D67B-4E05-48B2-B499-FA8021828B5D}"/>
          </ac:picMkLst>
        </pc:picChg>
        <pc:picChg chg="add mod">
          <ac:chgData name="" userId="4df855aef7cffa4d" providerId="LiveId" clId="{72489CD7-2D2A-4621-9788-91662E08A8EB}" dt="2024-02-08T02:48:01.514" v="1812" actId="1076"/>
          <ac:picMkLst>
            <pc:docMk/>
            <pc:sldMk cId="934776458" sldId="819"/>
            <ac:picMk id="6" creationId="{1CD43472-1A4B-42D4-8B2C-678D1061AE74}"/>
          </ac:picMkLst>
        </pc:picChg>
      </pc:sldChg>
      <pc:sldChg chg="addSp delSp modSp add">
        <pc:chgData name="" userId="4df855aef7cffa4d" providerId="LiveId" clId="{72489CD7-2D2A-4621-9788-91662E08A8EB}" dt="2024-02-08T02:57:30.185" v="2199" actId="478"/>
        <pc:sldMkLst>
          <pc:docMk/>
          <pc:sldMk cId="2370838925" sldId="820"/>
        </pc:sldMkLst>
        <pc:spChg chg="add mod">
          <ac:chgData name="" userId="4df855aef7cffa4d" providerId="LiveId" clId="{72489CD7-2D2A-4621-9788-91662E08A8EB}" dt="2024-02-08T02:49:58.248" v="1915" actId="14100"/>
          <ac:spMkLst>
            <pc:docMk/>
            <pc:sldMk cId="2370838925" sldId="820"/>
            <ac:spMk id="2" creationId="{433F7C6A-E3F6-4E5E-89F6-157BF2F41DF0}"/>
          </ac:spMkLst>
        </pc:spChg>
        <pc:spChg chg="add mod">
          <ac:chgData name="" userId="4df855aef7cffa4d" providerId="LiveId" clId="{72489CD7-2D2A-4621-9788-91662E08A8EB}" dt="2024-02-08T02:50:18.895" v="1920" actId="207"/>
          <ac:spMkLst>
            <pc:docMk/>
            <pc:sldMk cId="2370838925" sldId="820"/>
            <ac:spMk id="4" creationId="{5E453486-AB87-4602-912F-5869F11FC9DA}"/>
          </ac:spMkLst>
        </pc:spChg>
        <pc:spChg chg="add mod">
          <ac:chgData name="" userId="4df855aef7cffa4d" providerId="LiveId" clId="{72489CD7-2D2A-4621-9788-91662E08A8EB}" dt="2024-02-08T02:51:08.698" v="1953" actId="404"/>
          <ac:spMkLst>
            <pc:docMk/>
            <pc:sldMk cId="2370838925" sldId="820"/>
            <ac:spMk id="5" creationId="{B2673DC8-E3EC-4F3D-8A8D-02E67A2CDE71}"/>
          </ac:spMkLst>
        </pc:spChg>
        <pc:spChg chg="add mod">
          <ac:chgData name="" userId="4df855aef7cffa4d" providerId="LiveId" clId="{72489CD7-2D2A-4621-9788-91662E08A8EB}" dt="2024-02-08T02:51:20.664" v="1956" actId="207"/>
          <ac:spMkLst>
            <pc:docMk/>
            <pc:sldMk cId="2370838925" sldId="820"/>
            <ac:spMk id="6" creationId="{3F7EC1BD-1F06-4BCD-9F82-27C73DB03133}"/>
          </ac:spMkLst>
        </pc:spChg>
        <pc:spChg chg="add mod">
          <ac:chgData name="" userId="4df855aef7cffa4d" providerId="LiveId" clId="{72489CD7-2D2A-4621-9788-91662E08A8EB}" dt="2024-02-08T02:52:14.368" v="1988" actId="208"/>
          <ac:spMkLst>
            <pc:docMk/>
            <pc:sldMk cId="2370838925" sldId="820"/>
            <ac:spMk id="7" creationId="{CD446B07-C269-4DB5-8F67-7F6D91591281}"/>
          </ac:spMkLst>
        </pc:spChg>
        <pc:spChg chg="add mod">
          <ac:chgData name="" userId="4df855aef7cffa4d" providerId="LiveId" clId="{72489CD7-2D2A-4621-9788-91662E08A8EB}" dt="2024-02-08T02:52:07.876" v="1987" actId="1076"/>
          <ac:spMkLst>
            <pc:docMk/>
            <pc:sldMk cId="2370838925" sldId="820"/>
            <ac:spMk id="8" creationId="{1F5A98F8-DC72-4DAF-AC1D-D2CB44CFADB7}"/>
          </ac:spMkLst>
        </pc:spChg>
        <pc:spChg chg="add mod">
          <ac:chgData name="" userId="4df855aef7cffa4d" providerId="LiveId" clId="{72489CD7-2D2A-4621-9788-91662E08A8EB}" dt="2024-02-08T02:57:27.861" v="2197" actId="14100"/>
          <ac:spMkLst>
            <pc:docMk/>
            <pc:sldMk cId="2370838925" sldId="820"/>
            <ac:spMk id="9" creationId="{79A97C5F-2098-447C-B7DD-847F8ACB82D4}"/>
          </ac:spMkLst>
        </pc:spChg>
        <pc:spChg chg="add mod">
          <ac:chgData name="" userId="4df855aef7cffa4d" providerId="LiveId" clId="{72489CD7-2D2A-4621-9788-91662E08A8EB}" dt="2024-02-08T02:55:22.585" v="2088" actId="1076"/>
          <ac:spMkLst>
            <pc:docMk/>
            <pc:sldMk cId="2370838925" sldId="820"/>
            <ac:spMk id="11" creationId="{D139250E-F83A-420A-863F-6B123ADC9966}"/>
          </ac:spMkLst>
        </pc:spChg>
        <pc:spChg chg="add mod">
          <ac:chgData name="" userId="4df855aef7cffa4d" providerId="LiveId" clId="{72489CD7-2D2A-4621-9788-91662E08A8EB}" dt="2024-02-08T02:55:22.585" v="2088" actId="1076"/>
          <ac:spMkLst>
            <pc:docMk/>
            <pc:sldMk cId="2370838925" sldId="820"/>
            <ac:spMk id="15" creationId="{451925D9-D7BF-4FB2-A323-C9BE8B07621F}"/>
          </ac:spMkLst>
        </pc:spChg>
        <pc:spChg chg="add mod">
          <ac:chgData name="" userId="4df855aef7cffa4d" providerId="LiveId" clId="{72489CD7-2D2A-4621-9788-91662E08A8EB}" dt="2024-02-08T02:55:51.465" v="2118" actId="1076"/>
          <ac:spMkLst>
            <pc:docMk/>
            <pc:sldMk cId="2370838925" sldId="820"/>
            <ac:spMk id="16" creationId="{5B306458-2100-4870-919F-72922D7E8B58}"/>
          </ac:spMkLst>
        </pc:spChg>
        <pc:spChg chg="add mod">
          <ac:chgData name="" userId="4df855aef7cffa4d" providerId="LiveId" clId="{72489CD7-2D2A-4621-9788-91662E08A8EB}" dt="2024-02-08T02:56:03.805" v="2122" actId="1076"/>
          <ac:spMkLst>
            <pc:docMk/>
            <pc:sldMk cId="2370838925" sldId="820"/>
            <ac:spMk id="17" creationId="{8E41D0D1-07F5-4F47-8AEA-98065694A78D}"/>
          </ac:spMkLst>
        </pc:spChg>
        <pc:spChg chg="add mod">
          <ac:chgData name="" userId="4df855aef7cffa4d" providerId="LiveId" clId="{72489CD7-2D2A-4621-9788-91662E08A8EB}" dt="2024-02-08T02:56:12.143" v="2143" actId="20577"/>
          <ac:spMkLst>
            <pc:docMk/>
            <pc:sldMk cId="2370838925" sldId="820"/>
            <ac:spMk id="18" creationId="{624016DD-8660-48C0-B865-142BCF3A9A24}"/>
          </ac:spMkLst>
        </pc:spChg>
        <pc:spChg chg="add del mod">
          <ac:chgData name="" userId="4df855aef7cffa4d" providerId="LiveId" clId="{72489CD7-2D2A-4621-9788-91662E08A8EB}" dt="2024-02-08T02:57:30.185" v="2199" actId="478"/>
          <ac:spMkLst>
            <pc:docMk/>
            <pc:sldMk cId="2370838925" sldId="820"/>
            <ac:spMk id="19" creationId="{852EFDC0-EDAC-40BC-BF27-1421230112D6}"/>
          </ac:spMkLst>
        </pc:spChg>
        <pc:spChg chg="add mod">
          <ac:chgData name="" userId="4df855aef7cffa4d" providerId="LiveId" clId="{72489CD7-2D2A-4621-9788-91662E08A8EB}" dt="2024-02-08T02:57:26.107" v="2194" actId="571"/>
          <ac:spMkLst>
            <pc:docMk/>
            <pc:sldMk cId="2370838925" sldId="820"/>
            <ac:spMk id="20" creationId="{EC6471DF-E997-43C0-AA0A-6F8977249F24}"/>
          </ac:spMkLst>
        </pc:spChg>
        <pc:picChg chg="add mod">
          <ac:chgData name="" userId="4df855aef7cffa4d" providerId="LiveId" clId="{72489CD7-2D2A-4621-9788-91662E08A8EB}" dt="2024-02-08T02:50:00.942" v="1916" actId="1076"/>
          <ac:picMkLst>
            <pc:docMk/>
            <pc:sldMk cId="2370838925" sldId="820"/>
            <ac:picMk id="3" creationId="{A9D53774-338E-4CE3-903F-DC414E28AA9A}"/>
          </ac:picMkLst>
        </pc:picChg>
        <pc:picChg chg="add mod">
          <ac:chgData name="" userId="4df855aef7cffa4d" providerId="LiveId" clId="{72489CD7-2D2A-4621-9788-91662E08A8EB}" dt="2024-02-08T02:55:54.936" v="2119" actId="1076"/>
          <ac:picMkLst>
            <pc:docMk/>
            <pc:sldMk cId="2370838925" sldId="820"/>
            <ac:picMk id="10" creationId="{9A17D70B-3B40-4292-A104-ABDA24E4493C}"/>
          </ac:picMkLst>
        </pc:picChg>
        <pc:picChg chg="add del mod">
          <ac:chgData name="" userId="4df855aef7cffa4d" providerId="LiveId" clId="{72489CD7-2D2A-4621-9788-91662E08A8EB}" dt="2024-02-08T02:54:28.933" v="2074" actId="478"/>
          <ac:picMkLst>
            <pc:docMk/>
            <pc:sldMk cId="2370838925" sldId="820"/>
            <ac:picMk id="12" creationId="{BE287959-F76F-44A6-8EAD-27B3AD869CA2}"/>
          </ac:picMkLst>
        </pc:picChg>
        <pc:picChg chg="add mod">
          <ac:chgData name="" userId="4df855aef7cffa4d" providerId="LiveId" clId="{72489CD7-2D2A-4621-9788-91662E08A8EB}" dt="2024-02-08T02:54:34.566" v="2077" actId="1076"/>
          <ac:picMkLst>
            <pc:docMk/>
            <pc:sldMk cId="2370838925" sldId="820"/>
            <ac:picMk id="13" creationId="{A3FDE033-D4A2-4E28-9D75-E915DDB682BB}"/>
          </ac:picMkLst>
        </pc:picChg>
        <pc:picChg chg="add mod">
          <ac:chgData name="" userId="4df855aef7cffa4d" providerId="LiveId" clId="{72489CD7-2D2A-4621-9788-91662E08A8EB}" dt="2024-02-08T02:55:22.585" v="2088" actId="1076"/>
          <ac:picMkLst>
            <pc:docMk/>
            <pc:sldMk cId="2370838925" sldId="820"/>
            <ac:picMk id="14" creationId="{4A1E5703-5A31-4E73-A77D-E8CE5F46B344}"/>
          </ac:picMkLst>
        </pc:picChg>
      </pc:sldChg>
      <pc:sldChg chg="addSp delSp modSp add addCm delCm">
        <pc:chgData name="" userId="4df855aef7cffa4d" providerId="LiveId" clId="{72489CD7-2D2A-4621-9788-91662E08A8EB}" dt="2024-02-08T03:14:14.366" v="2788" actId="1076"/>
        <pc:sldMkLst>
          <pc:docMk/>
          <pc:sldMk cId="42015469" sldId="821"/>
        </pc:sldMkLst>
        <pc:spChg chg="add mod ord">
          <ac:chgData name="" userId="4df855aef7cffa4d" providerId="LiveId" clId="{72489CD7-2D2A-4621-9788-91662E08A8EB}" dt="2024-02-08T03:08:37.030" v="2520" actId="1076"/>
          <ac:spMkLst>
            <pc:docMk/>
            <pc:sldMk cId="42015469" sldId="821"/>
            <ac:spMk id="2" creationId="{082C1175-B9CC-409C-A503-401AA5256949}"/>
          </ac:spMkLst>
        </pc:spChg>
        <pc:spChg chg="add mod">
          <ac:chgData name="" userId="4df855aef7cffa4d" providerId="LiveId" clId="{72489CD7-2D2A-4621-9788-91662E08A8EB}" dt="2024-02-08T03:08:50.288" v="2521" actId="1076"/>
          <ac:spMkLst>
            <pc:docMk/>
            <pc:sldMk cId="42015469" sldId="821"/>
            <ac:spMk id="3" creationId="{1A671647-A502-40F5-B811-B1F626C88ED3}"/>
          </ac:spMkLst>
        </pc:spChg>
        <pc:spChg chg="add del mod">
          <ac:chgData name="" userId="4df855aef7cffa4d" providerId="LiveId" clId="{72489CD7-2D2A-4621-9788-91662E08A8EB}" dt="2024-02-08T03:05:17.275" v="2429" actId="478"/>
          <ac:spMkLst>
            <pc:docMk/>
            <pc:sldMk cId="42015469" sldId="821"/>
            <ac:spMk id="5" creationId="{74C90B7B-199F-434D-A8CE-F1DE1D2C3B7A}"/>
          </ac:spMkLst>
        </pc:spChg>
        <pc:spChg chg="add mod">
          <ac:chgData name="" userId="4df855aef7cffa4d" providerId="LiveId" clId="{72489CD7-2D2A-4621-9788-91662E08A8EB}" dt="2024-02-08T03:08:50.288" v="2521" actId="1076"/>
          <ac:spMkLst>
            <pc:docMk/>
            <pc:sldMk cId="42015469" sldId="821"/>
            <ac:spMk id="6" creationId="{61EE4811-BCEA-4CEA-8F6B-819BDB70ABE3}"/>
          </ac:spMkLst>
        </pc:spChg>
        <pc:spChg chg="add mod">
          <ac:chgData name="" userId="4df855aef7cffa4d" providerId="LiveId" clId="{72489CD7-2D2A-4621-9788-91662E08A8EB}" dt="2024-02-08T03:08:50.288" v="2521" actId="1076"/>
          <ac:spMkLst>
            <pc:docMk/>
            <pc:sldMk cId="42015469" sldId="821"/>
            <ac:spMk id="7" creationId="{522D4B7E-20CA-4045-B81D-DF756A80BA02}"/>
          </ac:spMkLst>
        </pc:spChg>
        <pc:spChg chg="add mod">
          <ac:chgData name="" userId="4df855aef7cffa4d" providerId="LiveId" clId="{72489CD7-2D2A-4621-9788-91662E08A8EB}" dt="2024-02-08T03:08:50.288" v="2521" actId="1076"/>
          <ac:spMkLst>
            <pc:docMk/>
            <pc:sldMk cId="42015469" sldId="821"/>
            <ac:spMk id="8" creationId="{CB3F6168-41BF-4F40-AD0A-C7D1A442C112}"/>
          </ac:spMkLst>
        </pc:spChg>
        <pc:spChg chg="add mod">
          <ac:chgData name="" userId="4df855aef7cffa4d" providerId="LiveId" clId="{72489CD7-2D2A-4621-9788-91662E08A8EB}" dt="2024-02-08T03:13:11.642" v="2689" actId="14100"/>
          <ac:spMkLst>
            <pc:docMk/>
            <pc:sldMk cId="42015469" sldId="821"/>
            <ac:spMk id="9" creationId="{303AF876-56A3-4BBC-8875-2AEF076FE9FE}"/>
          </ac:spMkLst>
        </pc:spChg>
        <pc:spChg chg="add mod">
          <ac:chgData name="" userId="4df855aef7cffa4d" providerId="LiveId" clId="{72489CD7-2D2A-4621-9788-91662E08A8EB}" dt="2024-02-08T03:09:45.400" v="2532" actId="1076"/>
          <ac:spMkLst>
            <pc:docMk/>
            <pc:sldMk cId="42015469" sldId="821"/>
            <ac:spMk id="10" creationId="{A6523A31-A10C-4BD2-85D1-362C045048C9}"/>
          </ac:spMkLst>
        </pc:spChg>
        <pc:spChg chg="add mod">
          <ac:chgData name="" userId="4df855aef7cffa4d" providerId="LiveId" clId="{72489CD7-2D2A-4621-9788-91662E08A8EB}" dt="2024-02-08T03:09:48.178" v="2533" actId="1076"/>
          <ac:spMkLst>
            <pc:docMk/>
            <pc:sldMk cId="42015469" sldId="821"/>
            <ac:spMk id="12" creationId="{DDCF712B-DDBB-4CDB-96A1-53CD435CEFED}"/>
          </ac:spMkLst>
        </pc:spChg>
        <pc:spChg chg="add mod">
          <ac:chgData name="" userId="4df855aef7cffa4d" providerId="LiveId" clId="{72489CD7-2D2A-4621-9788-91662E08A8EB}" dt="2024-02-08T03:14:14.366" v="2788" actId="1076"/>
          <ac:spMkLst>
            <pc:docMk/>
            <pc:sldMk cId="42015469" sldId="821"/>
            <ac:spMk id="14" creationId="{5822DF53-A0E4-48CF-A195-7E1A0F9B2DED}"/>
          </ac:spMkLst>
        </pc:spChg>
        <pc:spChg chg="add del">
          <ac:chgData name="" userId="4df855aef7cffa4d" providerId="LiveId" clId="{72489CD7-2D2A-4621-9788-91662E08A8EB}" dt="2024-02-08T03:12:29.321" v="2674" actId="478"/>
          <ac:spMkLst>
            <pc:docMk/>
            <pc:sldMk cId="42015469" sldId="821"/>
            <ac:spMk id="15" creationId="{62D1953F-F39A-44CE-A76F-F4565D6BA400}"/>
          </ac:spMkLst>
        </pc:spChg>
        <pc:spChg chg="add mod">
          <ac:chgData name="" userId="4df855aef7cffa4d" providerId="LiveId" clId="{72489CD7-2D2A-4621-9788-91662E08A8EB}" dt="2024-02-08T03:14:11.963" v="2787" actId="1076"/>
          <ac:spMkLst>
            <pc:docMk/>
            <pc:sldMk cId="42015469" sldId="821"/>
            <ac:spMk id="16" creationId="{397B305D-31D5-4289-94A5-37508A58E803}"/>
          </ac:spMkLst>
        </pc:spChg>
        <pc:picChg chg="add mod">
          <ac:chgData name="" userId="4df855aef7cffa4d" providerId="LiveId" clId="{72489CD7-2D2A-4621-9788-91662E08A8EB}" dt="2024-02-08T03:08:50.288" v="2521" actId="1076"/>
          <ac:picMkLst>
            <pc:docMk/>
            <pc:sldMk cId="42015469" sldId="821"/>
            <ac:picMk id="4" creationId="{0B20DD62-13BC-463B-B2DB-ACD181215B2B}"/>
          </ac:picMkLst>
        </pc:picChg>
        <pc:picChg chg="add mod">
          <ac:chgData name="" userId="4df855aef7cffa4d" providerId="LiveId" clId="{72489CD7-2D2A-4621-9788-91662E08A8EB}" dt="2024-02-08T03:09:45.400" v="2532" actId="1076"/>
          <ac:picMkLst>
            <pc:docMk/>
            <pc:sldMk cId="42015469" sldId="821"/>
            <ac:picMk id="11" creationId="{BF7D2866-A85A-49F1-A314-49DD5A036550}"/>
          </ac:picMkLst>
        </pc:picChg>
        <pc:picChg chg="add mod">
          <ac:chgData name="" userId="4df855aef7cffa4d" providerId="LiveId" clId="{72489CD7-2D2A-4621-9788-91662E08A8EB}" dt="2024-02-08T03:13:17.208" v="2691" actId="14100"/>
          <ac:picMkLst>
            <pc:docMk/>
            <pc:sldMk cId="42015469" sldId="821"/>
            <ac:picMk id="13" creationId="{227BB6F6-BAD4-4E47-BBE0-C4073ABD129C}"/>
          </ac:picMkLst>
        </pc:picChg>
      </pc:sldChg>
    </pc:docChg>
  </pc:docChgLst>
  <pc:docChgLst>
    <pc:chgData userId="4df855aef7cffa4d" providerId="LiveId" clId="{6ECDB6C1-7D9D-44A9-8B7A-131033A40930}"/>
    <pc:docChg chg="undo custSel delSld modSld">
      <pc:chgData name="" userId="4df855aef7cffa4d" providerId="LiveId" clId="{6ECDB6C1-7D9D-44A9-8B7A-131033A40930}" dt="2024-02-07T14:37:57.011" v="48" actId="478"/>
      <pc:docMkLst>
        <pc:docMk/>
      </pc:docMkLst>
      <pc:sldChg chg="modSp">
        <pc:chgData name="" userId="4df855aef7cffa4d" providerId="LiveId" clId="{6ECDB6C1-7D9D-44A9-8B7A-131033A40930}" dt="2024-02-07T14:37:13.594" v="32" actId="121"/>
        <pc:sldMkLst>
          <pc:docMk/>
          <pc:sldMk cId="849079194" sldId="519"/>
        </pc:sldMkLst>
        <pc:spChg chg="mod">
          <ac:chgData name="" userId="4df855aef7cffa4d" providerId="LiveId" clId="{6ECDB6C1-7D9D-44A9-8B7A-131033A40930}" dt="2024-02-07T14:36:59.906" v="28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6ECDB6C1-7D9D-44A9-8B7A-131033A40930}" dt="2024-02-07T14:35:34.648" v="3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6ECDB6C1-7D9D-44A9-8B7A-131033A40930}" dt="2024-02-07T14:37:13.594" v="32" actId="121"/>
          <ac:spMkLst>
            <pc:docMk/>
            <pc:sldMk cId="849079194" sldId="519"/>
            <ac:spMk id="7" creationId="{1ED4C4C0-EBAE-43A3-BFB2-E75809CE4915}"/>
          </ac:spMkLst>
        </pc:spChg>
        <pc:picChg chg="mod">
          <ac:chgData name="" userId="4df855aef7cffa4d" providerId="LiveId" clId="{6ECDB6C1-7D9D-44A9-8B7A-131033A40930}" dt="2024-02-07T14:36:25.141" v="19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delSp modSp">
        <pc:chgData name="" userId="4df855aef7cffa4d" providerId="LiveId" clId="{6ECDB6C1-7D9D-44A9-8B7A-131033A40930}" dt="2024-02-07T14:37:57.011" v="48" actId="478"/>
        <pc:sldMkLst>
          <pc:docMk/>
          <pc:sldMk cId="980143643" sldId="793"/>
        </pc:sldMkLst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7" creationId="{B18A02BE-00BB-4951-967B-5B6D1831F522}"/>
          </ac:spMkLst>
        </pc:spChg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9" creationId="{7ABA5D0D-B49D-4E79-85A8-527EBBBE7FE8}"/>
          </ac:spMkLst>
        </pc:spChg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10" creationId="{687F7208-99C0-4B2D-B534-26EC1EF439F9}"/>
          </ac:spMkLst>
        </pc:spChg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11" creationId="{438C2376-5238-4090-8B9F-1608A4786BD4}"/>
          </ac:spMkLst>
        </pc:spChg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12" creationId="{6C54F898-3D3C-4D1A-8E50-F7509112E15F}"/>
          </ac:spMkLst>
        </pc:spChg>
        <pc:spChg chg="mod">
          <ac:chgData name="" userId="4df855aef7cffa4d" providerId="LiveId" clId="{6ECDB6C1-7D9D-44A9-8B7A-131033A40930}" dt="2024-02-07T14:37:49.598" v="47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15" creationId="{C3451344-C6BA-45CC-932A-25B82129FEA1}"/>
          </ac:spMkLst>
        </pc:spChg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16" creationId="{6FCA8D97-8751-4047-827E-A8CAAE9C729A}"/>
          </ac:spMkLst>
        </pc:spChg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18" creationId="{0A8F1F57-BCB0-46B7-BA96-AF23FB1F35DF}"/>
          </ac:spMkLst>
        </pc:spChg>
        <pc:spChg chg="del">
          <ac:chgData name="" userId="4df855aef7cffa4d" providerId="LiveId" clId="{6ECDB6C1-7D9D-44A9-8B7A-131033A40930}" dt="2024-02-07T14:37:57.011" v="48" actId="478"/>
          <ac:spMkLst>
            <pc:docMk/>
            <pc:sldMk cId="980143643" sldId="793"/>
            <ac:spMk id="20" creationId="{0025290C-57FD-40D9-94F9-B423F5DD1815}"/>
          </ac:spMkLst>
        </pc:spChg>
      </pc:sldChg>
      <pc:sldChg chg="del">
        <pc:chgData name="" userId="4df855aef7cffa4d" providerId="LiveId" clId="{6ECDB6C1-7D9D-44A9-8B7A-131033A40930}" dt="2024-02-07T14:37:22.030" v="33" actId="2696"/>
        <pc:sldMkLst>
          <pc:docMk/>
          <pc:sldMk cId="2912973329" sldId="810"/>
        </pc:sldMkLst>
      </pc:sldChg>
      <pc:sldChg chg="del">
        <pc:chgData name="" userId="4df855aef7cffa4d" providerId="LiveId" clId="{6ECDB6C1-7D9D-44A9-8B7A-131033A40930}" dt="2024-02-07T14:37:22.358" v="34" actId="2696"/>
        <pc:sldMkLst>
          <pc:docMk/>
          <pc:sldMk cId="1788031566" sldId="811"/>
        </pc:sldMkLst>
      </pc:sldChg>
      <pc:sldChg chg="del">
        <pc:chgData name="" userId="4df855aef7cffa4d" providerId="LiveId" clId="{6ECDB6C1-7D9D-44A9-8B7A-131033A40930}" dt="2024-02-07T14:37:22.610" v="35" actId="2696"/>
        <pc:sldMkLst>
          <pc:docMk/>
          <pc:sldMk cId="1649419603" sldId="812"/>
        </pc:sldMkLst>
      </pc:sldChg>
      <pc:sldChg chg="del">
        <pc:chgData name="" userId="4df855aef7cffa4d" providerId="LiveId" clId="{6ECDB6C1-7D9D-44A9-8B7A-131033A40930}" dt="2024-02-07T14:37:22.862" v="36" actId="2696"/>
        <pc:sldMkLst>
          <pc:docMk/>
          <pc:sldMk cId="2052203908" sldId="813"/>
        </pc:sldMkLst>
      </pc:sldChg>
      <pc:sldChg chg="del">
        <pc:chgData name="" userId="4df855aef7cffa4d" providerId="LiveId" clId="{6ECDB6C1-7D9D-44A9-8B7A-131033A40930}" dt="2024-02-07T14:37:23.093" v="37" actId="2696"/>
        <pc:sldMkLst>
          <pc:docMk/>
          <pc:sldMk cId="1486430866" sldId="814"/>
        </pc:sldMkLst>
      </pc:sldChg>
      <pc:sldChg chg="del">
        <pc:chgData name="" userId="4df855aef7cffa4d" providerId="LiveId" clId="{6ECDB6C1-7D9D-44A9-8B7A-131033A40930}" dt="2024-02-07T14:37:23.275" v="38" actId="2696"/>
        <pc:sldMkLst>
          <pc:docMk/>
          <pc:sldMk cId="1326322923" sldId="815"/>
        </pc:sldMkLst>
      </pc:sldChg>
      <pc:sldChg chg="del">
        <pc:chgData name="" userId="4df855aef7cffa4d" providerId="LiveId" clId="{6ECDB6C1-7D9D-44A9-8B7A-131033A40930}" dt="2024-02-07T14:37:23.474" v="39" actId="2696"/>
        <pc:sldMkLst>
          <pc:docMk/>
          <pc:sldMk cId="3349862815" sldId="816"/>
        </pc:sldMkLst>
      </pc:sldChg>
      <pc:sldChg chg="del">
        <pc:chgData name="" userId="4df855aef7cffa4d" providerId="LiveId" clId="{6ECDB6C1-7D9D-44A9-8B7A-131033A40930}" dt="2024-02-07T14:37:23.663" v="40" actId="2696"/>
        <pc:sldMkLst>
          <pc:docMk/>
          <pc:sldMk cId="2077056428" sldId="817"/>
        </pc:sldMkLst>
      </pc:sldChg>
      <pc:sldChg chg="del">
        <pc:chgData name="" userId="4df855aef7cffa4d" providerId="LiveId" clId="{6ECDB6C1-7D9D-44A9-8B7A-131033A40930}" dt="2024-02-07T14:37:23.885" v="41" actId="2696"/>
        <pc:sldMkLst>
          <pc:docMk/>
          <pc:sldMk cId="923842060" sldId="818"/>
        </pc:sldMkLst>
      </pc:sldChg>
      <pc:sldChg chg="del">
        <pc:chgData name="" userId="4df855aef7cffa4d" providerId="LiveId" clId="{6ECDB6C1-7D9D-44A9-8B7A-131033A40930}" dt="2024-02-07T14:37:24.075" v="42" actId="2696"/>
        <pc:sldMkLst>
          <pc:docMk/>
          <pc:sldMk cId="2365720680" sldId="819"/>
        </pc:sldMkLst>
      </pc:sldChg>
      <pc:sldChg chg="del">
        <pc:chgData name="" userId="4df855aef7cffa4d" providerId="LiveId" clId="{6ECDB6C1-7D9D-44A9-8B7A-131033A40930}" dt="2024-02-07T14:37:24.609" v="43" actId="2696"/>
        <pc:sldMkLst>
          <pc:docMk/>
          <pc:sldMk cId="3851377903" sldId="820"/>
        </pc:sldMkLst>
      </pc:sldChg>
      <pc:sldChg chg="del">
        <pc:chgData name="" userId="4df855aef7cffa4d" providerId="LiveId" clId="{6ECDB6C1-7D9D-44A9-8B7A-131033A40930}" dt="2024-02-07T14:37:25.041" v="44" actId="2696"/>
        <pc:sldMkLst>
          <pc:docMk/>
          <pc:sldMk cId="1963749969" sldId="821"/>
        </pc:sldMkLst>
      </pc:sldChg>
      <pc:sldChg chg="del">
        <pc:chgData name="" userId="4df855aef7cffa4d" providerId="LiveId" clId="{6ECDB6C1-7D9D-44A9-8B7A-131033A40930}" dt="2024-02-07T14:37:27.273" v="45" actId="2696"/>
        <pc:sldMkLst>
          <pc:docMk/>
          <pc:sldMk cId="4262815945" sldId="8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2024/2/8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2/8/2024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heritage-mania.com/heritage-prambanan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524801"/>
            <a:ext cx="11418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東南アジア諸島部</a:t>
            </a:r>
            <a:endParaRPr lang="en-US" altLang="ja-JP" sz="7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（スマトラ島、ジャワ島）</a:t>
            </a:r>
            <a:endParaRPr lang="en-US" altLang="ja-JP" sz="7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とベトナム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993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東南アジア④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D4C4C0-EBAE-43A3-BFB2-E75809CE4915}"/>
              </a:ext>
            </a:extLst>
          </p:cNvPr>
          <p:cNvSpPr txBox="1"/>
          <p:nvPr/>
        </p:nvSpPr>
        <p:spPr>
          <a:xfrm>
            <a:off x="0" y="5019372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諸島部やベトナムではどんな文化が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根付いたのか？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5E91A4F-4757-40D2-A86B-0AD3E4F36660}"/>
              </a:ext>
            </a:extLst>
          </p:cNvPr>
          <p:cNvSpPr/>
          <p:nvPr/>
        </p:nvSpPr>
        <p:spPr>
          <a:xfrm>
            <a:off x="267127" y="297950"/>
            <a:ext cx="3996647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古マタラム王国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107AFA-465F-4322-AF5D-7060DDB6B061}"/>
              </a:ext>
            </a:extLst>
          </p:cNvPr>
          <p:cNvSpPr/>
          <p:nvPr/>
        </p:nvSpPr>
        <p:spPr>
          <a:xfrm>
            <a:off x="2361842" y="1237454"/>
            <a:ext cx="9956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・・・ヒンドゥー教国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シュリーヴィジャヤをジャワ島から追い出す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37227AE-63A2-4232-856B-BF691180DFEF}"/>
              </a:ext>
            </a:extLst>
          </p:cNvPr>
          <p:cNvSpPr/>
          <p:nvPr/>
        </p:nvSpPr>
        <p:spPr>
          <a:xfrm>
            <a:off x="267127" y="4029621"/>
            <a:ext cx="3996647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クディリ朝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DE686575-E5EA-450E-A7D9-8C86F5162996}"/>
              </a:ext>
            </a:extLst>
          </p:cNvPr>
          <p:cNvSpPr/>
          <p:nvPr/>
        </p:nvSpPr>
        <p:spPr>
          <a:xfrm>
            <a:off x="626724" y="1037689"/>
            <a:ext cx="1387011" cy="29486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東部へ移動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53D9EBF-B1DC-43FF-82B8-B34CCF1366FC}"/>
              </a:ext>
            </a:extLst>
          </p:cNvPr>
          <p:cNvSpPr/>
          <p:nvPr/>
        </p:nvSpPr>
        <p:spPr>
          <a:xfrm>
            <a:off x="2361842" y="3444846"/>
            <a:ext cx="1901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名称変更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00F383-637F-426C-A37F-4931F979033D}"/>
              </a:ext>
            </a:extLst>
          </p:cNvPr>
          <p:cNvSpPr/>
          <p:nvPr/>
        </p:nvSpPr>
        <p:spPr>
          <a:xfrm>
            <a:off x="4263773" y="385741"/>
            <a:ext cx="2436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ジャワ中部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1A3CB50-97C1-4C46-B00E-BD8D9643C664}"/>
              </a:ext>
            </a:extLst>
          </p:cNvPr>
          <p:cNvSpPr/>
          <p:nvPr/>
        </p:nvSpPr>
        <p:spPr>
          <a:xfrm>
            <a:off x="267125" y="5744570"/>
            <a:ext cx="3616505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シンガサリ朝</a:t>
            </a:r>
          </a:p>
        </p:txBody>
      </p:sp>
      <p:sp>
        <p:nvSpPr>
          <p:cNvPr id="12" name="矢印: 上 11">
            <a:extLst>
              <a:ext uri="{FF2B5EF4-FFF2-40B4-BE49-F238E27FC236}">
                <a16:creationId xmlns:a16="http://schemas.microsoft.com/office/drawing/2014/main" id="{06884389-153A-4E9E-955F-B18DF47A1B6A}"/>
              </a:ext>
            </a:extLst>
          </p:cNvPr>
          <p:cNvSpPr/>
          <p:nvPr/>
        </p:nvSpPr>
        <p:spPr>
          <a:xfrm>
            <a:off x="863029" y="4831764"/>
            <a:ext cx="914400" cy="86180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18A18AC-6212-441A-846C-182091CBEBBA}"/>
              </a:ext>
            </a:extLst>
          </p:cNvPr>
          <p:cNvSpPr/>
          <p:nvPr/>
        </p:nvSpPr>
        <p:spPr>
          <a:xfrm>
            <a:off x="4305981" y="4101501"/>
            <a:ext cx="6379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・・・シンガサリ朝によって滅亡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35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8B175EB-F8C9-4CA3-B307-C7474689583E}"/>
              </a:ext>
            </a:extLst>
          </p:cNvPr>
          <p:cNvSpPr/>
          <p:nvPr/>
        </p:nvSpPr>
        <p:spPr>
          <a:xfrm>
            <a:off x="320287" y="337156"/>
            <a:ext cx="3616505" cy="33212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シンガサリ朝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5FF011-E49D-4DDA-84D0-5809E0ED2D9A}"/>
              </a:ext>
            </a:extLst>
          </p:cNvPr>
          <p:cNvSpPr/>
          <p:nvPr/>
        </p:nvSpPr>
        <p:spPr>
          <a:xfrm>
            <a:off x="5998075" y="1354150"/>
            <a:ext cx="1232066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元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0DE342-D1ED-4DD6-8565-9DA8D301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075" y="42530"/>
            <a:ext cx="1232066" cy="1317790"/>
          </a:xfrm>
          <a:prstGeom prst="rect">
            <a:avLst/>
          </a:prstGeom>
        </p:spPr>
      </p:pic>
      <p:sp>
        <p:nvSpPr>
          <p:cNvPr id="5" name="矢印: 左 4">
            <a:extLst>
              <a:ext uri="{FF2B5EF4-FFF2-40B4-BE49-F238E27FC236}">
                <a16:creationId xmlns:a16="http://schemas.microsoft.com/office/drawing/2014/main" id="{EAF65271-954F-4F82-A86D-564CCE56172C}"/>
              </a:ext>
            </a:extLst>
          </p:cNvPr>
          <p:cNvSpPr/>
          <p:nvPr/>
        </p:nvSpPr>
        <p:spPr>
          <a:xfrm>
            <a:off x="3692602" y="1059523"/>
            <a:ext cx="2234866" cy="1317790"/>
          </a:xfrm>
          <a:prstGeom prst="lef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侵攻</a:t>
            </a:r>
            <a:endParaRPr kumimoji="1" lang="ja-JP" altLang="en-US" sz="36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D2A21EE-EDF7-41A3-96E7-EFB57CD46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36" y="1149464"/>
            <a:ext cx="1762871" cy="16425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18CE393-01AE-423C-9C59-537EFA25DF39}"/>
              </a:ext>
            </a:extLst>
          </p:cNvPr>
          <p:cNvSpPr/>
          <p:nvPr/>
        </p:nvSpPr>
        <p:spPr>
          <a:xfrm>
            <a:off x="692838" y="2647266"/>
            <a:ext cx="1232066" cy="728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内乱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AB1D39F-BCE9-4810-AF88-446A28C79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653" y="1308066"/>
            <a:ext cx="1406001" cy="148390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ABD46D1-1455-4014-92A4-52DEA02C75A7}"/>
              </a:ext>
            </a:extLst>
          </p:cNvPr>
          <p:cNvSpPr/>
          <p:nvPr/>
        </p:nvSpPr>
        <p:spPr>
          <a:xfrm>
            <a:off x="2320287" y="2647265"/>
            <a:ext cx="1232066" cy="7285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衰退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FEAE22B1-4AF1-4777-82E6-A4D5D71A0DE2}"/>
              </a:ext>
            </a:extLst>
          </p:cNvPr>
          <p:cNvSpPr/>
          <p:nvPr/>
        </p:nvSpPr>
        <p:spPr>
          <a:xfrm>
            <a:off x="1632097" y="3764752"/>
            <a:ext cx="1116419" cy="52502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F56A0CE-BF96-41C1-B619-5BAAA73E690C}"/>
              </a:ext>
            </a:extLst>
          </p:cNvPr>
          <p:cNvSpPr/>
          <p:nvPr/>
        </p:nvSpPr>
        <p:spPr>
          <a:xfrm>
            <a:off x="320286" y="4380794"/>
            <a:ext cx="6803528" cy="24226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マジャパヒト王国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8D4F867-054B-40E4-88C7-22E247A68DCC}"/>
              </a:ext>
            </a:extLst>
          </p:cNvPr>
          <p:cNvSpPr/>
          <p:nvPr/>
        </p:nvSpPr>
        <p:spPr>
          <a:xfrm>
            <a:off x="543619" y="5271476"/>
            <a:ext cx="1627450" cy="64131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ジャワ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34C13AF-1DA2-4DAB-A9FB-E7B5BE912BC4}"/>
              </a:ext>
            </a:extLst>
          </p:cNvPr>
          <p:cNvSpPr/>
          <p:nvPr/>
        </p:nvSpPr>
        <p:spPr>
          <a:xfrm>
            <a:off x="3000526" y="5271476"/>
            <a:ext cx="2634730" cy="641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ヒンドゥー</a:t>
            </a:r>
          </a:p>
        </p:txBody>
      </p:sp>
      <p:sp>
        <p:nvSpPr>
          <p:cNvPr id="14" name="加算記号 13">
            <a:extLst>
              <a:ext uri="{FF2B5EF4-FFF2-40B4-BE49-F238E27FC236}">
                <a16:creationId xmlns:a16="http://schemas.microsoft.com/office/drawing/2014/main" id="{69790DFA-3661-4621-AEBD-EF6DFDB1D65F}"/>
              </a:ext>
            </a:extLst>
          </p:cNvPr>
          <p:cNvSpPr/>
          <p:nvPr/>
        </p:nvSpPr>
        <p:spPr>
          <a:xfrm>
            <a:off x="2190307" y="5243601"/>
            <a:ext cx="810219" cy="69706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次の値と等しい 14">
            <a:extLst>
              <a:ext uri="{FF2B5EF4-FFF2-40B4-BE49-F238E27FC236}">
                <a16:creationId xmlns:a16="http://schemas.microsoft.com/office/drawing/2014/main" id="{08A2ADC6-17F4-4110-BACE-C97DB25772CF}"/>
              </a:ext>
            </a:extLst>
          </p:cNvPr>
          <p:cNvSpPr/>
          <p:nvPr/>
        </p:nvSpPr>
        <p:spPr>
          <a:xfrm>
            <a:off x="1038367" y="6012569"/>
            <a:ext cx="637954" cy="691116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264DE1-4D32-41B1-88A7-C6D666B433A7}"/>
              </a:ext>
            </a:extLst>
          </p:cNvPr>
          <p:cNvSpPr txBox="1"/>
          <p:nvPr/>
        </p:nvSpPr>
        <p:spPr>
          <a:xfrm>
            <a:off x="1775637" y="6073110"/>
            <a:ext cx="545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ヒンドゥー＝ジャワ文化</a:t>
            </a:r>
          </a:p>
        </p:txBody>
      </p:sp>
      <p:sp>
        <p:nvSpPr>
          <p:cNvPr id="17" name="矢印: 左カーブ 16">
            <a:extLst>
              <a:ext uri="{FF2B5EF4-FFF2-40B4-BE49-F238E27FC236}">
                <a16:creationId xmlns:a16="http://schemas.microsoft.com/office/drawing/2014/main" id="{9885297A-643D-447C-A728-C354777A8DD3}"/>
              </a:ext>
            </a:extLst>
          </p:cNvPr>
          <p:cNvSpPr/>
          <p:nvPr/>
        </p:nvSpPr>
        <p:spPr>
          <a:xfrm rot="1732779">
            <a:off x="6461865" y="2178820"/>
            <a:ext cx="1116419" cy="3276698"/>
          </a:xfrm>
          <a:prstGeom prst="curvedLef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EAC7851-816E-4A63-961C-77190FC20009}"/>
              </a:ext>
            </a:extLst>
          </p:cNvPr>
          <p:cNvSpPr/>
          <p:nvPr/>
        </p:nvSpPr>
        <p:spPr>
          <a:xfrm>
            <a:off x="7068073" y="3410735"/>
            <a:ext cx="1232066" cy="6754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支援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128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5B4D67B-4E05-48B2-B499-FA802182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16" y="0"/>
            <a:ext cx="8877967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D8E779-46FE-41E3-A0DE-4ECDE909F973}"/>
              </a:ext>
            </a:extLst>
          </p:cNvPr>
          <p:cNvSpPr txBox="1"/>
          <p:nvPr/>
        </p:nvSpPr>
        <p:spPr>
          <a:xfrm>
            <a:off x="8081123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CF8A527-7E3E-436C-8C47-9DB0CB6EEFAC}"/>
              </a:ext>
            </a:extLst>
          </p:cNvPr>
          <p:cNvSpPr/>
          <p:nvPr/>
        </p:nvSpPr>
        <p:spPr>
          <a:xfrm>
            <a:off x="4613096" y="606175"/>
            <a:ext cx="544530" cy="48288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C0EAF68D-7B23-4BD3-BABF-A45BA5933B3C}"/>
              </a:ext>
            </a:extLst>
          </p:cNvPr>
          <p:cNvSpPr/>
          <p:nvPr/>
        </p:nvSpPr>
        <p:spPr>
          <a:xfrm>
            <a:off x="5468315" y="496328"/>
            <a:ext cx="3418832" cy="1185463"/>
          </a:xfrm>
          <a:prstGeom prst="wedgeRectCallout">
            <a:avLst>
              <a:gd name="adj1" fmla="val -60342"/>
              <a:gd name="adj2" fmla="val -2304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紅河デルタ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CD43472-1A4B-42D4-8B2C-678D1061A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666" y="547820"/>
            <a:ext cx="1207161" cy="10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76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33F7C6A-E3F6-4E5E-89F6-157BF2F41DF0}"/>
              </a:ext>
            </a:extLst>
          </p:cNvPr>
          <p:cNvSpPr/>
          <p:nvPr/>
        </p:nvSpPr>
        <p:spPr>
          <a:xfrm>
            <a:off x="167167" y="238992"/>
            <a:ext cx="5093202" cy="43021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D53774-338E-4CE3-903F-DC414E28A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25" y="968753"/>
            <a:ext cx="1406001" cy="1483906"/>
          </a:xfrm>
          <a:prstGeom prst="rect">
            <a:avLst/>
          </a:prstGeom>
        </p:spPr>
      </p:pic>
      <p:sp>
        <p:nvSpPr>
          <p:cNvPr id="4" name="吹き出し: 上矢印 3">
            <a:extLst>
              <a:ext uri="{FF2B5EF4-FFF2-40B4-BE49-F238E27FC236}">
                <a16:creationId xmlns:a16="http://schemas.microsoft.com/office/drawing/2014/main" id="{5E453486-AB87-4602-912F-5869F11FC9DA}"/>
              </a:ext>
            </a:extLst>
          </p:cNvPr>
          <p:cNvSpPr/>
          <p:nvPr/>
        </p:nvSpPr>
        <p:spPr>
          <a:xfrm>
            <a:off x="513708" y="2575949"/>
            <a:ext cx="4438436" cy="1841939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節度使の台頭などで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中央集権弱体化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2673DC8-E3EC-4F3D-8A8D-02E67A2CDE71}"/>
              </a:ext>
            </a:extLst>
          </p:cNvPr>
          <p:cNvSpPr/>
          <p:nvPr/>
        </p:nvSpPr>
        <p:spPr>
          <a:xfrm>
            <a:off x="5260369" y="238992"/>
            <a:ext cx="2339083" cy="2000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周辺</a:t>
            </a:r>
            <a:endParaRPr kumimoji="1" lang="ja-JP" altLang="en-US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F7EC1BD-1F06-4BCD-9F82-27C73DB03133}"/>
              </a:ext>
            </a:extLst>
          </p:cNvPr>
          <p:cNvSpPr/>
          <p:nvPr/>
        </p:nvSpPr>
        <p:spPr>
          <a:xfrm>
            <a:off x="167167" y="4541178"/>
            <a:ext cx="2339083" cy="20007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周辺</a:t>
            </a:r>
            <a:endParaRPr kumimoji="1" lang="ja-JP" altLang="en-US" sz="4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下カーブ 6">
            <a:extLst>
              <a:ext uri="{FF2B5EF4-FFF2-40B4-BE49-F238E27FC236}">
                <a16:creationId xmlns:a16="http://schemas.microsoft.com/office/drawing/2014/main" id="{CD446B07-C269-4DB5-8F67-7F6D91591281}"/>
              </a:ext>
            </a:extLst>
          </p:cNvPr>
          <p:cNvSpPr/>
          <p:nvPr/>
        </p:nvSpPr>
        <p:spPr>
          <a:xfrm>
            <a:off x="3234648" y="809355"/>
            <a:ext cx="3195262" cy="860047"/>
          </a:xfrm>
          <a:prstGeom prst="curved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F5A98F8-DC72-4DAF-AC1D-D2CB44CFADB7}"/>
              </a:ext>
            </a:extLst>
          </p:cNvPr>
          <p:cNvSpPr/>
          <p:nvPr/>
        </p:nvSpPr>
        <p:spPr>
          <a:xfrm>
            <a:off x="4015483" y="379055"/>
            <a:ext cx="1633591" cy="1121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支配力低下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9A97C5F-2098-447C-B7DD-847F8ACB82D4}"/>
              </a:ext>
            </a:extLst>
          </p:cNvPr>
          <p:cNvSpPr/>
          <p:nvPr/>
        </p:nvSpPr>
        <p:spPr>
          <a:xfrm>
            <a:off x="5260368" y="2540403"/>
            <a:ext cx="4212405" cy="39385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ベトナム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A17D70B-3B40-4292-A104-ABDA24E44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117" y="4196281"/>
            <a:ext cx="926739" cy="105012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39250E-F83A-420A-863F-6B123ADC9966}"/>
              </a:ext>
            </a:extLst>
          </p:cNvPr>
          <p:cNvSpPr txBox="1"/>
          <p:nvPr/>
        </p:nvSpPr>
        <p:spPr>
          <a:xfrm>
            <a:off x="5260367" y="3437991"/>
            <a:ext cx="2951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民族意識向上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3FDE033-D4A2-4E28-9D75-E915DDB68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941" y="1409042"/>
            <a:ext cx="1191160" cy="11911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A1E5703-5A31-4E73-A77D-E8CE5F46B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136" y="3291202"/>
            <a:ext cx="1101452" cy="793120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451925D9-D7BF-4FB2-A323-C9BE8B07621F}"/>
              </a:ext>
            </a:extLst>
          </p:cNvPr>
          <p:cNvSpPr/>
          <p:nvPr/>
        </p:nvSpPr>
        <p:spPr>
          <a:xfrm>
            <a:off x="6185526" y="4079565"/>
            <a:ext cx="1101452" cy="43550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B306458-2100-4870-919F-72922D7E8B58}"/>
              </a:ext>
            </a:extLst>
          </p:cNvPr>
          <p:cNvSpPr txBox="1"/>
          <p:nvPr/>
        </p:nvSpPr>
        <p:spPr>
          <a:xfrm>
            <a:off x="5662844" y="4492537"/>
            <a:ext cx="2146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独立運動</a:t>
            </a: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8E41D0D1-07F5-4F47-8AEA-98065694A78D}"/>
              </a:ext>
            </a:extLst>
          </p:cNvPr>
          <p:cNvSpPr/>
          <p:nvPr/>
        </p:nvSpPr>
        <p:spPr>
          <a:xfrm>
            <a:off x="6185526" y="5107996"/>
            <a:ext cx="1101452" cy="43550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24016DD-8660-48C0-B865-142BCF3A9A24}"/>
              </a:ext>
            </a:extLst>
          </p:cNvPr>
          <p:cNvSpPr txBox="1"/>
          <p:nvPr/>
        </p:nvSpPr>
        <p:spPr>
          <a:xfrm>
            <a:off x="5662844" y="5602116"/>
            <a:ext cx="2146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黎朝独立</a:t>
            </a:r>
          </a:p>
        </p:txBody>
      </p:sp>
    </p:spTree>
    <p:extLst>
      <p:ext uri="{BB962C8B-B14F-4D97-AF65-F5344CB8AC3E}">
        <p14:creationId xmlns:p14="http://schemas.microsoft.com/office/powerpoint/2010/main" val="2370838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728AA65-E95B-43E1-B242-F356286A0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366" y="0"/>
            <a:ext cx="5297634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74C3DC6-02E8-43C8-99A1-8931CD3C0BF3}"/>
              </a:ext>
            </a:extLst>
          </p:cNvPr>
          <p:cNvSpPr txBox="1"/>
          <p:nvPr/>
        </p:nvSpPr>
        <p:spPr>
          <a:xfrm>
            <a:off x="8081123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76C582D-EE7C-4DEA-A5F5-14F459B4A720}"/>
              </a:ext>
            </a:extLst>
          </p:cNvPr>
          <p:cNvSpPr/>
          <p:nvPr/>
        </p:nvSpPr>
        <p:spPr>
          <a:xfrm>
            <a:off x="234592" y="163298"/>
            <a:ext cx="1470918" cy="7202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黎朝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1980C3-DF14-44F3-9C56-E6EAD0469BF5}"/>
              </a:ext>
            </a:extLst>
          </p:cNvPr>
          <p:cNvSpPr txBox="1"/>
          <p:nvPr/>
        </p:nvSpPr>
        <p:spPr>
          <a:xfrm>
            <a:off x="234592" y="1017141"/>
            <a:ext cx="3479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政権が不安定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D5FF101-836F-473A-96A1-56203EE6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021" y="339896"/>
            <a:ext cx="1244887" cy="1385131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17FF1B60-E0FC-4BEF-8A27-D07112BE6AC0}"/>
              </a:ext>
            </a:extLst>
          </p:cNvPr>
          <p:cNvSpPr/>
          <p:nvPr/>
        </p:nvSpPr>
        <p:spPr>
          <a:xfrm>
            <a:off x="466617" y="1858591"/>
            <a:ext cx="780836" cy="7078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8CDBF9-B83F-4648-A92C-F9762075A27B}"/>
              </a:ext>
            </a:extLst>
          </p:cNvPr>
          <p:cNvSpPr txBox="1"/>
          <p:nvPr/>
        </p:nvSpPr>
        <p:spPr>
          <a:xfrm>
            <a:off x="234592" y="2678986"/>
            <a:ext cx="5861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外戚の李将軍が政権奪取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71D18F6-62CD-4220-950E-BC3B821CC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296" y="2212534"/>
            <a:ext cx="1007070" cy="1413431"/>
          </a:xfrm>
          <a:prstGeom prst="rect">
            <a:avLst/>
          </a:prstGeom>
        </p:spPr>
      </p:pic>
      <p:sp>
        <p:nvSpPr>
          <p:cNvPr id="10" name="矢印: 下 9">
            <a:extLst>
              <a:ext uri="{FF2B5EF4-FFF2-40B4-BE49-F238E27FC236}">
                <a16:creationId xmlns:a16="http://schemas.microsoft.com/office/drawing/2014/main" id="{E6BA8194-3D66-46A8-930F-3233B0731C4F}"/>
              </a:ext>
            </a:extLst>
          </p:cNvPr>
          <p:cNvSpPr/>
          <p:nvPr/>
        </p:nvSpPr>
        <p:spPr>
          <a:xfrm>
            <a:off x="466617" y="3520436"/>
            <a:ext cx="780836" cy="70788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007B06E-3F47-42DF-8651-A9791011C733}"/>
              </a:ext>
            </a:extLst>
          </p:cNvPr>
          <p:cNvSpPr/>
          <p:nvPr/>
        </p:nvSpPr>
        <p:spPr>
          <a:xfrm>
            <a:off x="234592" y="4412695"/>
            <a:ext cx="1470918" cy="7202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李朝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75C28C-7C91-481E-AA28-4A730BC87F44}"/>
              </a:ext>
            </a:extLst>
          </p:cNvPr>
          <p:cNvSpPr txBox="1"/>
          <p:nvPr/>
        </p:nvSpPr>
        <p:spPr>
          <a:xfrm>
            <a:off x="234592" y="5254145"/>
            <a:ext cx="5861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国名を</a:t>
            </a:r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大越</a:t>
            </a:r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に変更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B61A672D-9D6B-4F0F-940A-CB3E3512B9F0}"/>
              </a:ext>
            </a:extLst>
          </p:cNvPr>
          <p:cNvSpPr/>
          <p:nvPr/>
        </p:nvSpPr>
        <p:spPr>
          <a:xfrm>
            <a:off x="10013271" y="1439623"/>
            <a:ext cx="1096872" cy="570807"/>
          </a:xfrm>
          <a:prstGeom prst="wedgeRectCallout">
            <a:avLst>
              <a:gd name="adj1" fmla="val -84696"/>
              <a:gd name="adj2" fmla="val 28104"/>
            </a:avLst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大越</a:t>
            </a:r>
          </a:p>
        </p:txBody>
      </p:sp>
    </p:spTree>
    <p:extLst>
      <p:ext uri="{BB962C8B-B14F-4D97-AF65-F5344CB8AC3E}">
        <p14:creationId xmlns:p14="http://schemas.microsoft.com/office/powerpoint/2010/main" val="1885748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A671647-A502-40F5-B811-B1F626C88ED3}"/>
              </a:ext>
            </a:extLst>
          </p:cNvPr>
          <p:cNvSpPr/>
          <p:nvPr/>
        </p:nvSpPr>
        <p:spPr>
          <a:xfrm>
            <a:off x="1350611" y="1616217"/>
            <a:ext cx="1232066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元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B20DD62-13BC-463B-B2DB-ACD181215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611" y="304597"/>
            <a:ext cx="1232066" cy="1317790"/>
          </a:xfrm>
          <a:prstGeom prst="rect">
            <a:avLst/>
          </a:prstGeom>
        </p:spPr>
      </p:pic>
      <p:sp>
        <p:nvSpPr>
          <p:cNvPr id="6" name="矢印: 下 5">
            <a:extLst>
              <a:ext uri="{FF2B5EF4-FFF2-40B4-BE49-F238E27FC236}">
                <a16:creationId xmlns:a16="http://schemas.microsoft.com/office/drawing/2014/main" id="{61EE4811-BCEA-4CEA-8F6B-819BDB70ABE3}"/>
              </a:ext>
            </a:extLst>
          </p:cNvPr>
          <p:cNvSpPr/>
          <p:nvPr/>
        </p:nvSpPr>
        <p:spPr>
          <a:xfrm>
            <a:off x="1350611" y="2446813"/>
            <a:ext cx="1232066" cy="145893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侵攻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2D4B7E-20CA-4045-B81D-DF756A80BA02}"/>
              </a:ext>
            </a:extLst>
          </p:cNvPr>
          <p:cNvSpPr txBox="1"/>
          <p:nvPr/>
        </p:nvSpPr>
        <p:spPr>
          <a:xfrm>
            <a:off x="2582677" y="2610841"/>
            <a:ext cx="165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計</a:t>
            </a:r>
            <a:r>
              <a:rPr kumimoji="1"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3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回</a:t>
            </a: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CB3F6168-41BF-4F40-AD0A-C7D1A442C112}"/>
              </a:ext>
            </a:extLst>
          </p:cNvPr>
          <p:cNvSpPr/>
          <p:nvPr/>
        </p:nvSpPr>
        <p:spPr>
          <a:xfrm>
            <a:off x="4305885" y="2467361"/>
            <a:ext cx="2325992" cy="1097735"/>
          </a:xfrm>
          <a:prstGeom prst="wedgeRectCallout">
            <a:avLst>
              <a:gd name="adj1" fmla="val -65702"/>
              <a:gd name="adj2" fmla="val -168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ゲリラ戦で撃退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03AF876-56A3-4BBC-8875-2AEF076FE9FE}"/>
              </a:ext>
            </a:extLst>
          </p:cNvPr>
          <p:cNvSpPr/>
          <p:nvPr/>
        </p:nvSpPr>
        <p:spPr>
          <a:xfrm>
            <a:off x="370933" y="3996288"/>
            <a:ext cx="11450131" cy="269977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kumimoji="1" lang="ja-JP" altLang="en-US" sz="48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82C1175-B9CC-409C-A503-401AA5256949}"/>
              </a:ext>
            </a:extLst>
          </p:cNvPr>
          <p:cNvSpPr/>
          <p:nvPr/>
        </p:nvSpPr>
        <p:spPr>
          <a:xfrm>
            <a:off x="370935" y="3996288"/>
            <a:ext cx="1470918" cy="7202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陳朝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523A31-A10C-4BD2-85D1-362C045048C9}"/>
              </a:ext>
            </a:extLst>
          </p:cNvPr>
          <p:cNvSpPr txBox="1"/>
          <p:nvPr/>
        </p:nvSpPr>
        <p:spPr>
          <a:xfrm>
            <a:off x="551488" y="5292666"/>
            <a:ext cx="2951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民族意識向上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F7D2866-A85A-49F1-A314-49DD5A036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475" y="5145877"/>
            <a:ext cx="1101452" cy="793120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DDCF712B-DDBB-4CDB-96A1-53CD435CEFED}"/>
              </a:ext>
            </a:extLst>
          </p:cNvPr>
          <p:cNvSpPr/>
          <p:nvPr/>
        </p:nvSpPr>
        <p:spPr>
          <a:xfrm>
            <a:off x="4865496" y="5024597"/>
            <a:ext cx="688369" cy="9144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27BB6F6-BAD4-4E47-BBE0-C4073ABD1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4831" y="4047923"/>
            <a:ext cx="1744540" cy="254808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822DF53-A0E4-48CF-A195-7E1A0F9B2DED}"/>
              </a:ext>
            </a:extLst>
          </p:cNvPr>
          <p:cNvSpPr txBox="1"/>
          <p:nvPr/>
        </p:nvSpPr>
        <p:spPr>
          <a:xfrm>
            <a:off x="5581289" y="4270463"/>
            <a:ext cx="41803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字喃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</a:t>
            </a:r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チュノム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の開発</a:t>
            </a:r>
          </a:p>
        </p:txBody>
      </p:sp>
      <p:sp>
        <p:nvSpPr>
          <p:cNvPr id="16" name="吹き出し: 上矢印 15">
            <a:extLst>
              <a:ext uri="{FF2B5EF4-FFF2-40B4-BE49-F238E27FC236}">
                <a16:creationId xmlns:a16="http://schemas.microsoft.com/office/drawing/2014/main" id="{397B305D-31D5-4289-94A5-37508A58E803}"/>
              </a:ext>
            </a:extLst>
          </p:cNvPr>
          <p:cNvSpPr/>
          <p:nvPr/>
        </p:nvSpPr>
        <p:spPr>
          <a:xfrm>
            <a:off x="5691883" y="5024597"/>
            <a:ext cx="3224278" cy="1571412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ベトナム語表記の独自文字</a:t>
            </a:r>
          </a:p>
        </p:txBody>
      </p:sp>
    </p:spTree>
    <p:extLst>
      <p:ext uri="{BB962C8B-B14F-4D97-AF65-F5344CB8AC3E}">
        <p14:creationId xmlns:p14="http://schemas.microsoft.com/office/powerpoint/2010/main" val="42015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6" y="60661"/>
            <a:ext cx="117115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東南アジア諸島部（スマトラ島、ジャワ島）とベトナム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1" y="910049"/>
            <a:ext cx="226911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スマトラ島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B46187D-860F-4D69-8C92-819EDC609655}"/>
              </a:ext>
            </a:extLst>
          </p:cNvPr>
          <p:cNvSpPr/>
          <p:nvPr/>
        </p:nvSpPr>
        <p:spPr>
          <a:xfrm>
            <a:off x="245366" y="1607323"/>
            <a:ext cx="10480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シュリーヴィジャヤ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・・・大乗仏教、唐の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義浄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も来訪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B97778-0413-4040-A501-A3E290F36963}"/>
              </a:ext>
            </a:extLst>
          </p:cNvPr>
          <p:cNvSpPr/>
          <p:nvPr/>
        </p:nvSpPr>
        <p:spPr>
          <a:xfrm>
            <a:off x="245366" y="2192098"/>
            <a:ext cx="11025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三仏斉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・・・旧シュリーヴィジャヤ支配下の港市国家群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A2EDB6-FB91-4D41-8552-391E23BC5BB4}"/>
              </a:ext>
            </a:extLst>
          </p:cNvPr>
          <p:cNvSpPr txBox="1"/>
          <p:nvPr/>
        </p:nvSpPr>
        <p:spPr>
          <a:xfrm>
            <a:off x="340521" y="2800041"/>
            <a:ext cx="194034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ジャワ島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F8ED276-D52B-41EE-AD57-2125D2A3ECF8}"/>
              </a:ext>
            </a:extLst>
          </p:cNvPr>
          <p:cNvSpPr/>
          <p:nvPr/>
        </p:nvSpPr>
        <p:spPr>
          <a:xfrm>
            <a:off x="235090" y="3412084"/>
            <a:ext cx="1086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シャイレンドラ朝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・・・大乗仏教、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ボロブドゥール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建立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D5A707-97B2-4722-BE35-7A6452F9CA45}"/>
              </a:ext>
            </a:extLst>
          </p:cNvPr>
          <p:cNvSpPr/>
          <p:nvPr/>
        </p:nvSpPr>
        <p:spPr>
          <a:xfrm>
            <a:off x="235089" y="3940977"/>
            <a:ext cx="12134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古マタラム朝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・・・ヒンドゥー教、シャイレンドラを追い出す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B612EC2-D848-43D1-9893-9B57F3965A63}"/>
              </a:ext>
            </a:extLst>
          </p:cNvPr>
          <p:cNvSpPr/>
          <p:nvPr/>
        </p:nvSpPr>
        <p:spPr>
          <a:xfrm>
            <a:off x="235089" y="4454444"/>
            <a:ext cx="12134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マジャパヒト王国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・・・ヒンドゥー教、元の支援で独立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D0294-22AB-4A79-B9E7-A2B09B48E7C9}"/>
              </a:ext>
            </a:extLst>
          </p:cNvPr>
          <p:cNvSpPr txBox="1"/>
          <p:nvPr/>
        </p:nvSpPr>
        <p:spPr>
          <a:xfrm>
            <a:off x="340521" y="5084594"/>
            <a:ext cx="1940342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ベトナム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88B274B-6BA6-4108-8226-B1AE379778E6}"/>
              </a:ext>
            </a:extLst>
          </p:cNvPr>
          <p:cNvSpPr/>
          <p:nvPr/>
        </p:nvSpPr>
        <p:spPr>
          <a:xfrm>
            <a:off x="235089" y="5671870"/>
            <a:ext cx="12134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李朝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大越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）・・・黎朝から独立、中国制度導入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5976C0B-3E29-496D-832F-A6D40F1528CF}"/>
              </a:ext>
            </a:extLst>
          </p:cNvPr>
          <p:cNvSpPr/>
          <p:nvPr/>
        </p:nvSpPr>
        <p:spPr>
          <a:xfrm>
            <a:off x="235089" y="6210754"/>
            <a:ext cx="12134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陳朝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（大越）・・・李朝から独立、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字喃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チュノム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86" y="0"/>
            <a:ext cx="5397996" cy="6858000"/>
          </a:xfrm>
          <a:prstGeom prst="rect">
            <a:avLst/>
          </a:prstGeom>
        </p:spPr>
      </p:pic>
      <p:sp>
        <p:nvSpPr>
          <p:cNvPr id="3" name="フレーム 2"/>
          <p:cNvSpPr/>
          <p:nvPr/>
        </p:nvSpPr>
        <p:spPr>
          <a:xfrm>
            <a:off x="3214687" y="189750"/>
            <a:ext cx="2251166" cy="6668250"/>
          </a:xfrm>
          <a:prstGeom prst="frame">
            <a:avLst>
              <a:gd name="adj1" fmla="val 24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吹き出し: 四角形 4">
            <a:extLst>
              <a:ext uri="{FF2B5EF4-FFF2-40B4-BE49-F238E27FC236}">
                <a16:creationId xmlns:a16="http://schemas.microsoft.com/office/drawing/2014/main" id="{9248F502-A4FA-48BD-89F0-67D15A5B1FA7}"/>
              </a:ext>
            </a:extLst>
          </p:cNvPr>
          <p:cNvSpPr/>
          <p:nvPr/>
        </p:nvSpPr>
        <p:spPr>
          <a:xfrm>
            <a:off x="5717889" y="988724"/>
            <a:ext cx="1145729" cy="526552"/>
          </a:xfrm>
          <a:prstGeom prst="wedgeRectCallout">
            <a:avLst>
              <a:gd name="adj1" fmla="val -77579"/>
              <a:gd name="adj2" fmla="val -130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174734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39F30A-C88F-444B-BD25-A7E213D5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16" y="0"/>
            <a:ext cx="8877967" cy="6858000"/>
          </a:xfrm>
          <a:prstGeom prst="rect">
            <a:avLst/>
          </a:prstGeom>
        </p:spPr>
      </p:pic>
      <p:sp>
        <p:nvSpPr>
          <p:cNvPr id="3" name="吹き出し: 四角形 4">
            <a:extLst>
              <a:ext uri="{FF2B5EF4-FFF2-40B4-BE49-F238E27FC236}">
                <a16:creationId xmlns:a16="http://schemas.microsoft.com/office/drawing/2014/main" id="{BC9CC1AC-1F5A-42BA-8615-CEE9BC9809CE}"/>
              </a:ext>
            </a:extLst>
          </p:cNvPr>
          <p:cNvSpPr/>
          <p:nvPr/>
        </p:nvSpPr>
        <p:spPr>
          <a:xfrm>
            <a:off x="537680" y="4399743"/>
            <a:ext cx="2583629" cy="1117479"/>
          </a:xfrm>
          <a:prstGeom prst="wedgeRectCallout">
            <a:avLst>
              <a:gd name="adj1" fmla="val 77113"/>
              <a:gd name="adj2" fmla="val -50729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シュリーヴィジャヤ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651E97-1A83-4294-986B-BBDB1187C4EB}"/>
              </a:ext>
            </a:extLst>
          </p:cNvPr>
          <p:cNvSpPr txBox="1"/>
          <p:nvPr/>
        </p:nvSpPr>
        <p:spPr>
          <a:xfrm>
            <a:off x="6424106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419437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D0516F9-61D8-4223-93D1-3865D58D00D9}"/>
              </a:ext>
            </a:extLst>
          </p:cNvPr>
          <p:cNvSpPr/>
          <p:nvPr/>
        </p:nvSpPr>
        <p:spPr>
          <a:xfrm>
            <a:off x="359595" y="955497"/>
            <a:ext cx="4674741" cy="53939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港市国家連邦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8F4AC65-9AE8-43B2-ADFB-1160FB4F0BA4}"/>
              </a:ext>
            </a:extLst>
          </p:cNvPr>
          <p:cNvSpPr/>
          <p:nvPr/>
        </p:nvSpPr>
        <p:spPr>
          <a:xfrm>
            <a:off x="1309953" y="1857053"/>
            <a:ext cx="2774023" cy="13073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シュリーヴィジャヤ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8C94E47-4F40-4633-B509-000ABEDD470C}"/>
              </a:ext>
            </a:extLst>
          </p:cNvPr>
          <p:cNvSpPr/>
          <p:nvPr/>
        </p:nvSpPr>
        <p:spPr>
          <a:xfrm>
            <a:off x="690934" y="3892620"/>
            <a:ext cx="1238038" cy="123033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8243F10-7DA6-4A84-8746-C051D0E09BFB}"/>
              </a:ext>
            </a:extLst>
          </p:cNvPr>
          <p:cNvSpPr/>
          <p:nvPr/>
        </p:nvSpPr>
        <p:spPr>
          <a:xfrm>
            <a:off x="2077945" y="4831419"/>
            <a:ext cx="1238038" cy="12303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82D8582-7783-4FA3-B219-856E101FEDA9}"/>
              </a:ext>
            </a:extLst>
          </p:cNvPr>
          <p:cNvSpPr/>
          <p:nvPr/>
        </p:nvSpPr>
        <p:spPr>
          <a:xfrm>
            <a:off x="3464957" y="3928581"/>
            <a:ext cx="1238038" cy="1230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C78663E1-10DF-44BA-BC2E-BA23C833E47D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1309953" y="3164438"/>
            <a:ext cx="1387011" cy="7281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224D2B9-6821-4E0F-BA2A-3B4CBF47DF69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2696965" y="3164439"/>
            <a:ext cx="1387011" cy="764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58EEB524-FE42-42EB-B9F8-79BA41FDE9A1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696963" y="3164438"/>
            <a:ext cx="1" cy="1666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E6AB40B-CE34-4A3D-9B31-3A6317C1E29B}"/>
              </a:ext>
            </a:extLst>
          </p:cNvPr>
          <p:cNvSpPr/>
          <p:nvPr/>
        </p:nvSpPr>
        <p:spPr>
          <a:xfrm>
            <a:off x="2152002" y="3618429"/>
            <a:ext cx="1089922" cy="5862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服属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81B2FADC-24C8-4B0F-8089-F5C0E43F81DE}"/>
              </a:ext>
            </a:extLst>
          </p:cNvPr>
          <p:cNvSpPr/>
          <p:nvPr/>
        </p:nvSpPr>
        <p:spPr>
          <a:xfrm>
            <a:off x="4230595" y="1815955"/>
            <a:ext cx="4070924" cy="138958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朝貢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E97FC0A-597C-473F-8E8B-F005EEDED455}"/>
              </a:ext>
            </a:extLst>
          </p:cNvPr>
          <p:cNvSpPr/>
          <p:nvPr/>
        </p:nvSpPr>
        <p:spPr>
          <a:xfrm>
            <a:off x="8448138" y="1769841"/>
            <a:ext cx="3100015" cy="14818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</a:t>
            </a: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498F3F2A-E21E-4FB2-B936-3AD7DBA9CC0D}"/>
              </a:ext>
            </a:extLst>
          </p:cNvPr>
          <p:cNvSpPr/>
          <p:nvPr/>
        </p:nvSpPr>
        <p:spPr>
          <a:xfrm>
            <a:off x="5257365" y="3760862"/>
            <a:ext cx="6290787" cy="1481809"/>
          </a:xfrm>
          <a:prstGeom prst="wedgeRectCallout">
            <a:avLst>
              <a:gd name="adj1" fmla="val -31149"/>
              <a:gd name="adj2" fmla="val -104324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・交易の利益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・宗主国としての権威維持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4C36014-665B-4249-8800-E80045CE04DE}"/>
              </a:ext>
            </a:extLst>
          </p:cNvPr>
          <p:cNvSpPr/>
          <p:nvPr/>
        </p:nvSpPr>
        <p:spPr>
          <a:xfrm>
            <a:off x="525906" y="1603087"/>
            <a:ext cx="1089922" cy="5862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宗主</a:t>
            </a:r>
          </a:p>
        </p:txBody>
      </p:sp>
      <p:sp>
        <p:nvSpPr>
          <p:cNvPr id="24" name="吹き出し: 上矢印 23">
            <a:extLst>
              <a:ext uri="{FF2B5EF4-FFF2-40B4-BE49-F238E27FC236}">
                <a16:creationId xmlns:a16="http://schemas.microsoft.com/office/drawing/2014/main" id="{B14E10AB-900C-4D88-A65A-3C668BC770E4}"/>
              </a:ext>
            </a:extLst>
          </p:cNvPr>
          <p:cNvSpPr/>
          <p:nvPr/>
        </p:nvSpPr>
        <p:spPr>
          <a:xfrm>
            <a:off x="7876854" y="5292637"/>
            <a:ext cx="4315146" cy="1010719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唐のバックアップ</a:t>
            </a:r>
          </a:p>
        </p:txBody>
      </p:sp>
    </p:spTree>
    <p:extLst>
      <p:ext uri="{BB962C8B-B14F-4D97-AF65-F5344CB8AC3E}">
        <p14:creationId xmlns:p14="http://schemas.microsoft.com/office/powerpoint/2010/main" val="3291780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36E9144-075D-4A52-9E77-B9C0FAD062E0}"/>
              </a:ext>
            </a:extLst>
          </p:cNvPr>
          <p:cNvSpPr/>
          <p:nvPr/>
        </p:nvSpPr>
        <p:spPr>
          <a:xfrm>
            <a:off x="380143" y="802827"/>
            <a:ext cx="5219272" cy="379999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シュリーヴィジャヤ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971808E-E869-446B-9605-5C7265646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56" y="1815508"/>
            <a:ext cx="1565270" cy="22281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A6853D6-7BBC-4631-AE6C-837DF7B32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70" y="2073909"/>
            <a:ext cx="1711339" cy="171133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1008131-E1F1-49F8-B385-E21037A974D0}"/>
              </a:ext>
            </a:extLst>
          </p:cNvPr>
          <p:cNvSpPr/>
          <p:nvPr/>
        </p:nvSpPr>
        <p:spPr>
          <a:xfrm>
            <a:off x="739191" y="3679381"/>
            <a:ext cx="1990600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大乗仏教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0E0A7F-8B87-4532-89E1-EEBEC7A0A682}"/>
              </a:ext>
            </a:extLst>
          </p:cNvPr>
          <p:cNvSpPr/>
          <p:nvPr/>
        </p:nvSpPr>
        <p:spPr>
          <a:xfrm>
            <a:off x="3321140" y="3679381"/>
            <a:ext cx="1990600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学問研究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46D98BD-9177-48AE-B609-CE766C71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179" y="3875748"/>
            <a:ext cx="1445457" cy="202161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F1AAB40-2384-44AA-9C47-A86F7074AA2F}"/>
              </a:ext>
            </a:extLst>
          </p:cNvPr>
          <p:cNvSpPr/>
          <p:nvPr/>
        </p:nvSpPr>
        <p:spPr>
          <a:xfrm>
            <a:off x="9142378" y="5610618"/>
            <a:ext cx="2138645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唐の</a:t>
            </a:r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義浄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BBCC812F-44D4-4B29-872F-460FF5B1FA60}"/>
              </a:ext>
            </a:extLst>
          </p:cNvPr>
          <p:cNvSpPr/>
          <p:nvPr/>
        </p:nvSpPr>
        <p:spPr>
          <a:xfrm>
            <a:off x="5903088" y="1900920"/>
            <a:ext cx="4987175" cy="1603807"/>
          </a:xfrm>
          <a:prstGeom prst="wedgeRectCallout">
            <a:avLst>
              <a:gd name="adj1" fmla="val 34981"/>
              <a:gd name="adj2" fmla="val 7504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1,000</a:t>
            </a:r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人以上の僧侶がいて、教義のレベルはインドと変わらない</a:t>
            </a:r>
          </a:p>
        </p:txBody>
      </p:sp>
    </p:spTree>
    <p:extLst>
      <p:ext uri="{BB962C8B-B14F-4D97-AF65-F5344CB8AC3E}">
        <p14:creationId xmlns:p14="http://schemas.microsoft.com/office/powerpoint/2010/main" val="271010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1569CB-74C7-47D8-BEA7-297390DA2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366" y="0"/>
            <a:ext cx="5297634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0DE7FD-8E51-4061-BE21-03B63CAC3258}"/>
              </a:ext>
            </a:extLst>
          </p:cNvPr>
          <p:cNvSpPr txBox="1"/>
          <p:nvPr/>
        </p:nvSpPr>
        <p:spPr>
          <a:xfrm>
            <a:off x="8081123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1A161918-3178-4344-A861-6961AAF6926F}"/>
              </a:ext>
            </a:extLst>
          </p:cNvPr>
          <p:cNvSpPr/>
          <p:nvPr/>
        </p:nvSpPr>
        <p:spPr>
          <a:xfrm>
            <a:off x="9543183" y="3078312"/>
            <a:ext cx="1599343" cy="701375"/>
          </a:xfrm>
          <a:prstGeom prst="wedgeRectCallout">
            <a:avLst>
              <a:gd name="adj1" fmla="val -37322"/>
              <a:gd name="adj2" fmla="val 9623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三仏斉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B77FFD-760B-49AF-978D-8EB2A26F5BC5}"/>
              </a:ext>
            </a:extLst>
          </p:cNvPr>
          <p:cNvSpPr txBox="1"/>
          <p:nvPr/>
        </p:nvSpPr>
        <p:spPr>
          <a:xfrm>
            <a:off x="256854" y="174661"/>
            <a:ext cx="626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シュリーヴィジャヤの滅亡後</a:t>
            </a: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2D0489BE-4F86-4997-BFD9-A300D089ED25}"/>
              </a:ext>
            </a:extLst>
          </p:cNvPr>
          <p:cNvSpPr/>
          <p:nvPr/>
        </p:nvSpPr>
        <p:spPr>
          <a:xfrm>
            <a:off x="1457421" y="1115948"/>
            <a:ext cx="5066669" cy="1185463"/>
          </a:xfrm>
          <a:prstGeom prst="wedgeRectCallout">
            <a:avLst>
              <a:gd name="adj1" fmla="val -35700"/>
              <a:gd name="adj2" fmla="val -81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ヒンドゥー教国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マジャパヒト王国によって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B2FC333-269E-49D8-AAA0-3DCFF1EDB7A6}"/>
              </a:ext>
            </a:extLst>
          </p:cNvPr>
          <p:cNvSpPr/>
          <p:nvPr/>
        </p:nvSpPr>
        <p:spPr>
          <a:xfrm>
            <a:off x="719190" y="2656592"/>
            <a:ext cx="5219272" cy="379999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三仏斉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C519EED-F312-4B23-8AD7-65E650E161AC}"/>
              </a:ext>
            </a:extLst>
          </p:cNvPr>
          <p:cNvSpPr/>
          <p:nvPr/>
        </p:nvSpPr>
        <p:spPr>
          <a:xfrm>
            <a:off x="1078238" y="4794557"/>
            <a:ext cx="1151254" cy="1256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4F030EC6-C0CD-46DA-B97E-C464DC3B5D0E}"/>
              </a:ext>
            </a:extLst>
          </p:cNvPr>
          <p:cNvSpPr/>
          <p:nvPr/>
        </p:nvSpPr>
        <p:spPr>
          <a:xfrm>
            <a:off x="2866722" y="2762774"/>
            <a:ext cx="1870652" cy="597104"/>
          </a:xfrm>
          <a:prstGeom prst="wedgeRectCallout">
            <a:avLst>
              <a:gd name="adj1" fmla="val -64809"/>
              <a:gd name="adj2" fmla="val -234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中国表記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05CBD34-F6F4-477B-BD5D-51B279906FC4}"/>
              </a:ext>
            </a:extLst>
          </p:cNvPr>
          <p:cNvSpPr/>
          <p:nvPr/>
        </p:nvSpPr>
        <p:spPr>
          <a:xfrm>
            <a:off x="2866722" y="4948670"/>
            <a:ext cx="1151254" cy="12569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AD45D02-3335-4132-B2C7-6D25505E5908}"/>
              </a:ext>
            </a:extLst>
          </p:cNvPr>
          <p:cNvSpPr/>
          <p:nvPr/>
        </p:nvSpPr>
        <p:spPr>
          <a:xfrm>
            <a:off x="4029238" y="3498123"/>
            <a:ext cx="1151254" cy="12569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162EC70-305B-4596-8B48-AF1244E4F27F}"/>
              </a:ext>
            </a:extLst>
          </p:cNvPr>
          <p:cNvSpPr/>
          <p:nvPr/>
        </p:nvSpPr>
        <p:spPr>
          <a:xfrm>
            <a:off x="4530196" y="5021699"/>
            <a:ext cx="1151254" cy="12569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</a:t>
            </a:r>
          </a:p>
        </p:txBody>
      </p:sp>
      <p:sp>
        <p:nvSpPr>
          <p:cNvPr id="14" name="吹き出し: 上矢印 13">
            <a:extLst>
              <a:ext uri="{FF2B5EF4-FFF2-40B4-BE49-F238E27FC236}">
                <a16:creationId xmlns:a16="http://schemas.microsoft.com/office/drawing/2014/main" id="{1295FE9E-43B2-4715-B12E-1DBEE41E3647}"/>
              </a:ext>
            </a:extLst>
          </p:cNvPr>
          <p:cNvSpPr/>
          <p:nvPr/>
        </p:nvSpPr>
        <p:spPr>
          <a:xfrm>
            <a:off x="945201" y="3428999"/>
            <a:ext cx="2476093" cy="101037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港市国家群</a:t>
            </a:r>
          </a:p>
        </p:txBody>
      </p:sp>
    </p:spTree>
    <p:extLst>
      <p:ext uri="{BB962C8B-B14F-4D97-AF65-F5344CB8AC3E}">
        <p14:creationId xmlns:p14="http://schemas.microsoft.com/office/powerpoint/2010/main" val="1393596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F6F6764-4194-4003-BE71-C6EF22EB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16" y="0"/>
            <a:ext cx="8877967" cy="6858000"/>
          </a:xfrm>
          <a:prstGeom prst="rect">
            <a:avLst/>
          </a:prstGeom>
        </p:spPr>
      </p:pic>
      <p:sp>
        <p:nvSpPr>
          <p:cNvPr id="3" name="吹き出し: 四角形 4">
            <a:extLst>
              <a:ext uri="{FF2B5EF4-FFF2-40B4-BE49-F238E27FC236}">
                <a16:creationId xmlns:a16="http://schemas.microsoft.com/office/drawing/2014/main" id="{34FC19B0-8205-4E61-BAA5-72931D4E235C}"/>
              </a:ext>
            </a:extLst>
          </p:cNvPr>
          <p:cNvSpPr/>
          <p:nvPr/>
        </p:nvSpPr>
        <p:spPr>
          <a:xfrm>
            <a:off x="6229565" y="4538445"/>
            <a:ext cx="2583629" cy="1117479"/>
          </a:xfrm>
          <a:prstGeom prst="wedgeRectCallout">
            <a:avLst>
              <a:gd name="adj1" fmla="val -55309"/>
              <a:gd name="adj2" fmla="val 10649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シャイレンドラ朝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22C76D-D1BB-4687-AC84-AB8646EF893E}"/>
              </a:ext>
            </a:extLst>
          </p:cNvPr>
          <p:cNvSpPr txBox="1"/>
          <p:nvPr/>
        </p:nvSpPr>
        <p:spPr>
          <a:xfrm>
            <a:off x="6424106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08988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60185C2-6DF2-46B6-82BD-89075B50D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8" y="0"/>
            <a:ext cx="10601944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0710CAF-6A7C-428B-8289-668ED9150771}"/>
              </a:ext>
            </a:extLst>
          </p:cNvPr>
          <p:cNvSpPr/>
          <p:nvPr/>
        </p:nvSpPr>
        <p:spPr>
          <a:xfrm>
            <a:off x="-1" y="0"/>
            <a:ext cx="3873357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ボロブドゥール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9F96AC-F6A6-4797-875E-932552E12FBD}"/>
              </a:ext>
            </a:extLst>
          </p:cNvPr>
          <p:cNvSpPr txBox="1"/>
          <p:nvPr/>
        </p:nvSpPr>
        <p:spPr>
          <a:xfrm>
            <a:off x="7286095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4181519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8F2ABD4-984D-441D-93EF-A6439D5FF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027" y="-35960"/>
            <a:ext cx="9191946" cy="689396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0246AE-2E52-41EA-AFE2-ED976EAEF5E3}"/>
              </a:ext>
            </a:extLst>
          </p:cNvPr>
          <p:cNvSpPr/>
          <p:nvPr/>
        </p:nvSpPr>
        <p:spPr>
          <a:xfrm>
            <a:off x="1500027" y="0"/>
            <a:ext cx="3278006" cy="7285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プランバナン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EA1490-AE45-4CE1-9850-D25CFCDA88E3}"/>
              </a:ext>
            </a:extLst>
          </p:cNvPr>
          <p:cNvSpPr txBox="1"/>
          <p:nvPr/>
        </p:nvSpPr>
        <p:spPr>
          <a:xfrm>
            <a:off x="1500027" y="6273225"/>
            <a:ext cx="919194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インドネシアの世界遺産「プランバナン寺院群」とは？世界遺産マニアが解説 </a:t>
            </a:r>
            <a:r>
              <a:rPr lang="en-US" altLang="ja-JP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| </a:t>
            </a:r>
            <a:r>
              <a:rPr lang="ja-JP" altLang="en-US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世界遺産マニア </a:t>
            </a:r>
            <a:r>
              <a:rPr lang="en-US" altLang="ja-JP" sz="1600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(worldheritage-mania.com)</a:t>
            </a:r>
            <a:endParaRPr lang="ja-JP" altLang="en-US" sz="1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7009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3607</TotalTime>
  <Words>429</Words>
  <Application>Microsoft Office PowerPoint</Application>
  <PresentationFormat>ワイド画面</PresentationFormat>
  <Paragraphs>103</Paragraphs>
  <Slides>16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1077</cp:revision>
  <dcterms:created xsi:type="dcterms:W3CDTF">2019-06-25T21:59:19Z</dcterms:created>
  <dcterms:modified xsi:type="dcterms:W3CDTF">2024-02-08T03:23:11Z</dcterms:modified>
</cp:coreProperties>
</file>