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806" r:id="rId3"/>
    <p:sldId id="807" r:id="rId4"/>
    <p:sldId id="808" r:id="rId5"/>
    <p:sldId id="809" r:id="rId6"/>
    <p:sldId id="810" r:id="rId7"/>
    <p:sldId id="811" r:id="rId8"/>
    <p:sldId id="812" r:id="rId9"/>
    <p:sldId id="813" r:id="rId10"/>
    <p:sldId id="814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F604B6B-9008-496E-B621-5B800D317BA9}"/>
    <pc:docChg chg="undo custSel addSld modSld">
      <pc:chgData name="" userId="4df855aef7cffa4d" providerId="LiveId" clId="{8F604B6B-9008-496E-B621-5B800D317BA9}" dt="2023-12-19T01:33:02.482" v="1817" actId="1076"/>
      <pc:docMkLst>
        <pc:docMk/>
      </pc:docMkLst>
      <pc:sldChg chg="addSp delSp modSp">
        <pc:chgData name="" userId="4df855aef7cffa4d" providerId="LiveId" clId="{8F604B6B-9008-496E-B621-5B800D317BA9}" dt="2023-12-19T01:33:02.482" v="1817" actId="1076"/>
        <pc:sldMkLst>
          <pc:docMk/>
          <pc:sldMk cId="980143643" sldId="793"/>
        </pc:sldMkLst>
        <pc:spChg chg="add mod">
          <ac:chgData name="" userId="4df855aef7cffa4d" providerId="LiveId" clId="{8F604B6B-9008-496E-B621-5B800D317BA9}" dt="2023-12-19T01:33:02.482" v="1817" actId="1076"/>
          <ac:spMkLst>
            <pc:docMk/>
            <pc:sldMk cId="980143643" sldId="793"/>
            <ac:spMk id="2" creationId="{457444AD-E9D8-4A74-AD30-CD79E065FAFA}"/>
          </ac:spMkLst>
        </pc:spChg>
        <pc:spChg chg="add mod">
          <ac:chgData name="" userId="4df855aef7cffa4d" providerId="LiveId" clId="{8F604B6B-9008-496E-B621-5B800D317BA9}" dt="2023-12-19T01:25:50.668" v="1173" actId="1076"/>
          <ac:spMkLst>
            <pc:docMk/>
            <pc:sldMk cId="980143643" sldId="793"/>
            <ac:spMk id="6" creationId="{496B8469-7AC0-4325-AB75-F3C8229690B8}"/>
          </ac:spMkLst>
        </pc:spChg>
        <pc:spChg chg="add mod">
          <ac:chgData name="" userId="4df855aef7cffa4d" providerId="LiveId" clId="{8F604B6B-9008-496E-B621-5B800D317BA9}" dt="2023-12-19T01:26:21.702" v="1224" actId="14100"/>
          <ac:spMkLst>
            <pc:docMk/>
            <pc:sldMk cId="980143643" sldId="793"/>
            <ac:spMk id="7" creationId="{B0D1FEEA-B20E-448F-A8AF-5A678FE922F7}"/>
          </ac:spMkLst>
        </pc:spChg>
        <pc:spChg chg="add mod">
          <ac:chgData name="" userId="4df855aef7cffa4d" providerId="LiveId" clId="{8F604B6B-9008-496E-B621-5B800D317BA9}" dt="2023-12-19T01:28:52.226" v="1421" actId="20577"/>
          <ac:spMkLst>
            <pc:docMk/>
            <pc:sldMk cId="980143643" sldId="793"/>
            <ac:spMk id="8" creationId="{0DF07320-592C-4B38-A3EC-310EE43A306C}"/>
          </ac:spMkLst>
        </pc:spChg>
        <pc:spChg chg="add mod">
          <ac:chgData name="" userId="4df855aef7cffa4d" providerId="LiveId" clId="{8F604B6B-9008-496E-B621-5B800D317BA9}" dt="2023-12-19T01:32:04.909" v="1715" actId="1076"/>
          <ac:spMkLst>
            <pc:docMk/>
            <pc:sldMk cId="980143643" sldId="793"/>
            <ac:spMk id="9" creationId="{1E75283D-548F-4BDD-A156-55A3A382774B}"/>
          </ac:spMkLst>
        </pc:spChg>
        <pc:spChg chg="add mod">
          <ac:chgData name="" userId="4df855aef7cffa4d" providerId="LiveId" clId="{8F604B6B-9008-496E-B621-5B800D317BA9}" dt="2023-12-19T01:30:40.535" v="1631" actId="207"/>
          <ac:spMkLst>
            <pc:docMk/>
            <pc:sldMk cId="980143643" sldId="793"/>
            <ac:spMk id="10" creationId="{0497EEE9-ECDB-426B-908A-52EAD6EBB006}"/>
          </ac:spMkLst>
        </pc:spChg>
        <pc:spChg chg="add mod">
          <ac:chgData name="" userId="4df855aef7cffa4d" providerId="LiveId" clId="{8F604B6B-9008-496E-B621-5B800D317BA9}" dt="2023-12-19T01:30:00.420" v="1533" actId="1076"/>
          <ac:spMkLst>
            <pc:docMk/>
            <pc:sldMk cId="980143643" sldId="793"/>
            <ac:spMk id="11" creationId="{60FB5EC2-7375-409B-BF66-32470CB82BDB}"/>
          </ac:spMkLst>
        </pc:spChg>
        <pc:spChg chg="add mod">
          <ac:chgData name="" userId="4df855aef7cffa4d" providerId="LiveId" clId="{8F604B6B-9008-496E-B621-5B800D317BA9}" dt="2023-12-19T01:30:54.552" v="1660" actId="14100"/>
          <ac:spMkLst>
            <pc:docMk/>
            <pc:sldMk cId="980143643" sldId="793"/>
            <ac:spMk id="12" creationId="{5638AEFA-8976-4A87-AEB5-33D9A59FF371}"/>
          </ac:spMkLst>
        </pc:spChg>
        <pc:spChg chg="mod">
          <ac:chgData name="" userId="4df855aef7cffa4d" providerId="LiveId" clId="{8F604B6B-9008-496E-B621-5B800D317BA9}" dt="2023-12-18T05:58:55.752" v="990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8F604B6B-9008-496E-B621-5B800D317BA9}" dt="2023-12-19T01:32:43.994" v="1814" actId="20577"/>
          <ac:spMkLst>
            <pc:docMk/>
            <pc:sldMk cId="980143643" sldId="793"/>
            <ac:spMk id="14" creationId="{EADCEF71-EF6D-4FCB-8FBD-F9353E3FC956}"/>
          </ac:spMkLst>
        </pc:spChg>
        <pc:spChg chg="del">
          <ac:chgData name="" userId="4df855aef7cffa4d" providerId="LiveId" clId="{8F604B6B-9008-496E-B621-5B800D317BA9}" dt="2023-12-18T05:59:02.656" v="991" actId="478"/>
          <ac:spMkLst>
            <pc:docMk/>
            <pc:sldMk cId="980143643" sldId="793"/>
            <ac:spMk id="15" creationId="{040B7687-DC01-4330-B33B-30F07CDD727A}"/>
          </ac:spMkLst>
        </pc:spChg>
        <pc:spChg chg="add mod">
          <ac:chgData name="" userId="4df855aef7cffa4d" providerId="LiveId" clId="{8F604B6B-9008-496E-B621-5B800D317BA9}" dt="2023-12-19T01:32:27.408" v="1772" actId="207"/>
          <ac:spMkLst>
            <pc:docMk/>
            <pc:sldMk cId="980143643" sldId="793"/>
            <ac:spMk id="15" creationId="{0F7FD4B8-6965-43B2-97CC-FCC1B20E870F}"/>
          </ac:spMkLst>
        </pc:spChg>
        <pc:spChg chg="del">
          <ac:chgData name="" userId="4df855aef7cffa4d" providerId="LiveId" clId="{8F604B6B-9008-496E-B621-5B800D317BA9}" dt="2023-12-18T05:59:02.656" v="991" actId="478"/>
          <ac:spMkLst>
            <pc:docMk/>
            <pc:sldMk cId="980143643" sldId="793"/>
            <ac:spMk id="16" creationId="{1B65FAF4-1423-4FCA-BD89-30FDE4C98D9A}"/>
          </ac:spMkLst>
        </pc:spChg>
        <pc:spChg chg="mod">
          <ac:chgData name="" userId="4df855aef7cffa4d" providerId="LiveId" clId="{8F604B6B-9008-496E-B621-5B800D317BA9}" dt="2023-12-18T05:59:11.180" v="1006" actId="207"/>
          <ac:spMkLst>
            <pc:docMk/>
            <pc:sldMk cId="980143643" sldId="793"/>
            <ac:spMk id="19" creationId="{69C4F3A6-6B19-4DAE-9F33-37A55E7E708E}"/>
          </ac:spMkLst>
        </pc:spChg>
        <pc:spChg chg="del">
          <ac:chgData name="" userId="4df855aef7cffa4d" providerId="LiveId" clId="{8F604B6B-9008-496E-B621-5B800D317BA9}" dt="2023-12-18T05:59:02.656" v="991" actId="478"/>
          <ac:spMkLst>
            <pc:docMk/>
            <pc:sldMk cId="980143643" sldId="793"/>
            <ac:spMk id="20" creationId="{ACA64D4D-3EF4-4382-9E49-69AF41D48123}"/>
          </ac:spMkLst>
        </pc:spChg>
        <pc:spChg chg="mod">
          <ac:chgData name="" userId="4df855aef7cffa4d" providerId="LiveId" clId="{8F604B6B-9008-496E-B621-5B800D317BA9}" dt="2023-12-19T01:27:13.603" v="1307" actId="20577"/>
          <ac:spMkLst>
            <pc:docMk/>
            <pc:sldMk cId="980143643" sldId="793"/>
            <ac:spMk id="21" creationId="{50B37765-8C38-4D21-BEC8-D7576C1D1DC2}"/>
          </ac:spMkLst>
        </pc:spChg>
        <pc:spChg chg="del">
          <ac:chgData name="" userId="4df855aef7cffa4d" providerId="LiveId" clId="{8F604B6B-9008-496E-B621-5B800D317BA9}" dt="2023-12-18T05:59:02.656" v="991" actId="478"/>
          <ac:spMkLst>
            <pc:docMk/>
            <pc:sldMk cId="980143643" sldId="793"/>
            <ac:spMk id="22" creationId="{9F278293-E47C-4FAA-886B-1B65FBFEF956}"/>
          </ac:spMkLst>
        </pc:spChg>
        <pc:spChg chg="del">
          <ac:chgData name="" userId="4df855aef7cffa4d" providerId="LiveId" clId="{8F604B6B-9008-496E-B621-5B800D317BA9}" dt="2023-12-18T05:59:02.656" v="991" actId="478"/>
          <ac:spMkLst>
            <pc:docMk/>
            <pc:sldMk cId="980143643" sldId="793"/>
            <ac:spMk id="26" creationId="{451F8D35-6BC6-4F33-92C5-7A0A0A455E4B}"/>
          </ac:spMkLst>
        </pc:spChg>
        <pc:spChg chg="del">
          <ac:chgData name="" userId="4df855aef7cffa4d" providerId="LiveId" clId="{8F604B6B-9008-496E-B621-5B800D317BA9}" dt="2023-12-18T05:59:02.656" v="991" actId="478"/>
          <ac:spMkLst>
            <pc:docMk/>
            <pc:sldMk cId="980143643" sldId="793"/>
            <ac:spMk id="28" creationId="{3CC4BB03-BCA1-435B-8DD2-738CB2E026BA}"/>
          </ac:spMkLst>
        </pc:spChg>
      </pc:sldChg>
      <pc:sldChg chg="addSp modSp">
        <pc:chgData name="" userId="4df855aef7cffa4d" providerId="LiveId" clId="{8F604B6B-9008-496E-B621-5B800D317BA9}" dt="2023-12-18T05:21:04.623" v="8" actId="1076"/>
        <pc:sldMkLst>
          <pc:docMk/>
          <pc:sldMk cId="888427583" sldId="810"/>
        </pc:sldMkLst>
        <pc:spChg chg="mod">
          <ac:chgData name="" userId="4df855aef7cffa4d" providerId="LiveId" clId="{8F604B6B-9008-496E-B621-5B800D317BA9}" dt="2023-12-18T05:21:02.855" v="7" actId="1076"/>
          <ac:spMkLst>
            <pc:docMk/>
            <pc:sldMk cId="888427583" sldId="810"/>
            <ac:spMk id="27" creationId="{3571920E-9EF0-44F0-9862-2A5F6003A5ED}"/>
          </ac:spMkLst>
        </pc:spChg>
        <pc:picChg chg="add mod">
          <ac:chgData name="" userId="4df855aef7cffa4d" providerId="LiveId" clId="{8F604B6B-9008-496E-B621-5B800D317BA9}" dt="2023-12-18T05:21:04.623" v="8" actId="1076"/>
          <ac:picMkLst>
            <pc:docMk/>
            <pc:sldMk cId="888427583" sldId="810"/>
            <ac:picMk id="12" creationId="{9186689F-5470-43DB-9160-84FBE93DB01D}"/>
          </ac:picMkLst>
        </pc:picChg>
      </pc:sldChg>
      <pc:sldChg chg="addSp delSp modSp add">
        <pc:chgData name="" userId="4df855aef7cffa4d" providerId="LiveId" clId="{8F604B6B-9008-496E-B621-5B800D317BA9}" dt="2023-12-18T05:33:25.566" v="253" actId="14100"/>
        <pc:sldMkLst>
          <pc:docMk/>
          <pc:sldMk cId="3223833481" sldId="811"/>
        </pc:sldMkLst>
        <pc:spChg chg="add del mod">
          <ac:chgData name="" userId="4df855aef7cffa4d" providerId="LiveId" clId="{8F604B6B-9008-496E-B621-5B800D317BA9}" dt="2023-12-18T05:23:38.303" v="28" actId="478"/>
          <ac:spMkLst>
            <pc:docMk/>
            <pc:sldMk cId="3223833481" sldId="811"/>
            <ac:spMk id="3" creationId="{A5A027A7-D01C-41F1-BE95-B79118ADC5D6}"/>
          </ac:spMkLst>
        </pc:spChg>
        <pc:spChg chg="add mod">
          <ac:chgData name="" userId="4df855aef7cffa4d" providerId="LiveId" clId="{8F604B6B-9008-496E-B621-5B800D317BA9}" dt="2023-12-18T05:29:41.316" v="218" actId="1076"/>
          <ac:spMkLst>
            <pc:docMk/>
            <pc:sldMk cId="3223833481" sldId="811"/>
            <ac:spMk id="5" creationId="{A900C749-5A4E-485C-994D-A5BD7EF35CA2}"/>
          </ac:spMkLst>
        </pc:spChg>
        <pc:spChg chg="add del mod">
          <ac:chgData name="" userId="4df855aef7cffa4d" providerId="LiveId" clId="{8F604B6B-9008-496E-B621-5B800D317BA9}" dt="2023-12-18T05:30:29.558" v="219" actId="478"/>
          <ac:spMkLst>
            <pc:docMk/>
            <pc:sldMk cId="3223833481" sldId="811"/>
            <ac:spMk id="6" creationId="{97B87A27-0D26-4F2A-8D24-CA1B8AEA884A}"/>
          </ac:spMkLst>
        </pc:spChg>
        <pc:spChg chg="add mod">
          <ac:chgData name="" userId="4df855aef7cffa4d" providerId="LiveId" clId="{8F604B6B-9008-496E-B621-5B800D317BA9}" dt="2023-12-18T05:27:14.119" v="116" actId="1076"/>
          <ac:spMkLst>
            <pc:docMk/>
            <pc:sldMk cId="3223833481" sldId="811"/>
            <ac:spMk id="8" creationId="{5E268476-20D9-4C9B-986A-97223A48B06A}"/>
          </ac:spMkLst>
        </pc:spChg>
        <pc:spChg chg="add mod">
          <ac:chgData name="" userId="4df855aef7cffa4d" providerId="LiveId" clId="{8F604B6B-9008-496E-B621-5B800D317BA9}" dt="2023-12-18T05:27:33.087" v="137" actId="1076"/>
          <ac:spMkLst>
            <pc:docMk/>
            <pc:sldMk cId="3223833481" sldId="811"/>
            <ac:spMk id="9" creationId="{C49B4252-B1C9-41DD-BF17-C89D88B10258}"/>
          </ac:spMkLst>
        </pc:spChg>
        <pc:spChg chg="add mod">
          <ac:chgData name="" userId="4df855aef7cffa4d" providerId="LiveId" clId="{8F604B6B-9008-496E-B621-5B800D317BA9}" dt="2023-12-18T05:28:13.726" v="167" actId="1076"/>
          <ac:spMkLst>
            <pc:docMk/>
            <pc:sldMk cId="3223833481" sldId="811"/>
            <ac:spMk id="10" creationId="{C938F559-3D0F-475B-9ECB-09A948A785DB}"/>
          </ac:spMkLst>
        </pc:spChg>
        <pc:spChg chg="add del mod">
          <ac:chgData name="" userId="4df855aef7cffa4d" providerId="LiveId" clId="{8F604B6B-9008-496E-B621-5B800D317BA9}" dt="2023-12-18T05:32:21.746" v="236" actId="478"/>
          <ac:spMkLst>
            <pc:docMk/>
            <pc:sldMk cId="3223833481" sldId="811"/>
            <ac:spMk id="13" creationId="{D6B93A66-605C-452D-98C9-B0A5769B3856}"/>
          </ac:spMkLst>
        </pc:spChg>
        <pc:spChg chg="add mod">
          <ac:chgData name="" userId="4df855aef7cffa4d" providerId="LiveId" clId="{8F604B6B-9008-496E-B621-5B800D317BA9}" dt="2023-12-18T05:32:40.078" v="242" actId="1076"/>
          <ac:spMkLst>
            <pc:docMk/>
            <pc:sldMk cId="3223833481" sldId="811"/>
            <ac:spMk id="14" creationId="{C047BA27-7B12-4FF1-9C4B-2A856D727E40}"/>
          </ac:spMkLst>
        </pc:spChg>
        <pc:spChg chg="add mod">
          <ac:chgData name="" userId="4df855aef7cffa4d" providerId="LiveId" clId="{8F604B6B-9008-496E-B621-5B800D317BA9}" dt="2023-12-18T05:33:08.334" v="249" actId="1076"/>
          <ac:spMkLst>
            <pc:docMk/>
            <pc:sldMk cId="3223833481" sldId="811"/>
            <ac:spMk id="15" creationId="{AD4389EA-0C2C-4674-B299-EE1E0A7C6199}"/>
          </ac:spMkLst>
        </pc:spChg>
        <pc:spChg chg="add mod">
          <ac:chgData name="" userId="4df855aef7cffa4d" providerId="LiveId" clId="{8F604B6B-9008-496E-B621-5B800D317BA9}" dt="2023-12-18T05:33:25.566" v="253" actId="14100"/>
          <ac:spMkLst>
            <pc:docMk/>
            <pc:sldMk cId="3223833481" sldId="811"/>
            <ac:spMk id="16" creationId="{01FC99F6-82B0-444C-9B98-A3C2A78D929E}"/>
          </ac:spMkLst>
        </pc:spChg>
        <pc:graphicFrameChg chg="add del mod">
          <ac:chgData name="" userId="4df855aef7cffa4d" providerId="LiveId" clId="{8F604B6B-9008-496E-B621-5B800D317BA9}" dt="2023-12-18T05:31:06.855" v="223" actId="478"/>
          <ac:graphicFrameMkLst>
            <pc:docMk/>
            <pc:sldMk cId="3223833481" sldId="811"/>
            <ac:graphicFrameMk id="11" creationId="{AEF4E514-ABDE-43B7-9FEC-64C89746703E}"/>
          </ac:graphicFrameMkLst>
        </pc:graphicFrameChg>
        <pc:picChg chg="add mod modCrop">
          <ac:chgData name="" userId="4df855aef7cffa4d" providerId="LiveId" clId="{8F604B6B-9008-496E-B621-5B800D317BA9}" dt="2023-12-18T05:28:16.567" v="168" actId="1076"/>
          <ac:picMkLst>
            <pc:docMk/>
            <pc:sldMk cId="3223833481" sldId="811"/>
            <ac:picMk id="2" creationId="{24826F39-4FEE-47DA-BDFF-BE221D2C6070}"/>
          </ac:picMkLst>
        </pc:picChg>
        <pc:picChg chg="add mod">
          <ac:chgData name="" userId="4df855aef7cffa4d" providerId="LiveId" clId="{8F604B6B-9008-496E-B621-5B800D317BA9}" dt="2023-12-18T05:27:34.310" v="138" actId="1076"/>
          <ac:picMkLst>
            <pc:docMk/>
            <pc:sldMk cId="3223833481" sldId="811"/>
            <ac:picMk id="4" creationId="{0BFA232B-A1AB-4274-962B-7B809A89E919}"/>
          </ac:picMkLst>
        </pc:picChg>
        <pc:picChg chg="add mod modCrop">
          <ac:chgData name="" userId="4df855aef7cffa4d" providerId="LiveId" clId="{8F604B6B-9008-496E-B621-5B800D317BA9}" dt="2023-12-18T05:26:29.422" v="71" actId="1076"/>
          <ac:picMkLst>
            <pc:docMk/>
            <pc:sldMk cId="3223833481" sldId="811"/>
            <ac:picMk id="7" creationId="{9FE9C8E2-B965-4126-BD06-E66EF5B53F48}"/>
          </ac:picMkLst>
        </pc:picChg>
        <pc:picChg chg="add del mod">
          <ac:chgData name="" userId="4df855aef7cffa4d" providerId="LiveId" clId="{8F604B6B-9008-496E-B621-5B800D317BA9}" dt="2023-12-18T05:31:34.544" v="228" actId="478"/>
          <ac:picMkLst>
            <pc:docMk/>
            <pc:sldMk cId="3223833481" sldId="811"/>
            <ac:picMk id="12" creationId="{2BE4C6E1-C5D2-469A-A3A8-B84DFB43C3C4}"/>
          </ac:picMkLst>
        </pc:picChg>
      </pc:sldChg>
      <pc:sldChg chg="addSp modSp add">
        <pc:chgData name="" userId="4df855aef7cffa4d" providerId="LiveId" clId="{8F604B6B-9008-496E-B621-5B800D317BA9}" dt="2023-12-18T05:37:05.892" v="391" actId="20577"/>
        <pc:sldMkLst>
          <pc:docMk/>
          <pc:sldMk cId="1733190620" sldId="812"/>
        </pc:sldMkLst>
        <pc:spChg chg="add mod">
          <ac:chgData name="" userId="4df855aef7cffa4d" providerId="LiveId" clId="{8F604B6B-9008-496E-B621-5B800D317BA9}" dt="2023-12-18T05:35:23.262" v="295" actId="1076"/>
          <ac:spMkLst>
            <pc:docMk/>
            <pc:sldMk cId="1733190620" sldId="812"/>
            <ac:spMk id="3" creationId="{16BDCC61-948E-4EFE-B004-A475B3EDDF8C}"/>
          </ac:spMkLst>
        </pc:spChg>
        <pc:spChg chg="add mod">
          <ac:chgData name="" userId="4df855aef7cffa4d" providerId="LiveId" clId="{8F604B6B-9008-496E-B621-5B800D317BA9}" dt="2023-12-18T05:37:05.892" v="391" actId="20577"/>
          <ac:spMkLst>
            <pc:docMk/>
            <pc:sldMk cId="1733190620" sldId="812"/>
            <ac:spMk id="4" creationId="{7EA99955-72CB-4D9C-AFCA-2D370B47652E}"/>
          </ac:spMkLst>
        </pc:spChg>
        <pc:picChg chg="add mod">
          <ac:chgData name="" userId="4df855aef7cffa4d" providerId="LiveId" clId="{8F604B6B-9008-496E-B621-5B800D317BA9}" dt="2023-12-18T05:36:07.262" v="298" actId="1076"/>
          <ac:picMkLst>
            <pc:docMk/>
            <pc:sldMk cId="1733190620" sldId="812"/>
            <ac:picMk id="2" creationId="{E86A72F9-2A5D-482C-8047-B8808430F573}"/>
          </ac:picMkLst>
        </pc:picChg>
      </pc:sldChg>
      <pc:sldChg chg="addSp modSp add">
        <pc:chgData name="" userId="4df855aef7cffa4d" providerId="LiveId" clId="{8F604B6B-9008-496E-B621-5B800D317BA9}" dt="2023-12-18T05:45:57.215" v="617" actId="1076"/>
        <pc:sldMkLst>
          <pc:docMk/>
          <pc:sldMk cId="3017655545" sldId="813"/>
        </pc:sldMkLst>
        <pc:spChg chg="add mod">
          <ac:chgData name="" userId="4df855aef7cffa4d" providerId="LiveId" clId="{8F604B6B-9008-496E-B621-5B800D317BA9}" dt="2023-12-18T05:37:51.716" v="419" actId="14100"/>
          <ac:spMkLst>
            <pc:docMk/>
            <pc:sldMk cId="3017655545" sldId="813"/>
            <ac:spMk id="3" creationId="{C4AB4E70-91CC-413A-8DD1-0EEFAAE2D0C2}"/>
          </ac:spMkLst>
        </pc:spChg>
        <pc:spChg chg="add mod">
          <ac:chgData name="" userId="4df855aef7cffa4d" providerId="LiveId" clId="{8F604B6B-9008-496E-B621-5B800D317BA9}" dt="2023-12-18T05:45:40.832" v="610" actId="14100"/>
          <ac:spMkLst>
            <pc:docMk/>
            <pc:sldMk cId="3017655545" sldId="813"/>
            <ac:spMk id="4" creationId="{B7F6B011-E142-480B-B56A-07B863EAA0B9}"/>
          </ac:spMkLst>
        </pc:spChg>
        <pc:spChg chg="add mod ord">
          <ac:chgData name="" userId="4df855aef7cffa4d" providerId="LiveId" clId="{8F604B6B-9008-496E-B621-5B800D317BA9}" dt="2023-12-18T05:45:19.664" v="603" actId="1076"/>
          <ac:spMkLst>
            <pc:docMk/>
            <pc:sldMk cId="3017655545" sldId="813"/>
            <ac:spMk id="5" creationId="{35F0280A-BA52-4FE6-9214-F81B1921CD9A}"/>
          </ac:spMkLst>
        </pc:spChg>
        <pc:spChg chg="add mod">
          <ac:chgData name="" userId="4df855aef7cffa4d" providerId="LiveId" clId="{8F604B6B-9008-496E-B621-5B800D317BA9}" dt="2023-12-18T05:45:43.136" v="611" actId="1076"/>
          <ac:spMkLst>
            <pc:docMk/>
            <pc:sldMk cId="3017655545" sldId="813"/>
            <ac:spMk id="6" creationId="{49863FEB-FB43-4942-8554-7FF2A277A649}"/>
          </ac:spMkLst>
        </pc:spChg>
        <pc:spChg chg="add mod">
          <ac:chgData name="" userId="4df855aef7cffa4d" providerId="LiveId" clId="{8F604B6B-9008-496E-B621-5B800D317BA9}" dt="2023-12-18T05:45:30.767" v="606" actId="1076"/>
          <ac:spMkLst>
            <pc:docMk/>
            <pc:sldMk cId="3017655545" sldId="813"/>
            <ac:spMk id="7" creationId="{1E4DA83E-5468-4704-B376-68EB5D588B97}"/>
          </ac:spMkLst>
        </pc:spChg>
        <pc:spChg chg="add mod">
          <ac:chgData name="" userId="4df855aef7cffa4d" providerId="LiveId" clId="{8F604B6B-9008-496E-B621-5B800D317BA9}" dt="2023-12-18T05:45:19.664" v="603" actId="1076"/>
          <ac:spMkLst>
            <pc:docMk/>
            <pc:sldMk cId="3017655545" sldId="813"/>
            <ac:spMk id="9" creationId="{F663770A-5B4B-4DC6-8FED-9C80F724884D}"/>
          </ac:spMkLst>
        </pc:spChg>
        <pc:spChg chg="add mod ord">
          <ac:chgData name="" userId="4df855aef7cffa4d" providerId="LiveId" clId="{8F604B6B-9008-496E-B621-5B800D317BA9}" dt="2023-12-18T05:45:49.927" v="614" actId="14100"/>
          <ac:spMkLst>
            <pc:docMk/>
            <pc:sldMk cId="3017655545" sldId="813"/>
            <ac:spMk id="11" creationId="{5F6BCDE4-24A5-4941-8452-F6EBE0E0F135}"/>
          </ac:spMkLst>
        </pc:spChg>
        <pc:spChg chg="add mod">
          <ac:chgData name="" userId="4df855aef7cffa4d" providerId="LiveId" clId="{8F604B6B-9008-496E-B621-5B800D317BA9}" dt="2023-12-18T05:45:47.696" v="613" actId="14100"/>
          <ac:spMkLst>
            <pc:docMk/>
            <pc:sldMk cId="3017655545" sldId="813"/>
            <ac:spMk id="13" creationId="{3D946D7F-B316-4301-8DE0-6E885E186381}"/>
          </ac:spMkLst>
        </pc:spChg>
        <pc:picChg chg="add mod">
          <ac:chgData name="" userId="4df855aef7cffa4d" providerId="LiveId" clId="{8F604B6B-9008-496E-B621-5B800D317BA9}" dt="2023-12-18T05:45:19.664" v="603" actId="1076"/>
          <ac:picMkLst>
            <pc:docMk/>
            <pc:sldMk cId="3017655545" sldId="813"/>
            <ac:picMk id="2" creationId="{20657216-3952-4C6B-99FB-D2972B59F7A4}"/>
          </ac:picMkLst>
        </pc:picChg>
        <pc:picChg chg="add mod">
          <ac:chgData name="" userId="4df855aef7cffa4d" providerId="LiveId" clId="{8F604B6B-9008-496E-B621-5B800D317BA9}" dt="2023-12-18T05:45:19.664" v="603" actId="1076"/>
          <ac:picMkLst>
            <pc:docMk/>
            <pc:sldMk cId="3017655545" sldId="813"/>
            <ac:picMk id="8" creationId="{265D35CD-B70D-4E0E-BBCA-5180D8636D86}"/>
          </ac:picMkLst>
        </pc:picChg>
        <pc:picChg chg="add mod">
          <ac:chgData name="" userId="4df855aef7cffa4d" providerId="LiveId" clId="{8F604B6B-9008-496E-B621-5B800D317BA9}" dt="2023-12-18T05:45:53.840" v="616" actId="1076"/>
          <ac:picMkLst>
            <pc:docMk/>
            <pc:sldMk cId="3017655545" sldId="813"/>
            <ac:picMk id="10" creationId="{CFE486DE-C900-4ED3-B04B-885664C1B23C}"/>
          </ac:picMkLst>
        </pc:picChg>
        <pc:picChg chg="add mod">
          <ac:chgData name="" userId="4df855aef7cffa4d" providerId="LiveId" clId="{8F604B6B-9008-496E-B621-5B800D317BA9}" dt="2023-12-18T05:45:57.215" v="617" actId="1076"/>
          <ac:picMkLst>
            <pc:docMk/>
            <pc:sldMk cId="3017655545" sldId="813"/>
            <ac:picMk id="12" creationId="{9E718231-DB2C-49DE-A102-E6AF616BF0F1}"/>
          </ac:picMkLst>
        </pc:picChg>
      </pc:sldChg>
      <pc:sldChg chg="addSp delSp modSp add">
        <pc:chgData name="" userId="4df855aef7cffa4d" providerId="LiveId" clId="{8F604B6B-9008-496E-B621-5B800D317BA9}" dt="2023-12-18T05:58:22.181" v="988" actId="13822"/>
        <pc:sldMkLst>
          <pc:docMk/>
          <pc:sldMk cId="1735801650" sldId="814"/>
        </pc:sldMkLst>
        <pc:spChg chg="add del">
          <ac:chgData name="" userId="4df855aef7cffa4d" providerId="LiveId" clId="{8F604B6B-9008-496E-B621-5B800D317BA9}" dt="2023-12-18T05:48:00.546" v="620" actId="478"/>
          <ac:spMkLst>
            <pc:docMk/>
            <pc:sldMk cId="1735801650" sldId="814"/>
            <ac:spMk id="2" creationId="{378F015F-3685-4399-8DB0-1B14F39862B7}"/>
          </ac:spMkLst>
        </pc:spChg>
        <pc:spChg chg="add mod">
          <ac:chgData name="" userId="4df855aef7cffa4d" providerId="LiveId" clId="{8F604B6B-9008-496E-B621-5B800D317BA9}" dt="2023-12-18T05:53:57.384" v="804" actId="1076"/>
          <ac:spMkLst>
            <pc:docMk/>
            <pc:sldMk cId="1735801650" sldId="814"/>
            <ac:spMk id="3" creationId="{245A9894-96D6-4F35-A0F8-C0A90E831CE8}"/>
          </ac:spMkLst>
        </pc:spChg>
        <pc:spChg chg="add mod">
          <ac:chgData name="" userId="4df855aef7cffa4d" providerId="LiveId" clId="{8F604B6B-9008-496E-B621-5B800D317BA9}" dt="2023-12-18T05:53:57.384" v="804" actId="1076"/>
          <ac:spMkLst>
            <pc:docMk/>
            <pc:sldMk cId="1735801650" sldId="814"/>
            <ac:spMk id="4" creationId="{92998550-8CFC-40BF-B9A0-9AF27330D49C}"/>
          </ac:spMkLst>
        </pc:spChg>
        <pc:spChg chg="add del mod">
          <ac:chgData name="" userId="4df855aef7cffa4d" providerId="LiveId" clId="{8F604B6B-9008-496E-B621-5B800D317BA9}" dt="2023-12-18T05:48:23.109" v="624" actId="478"/>
          <ac:spMkLst>
            <pc:docMk/>
            <pc:sldMk cId="1735801650" sldId="814"/>
            <ac:spMk id="6" creationId="{BA60F4A0-7532-4DCB-AC12-1C01CF274262}"/>
          </ac:spMkLst>
        </pc:spChg>
        <pc:spChg chg="add mod">
          <ac:chgData name="" userId="4df855aef7cffa4d" providerId="LiveId" clId="{8F604B6B-9008-496E-B621-5B800D317BA9}" dt="2023-12-18T05:53:27.217" v="801" actId="1076"/>
          <ac:spMkLst>
            <pc:docMk/>
            <pc:sldMk cId="1735801650" sldId="814"/>
            <ac:spMk id="7" creationId="{BEAB42CE-9DF6-498C-A36B-241BA6DF8003}"/>
          </ac:spMkLst>
        </pc:spChg>
        <pc:spChg chg="add mod">
          <ac:chgData name="" userId="4df855aef7cffa4d" providerId="LiveId" clId="{8F604B6B-9008-496E-B621-5B800D317BA9}" dt="2023-12-18T05:53:27.217" v="801" actId="1076"/>
          <ac:spMkLst>
            <pc:docMk/>
            <pc:sldMk cId="1735801650" sldId="814"/>
            <ac:spMk id="8" creationId="{2760468E-0A28-4CB9-B812-B3038F7036A6}"/>
          </ac:spMkLst>
        </pc:spChg>
        <pc:spChg chg="add mod">
          <ac:chgData name="" userId="4df855aef7cffa4d" providerId="LiveId" clId="{8F604B6B-9008-496E-B621-5B800D317BA9}" dt="2023-12-18T05:53:27.217" v="801" actId="1076"/>
          <ac:spMkLst>
            <pc:docMk/>
            <pc:sldMk cId="1735801650" sldId="814"/>
            <ac:spMk id="10" creationId="{44770293-E51A-47F2-8858-08FC3188A9D4}"/>
          </ac:spMkLst>
        </pc:spChg>
        <pc:spChg chg="add mod">
          <ac:chgData name="" userId="4df855aef7cffa4d" providerId="LiveId" clId="{8F604B6B-9008-496E-B621-5B800D317BA9}" dt="2023-12-18T05:53:27.217" v="801" actId="1076"/>
          <ac:spMkLst>
            <pc:docMk/>
            <pc:sldMk cId="1735801650" sldId="814"/>
            <ac:spMk id="11" creationId="{195D6F4A-1334-472B-8A97-155740E7062F}"/>
          </ac:spMkLst>
        </pc:spChg>
        <pc:spChg chg="add del mod">
          <ac:chgData name="" userId="4df855aef7cffa4d" providerId="LiveId" clId="{8F604B6B-9008-496E-B621-5B800D317BA9}" dt="2023-12-18T05:52:14.569" v="790" actId="478"/>
          <ac:spMkLst>
            <pc:docMk/>
            <pc:sldMk cId="1735801650" sldId="814"/>
            <ac:spMk id="14" creationId="{C77B4666-3DD8-41E8-A1BA-2B6BE69013CB}"/>
          </ac:spMkLst>
        </pc:spChg>
        <pc:spChg chg="add mod ord">
          <ac:chgData name="" userId="4df855aef7cffa4d" providerId="LiveId" clId="{8F604B6B-9008-496E-B621-5B800D317BA9}" dt="2023-12-18T05:55:17.968" v="855" actId="14100"/>
          <ac:spMkLst>
            <pc:docMk/>
            <pc:sldMk cId="1735801650" sldId="814"/>
            <ac:spMk id="15" creationId="{7A758229-9090-43C3-B191-F2DD3043EFD8}"/>
          </ac:spMkLst>
        </pc:spChg>
        <pc:spChg chg="add mod">
          <ac:chgData name="" userId="4df855aef7cffa4d" providerId="LiveId" clId="{8F604B6B-9008-496E-B621-5B800D317BA9}" dt="2023-12-18T05:54:13.040" v="807" actId="14100"/>
          <ac:spMkLst>
            <pc:docMk/>
            <pc:sldMk cId="1735801650" sldId="814"/>
            <ac:spMk id="16" creationId="{9E1DE03C-3342-4786-8C71-67E762A26D9D}"/>
          </ac:spMkLst>
        </pc:spChg>
        <pc:spChg chg="add del mod">
          <ac:chgData name="" userId="4df855aef7cffa4d" providerId="LiveId" clId="{8F604B6B-9008-496E-B621-5B800D317BA9}" dt="2023-12-18T05:54:16.244" v="808" actId="478"/>
          <ac:spMkLst>
            <pc:docMk/>
            <pc:sldMk cId="1735801650" sldId="814"/>
            <ac:spMk id="17" creationId="{99D38596-AC7F-4F21-B44F-FC4EA1B54801}"/>
          </ac:spMkLst>
        </pc:spChg>
        <pc:spChg chg="add mod">
          <ac:chgData name="" userId="4df855aef7cffa4d" providerId="LiveId" clId="{8F604B6B-9008-496E-B621-5B800D317BA9}" dt="2023-12-18T05:55:23.176" v="856" actId="14100"/>
          <ac:spMkLst>
            <pc:docMk/>
            <pc:sldMk cId="1735801650" sldId="814"/>
            <ac:spMk id="19" creationId="{E5EDD324-0099-46EA-85D2-BC9B04EB3BFB}"/>
          </ac:spMkLst>
        </pc:spChg>
        <pc:spChg chg="add mod">
          <ac:chgData name="" userId="4df855aef7cffa4d" providerId="LiveId" clId="{8F604B6B-9008-496E-B621-5B800D317BA9}" dt="2023-12-18T05:56:54.767" v="923" actId="14100"/>
          <ac:spMkLst>
            <pc:docMk/>
            <pc:sldMk cId="1735801650" sldId="814"/>
            <ac:spMk id="20" creationId="{C2583ACE-36D4-4E2C-8D20-97097B42924A}"/>
          </ac:spMkLst>
        </pc:spChg>
        <pc:spChg chg="add mod">
          <ac:chgData name="" userId="4df855aef7cffa4d" providerId="LiveId" clId="{8F604B6B-9008-496E-B621-5B800D317BA9}" dt="2023-12-18T05:57:38.576" v="937" actId="1076"/>
          <ac:spMkLst>
            <pc:docMk/>
            <pc:sldMk cId="1735801650" sldId="814"/>
            <ac:spMk id="23" creationId="{071A484B-EA3C-43D4-BA2A-95BF86855B13}"/>
          </ac:spMkLst>
        </pc:spChg>
        <pc:spChg chg="add mod">
          <ac:chgData name="" userId="4df855aef7cffa4d" providerId="LiveId" clId="{8F604B6B-9008-496E-B621-5B800D317BA9}" dt="2023-12-18T05:57:52.607" v="960" actId="20577"/>
          <ac:spMkLst>
            <pc:docMk/>
            <pc:sldMk cId="1735801650" sldId="814"/>
            <ac:spMk id="24" creationId="{F1BD3D95-0AA5-4304-AC4E-382682012F47}"/>
          </ac:spMkLst>
        </pc:spChg>
        <pc:spChg chg="add mod">
          <ac:chgData name="" userId="4df855aef7cffa4d" providerId="LiveId" clId="{8F604B6B-9008-496E-B621-5B800D317BA9}" dt="2023-12-18T05:58:22.181" v="988" actId="13822"/>
          <ac:spMkLst>
            <pc:docMk/>
            <pc:sldMk cId="1735801650" sldId="814"/>
            <ac:spMk id="25" creationId="{814D57E6-2D81-4759-A69F-A0F9B0225BEE}"/>
          </ac:spMkLst>
        </pc:spChg>
        <pc:graphicFrameChg chg="add mod">
          <ac:chgData name="" userId="4df855aef7cffa4d" providerId="LiveId" clId="{8F604B6B-9008-496E-B621-5B800D317BA9}" dt="2023-12-18T05:53:57.384" v="804" actId="1076"/>
          <ac:graphicFrameMkLst>
            <pc:docMk/>
            <pc:sldMk cId="1735801650" sldId="814"/>
            <ac:graphicFrameMk id="5" creationId="{3D0E8789-DC85-4A45-8C67-3E9098F7D516}"/>
          </ac:graphicFrameMkLst>
        </pc:graphicFrameChg>
        <pc:graphicFrameChg chg="add mod">
          <ac:chgData name="" userId="4df855aef7cffa4d" providerId="LiveId" clId="{8F604B6B-9008-496E-B621-5B800D317BA9}" dt="2023-12-18T05:54:05.224" v="805" actId="571"/>
          <ac:graphicFrameMkLst>
            <pc:docMk/>
            <pc:sldMk cId="1735801650" sldId="814"/>
            <ac:graphicFrameMk id="18" creationId="{2BB2F569-6A53-4B61-83FA-B03AD1AE2903}"/>
          </ac:graphicFrameMkLst>
        </pc:graphicFrameChg>
        <pc:picChg chg="add mod">
          <ac:chgData name="" userId="4df855aef7cffa4d" providerId="LiveId" clId="{8F604B6B-9008-496E-B621-5B800D317BA9}" dt="2023-12-18T05:53:27.217" v="801" actId="1076"/>
          <ac:picMkLst>
            <pc:docMk/>
            <pc:sldMk cId="1735801650" sldId="814"/>
            <ac:picMk id="9" creationId="{1AFBB6DA-A148-476B-8FAE-74B2595C7CF8}"/>
          </ac:picMkLst>
        </pc:picChg>
        <pc:picChg chg="add mod">
          <ac:chgData name="" userId="4df855aef7cffa4d" providerId="LiveId" clId="{8F604B6B-9008-496E-B621-5B800D317BA9}" dt="2023-12-18T05:53:27.217" v="801" actId="1076"/>
          <ac:picMkLst>
            <pc:docMk/>
            <pc:sldMk cId="1735801650" sldId="814"/>
            <ac:picMk id="12" creationId="{7FE1C307-2A15-4049-90F4-7083BBA7F2DC}"/>
          </ac:picMkLst>
        </pc:picChg>
        <pc:picChg chg="add mod">
          <ac:chgData name="" userId="4df855aef7cffa4d" providerId="LiveId" clId="{8F604B6B-9008-496E-B621-5B800D317BA9}" dt="2023-12-18T05:53:27.217" v="801" actId="1076"/>
          <ac:picMkLst>
            <pc:docMk/>
            <pc:sldMk cId="1735801650" sldId="814"/>
            <ac:picMk id="13" creationId="{C7D7FB14-F0E3-4ED9-A9A3-E26ACD039F35}"/>
          </ac:picMkLst>
        </pc:picChg>
        <pc:picChg chg="add mod">
          <ac:chgData name="" userId="4df855aef7cffa4d" providerId="LiveId" clId="{8F604B6B-9008-496E-B621-5B800D317BA9}" dt="2023-12-18T05:57:26.103" v="930" actId="1076"/>
          <ac:picMkLst>
            <pc:docMk/>
            <pc:sldMk cId="1735801650" sldId="814"/>
            <ac:picMk id="21" creationId="{8784F811-3D27-42B1-B1C0-4352F025EE18}"/>
          </ac:picMkLst>
        </pc:picChg>
        <pc:picChg chg="add mod">
          <ac:chgData name="" userId="4df855aef7cffa4d" providerId="LiveId" clId="{8F604B6B-9008-496E-B621-5B800D317BA9}" dt="2023-12-18T05:57:23.864" v="929" actId="1076"/>
          <ac:picMkLst>
            <pc:docMk/>
            <pc:sldMk cId="1735801650" sldId="814"/>
            <ac:picMk id="22" creationId="{997D243F-0382-4D2D-8EA6-38E8DDC89CBB}"/>
          </ac:picMkLst>
        </pc:picChg>
      </pc:sldChg>
    </pc:docChg>
  </pc:docChgLst>
  <pc:docChgLst>
    <pc:chgData userId="4df855aef7cffa4d" providerId="LiveId" clId="{E55F00C7-C513-4108-86E3-0F228440B6AC}"/>
    <pc:docChg chg="addSld delSld modSld">
      <pc:chgData name="" userId="4df855aef7cffa4d" providerId="LiveId" clId="{E55F00C7-C513-4108-86E3-0F228440B6AC}" dt="2024-02-02T13:56:50.499" v="132" actId="1076"/>
      <pc:docMkLst>
        <pc:docMk/>
      </pc:docMkLst>
      <pc:sldChg chg="del">
        <pc:chgData name="" userId="4df855aef7cffa4d" providerId="LiveId" clId="{E55F00C7-C513-4108-86E3-0F228440B6AC}" dt="2024-02-02T13:56:42.341" v="131" actId="2696"/>
        <pc:sldMkLst>
          <pc:docMk/>
          <pc:sldMk cId="2838530973" sldId="506"/>
        </pc:sldMkLst>
      </pc:sldChg>
      <pc:sldChg chg="modSp add">
        <pc:chgData name="" userId="4df855aef7cffa4d" providerId="LiveId" clId="{E55F00C7-C513-4108-86E3-0F228440B6AC}" dt="2024-02-02T13:56:50.499" v="132" actId="1076"/>
        <pc:sldMkLst>
          <pc:docMk/>
          <pc:sldMk cId="849079194" sldId="519"/>
        </pc:sldMkLst>
        <pc:spChg chg="mod">
          <ac:chgData name="" userId="4df855aef7cffa4d" providerId="LiveId" clId="{E55F00C7-C513-4108-86E3-0F228440B6AC}" dt="2024-02-02T13:56:50.499" v="132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E55F00C7-C513-4108-86E3-0F228440B6AC}" dt="2024-02-02T13:55:26.611" v="4" actId="14100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E55F00C7-C513-4108-86E3-0F228440B6AC}" dt="2024-02-02T13:56:39.565" v="130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3B7F9427-2603-418A-98F7-FFE95FEEFC57}"/>
    <pc:docChg chg="undo custSel addSld delSld modSld">
      <pc:chgData name="" userId="4df855aef7cffa4d" providerId="LiveId" clId="{3B7F9427-2603-418A-98F7-FFE95FEEFC57}" dt="2023-12-17T08:35:43.486" v="1855" actId="1076"/>
      <pc:docMkLst>
        <pc:docMk/>
      </pc:docMkLst>
      <pc:sldChg chg="modSp">
        <pc:chgData name="" userId="4df855aef7cffa4d" providerId="LiveId" clId="{3B7F9427-2603-418A-98F7-FFE95FEEFC57}" dt="2023-12-17T07:23:56.609" v="90" actId="14100"/>
        <pc:sldMkLst>
          <pc:docMk/>
          <pc:sldMk cId="3596347601" sldId="806"/>
        </pc:sldMkLst>
        <pc:spChg chg="mod">
          <ac:chgData name="" userId="4df855aef7cffa4d" providerId="LiveId" clId="{3B7F9427-2603-418A-98F7-FFE95FEEFC57}" dt="2023-12-17T07:23:45.121" v="88" actId="14100"/>
          <ac:spMkLst>
            <pc:docMk/>
            <pc:sldMk cId="3596347601" sldId="806"/>
            <ac:spMk id="3" creationId="{4E7183DF-C761-431C-A82F-5A87689C7743}"/>
          </ac:spMkLst>
        </pc:spChg>
        <pc:spChg chg="mod">
          <ac:chgData name="" userId="4df855aef7cffa4d" providerId="LiveId" clId="{3B7F9427-2603-418A-98F7-FFE95FEEFC57}" dt="2023-12-17T07:23:56.609" v="90" actId="14100"/>
          <ac:spMkLst>
            <pc:docMk/>
            <pc:sldMk cId="3596347601" sldId="806"/>
            <ac:spMk id="6" creationId="{1D4F15A5-DE1A-4973-BC16-B5D28FDC7DBC}"/>
          </ac:spMkLst>
        </pc:spChg>
      </pc:sldChg>
      <pc:sldChg chg="addSp modSp add">
        <pc:chgData name="" userId="4df855aef7cffa4d" providerId="LiveId" clId="{3B7F9427-2603-418A-98F7-FFE95FEEFC57}" dt="2023-12-17T07:40:58.846" v="162" actId="1076"/>
        <pc:sldMkLst>
          <pc:docMk/>
          <pc:sldMk cId="1948113485" sldId="807"/>
        </pc:sldMkLst>
        <pc:spChg chg="add mod">
          <ac:chgData name="" userId="4df855aef7cffa4d" providerId="LiveId" clId="{3B7F9427-2603-418A-98F7-FFE95FEEFC57}" dt="2023-12-17T07:40:32.569" v="147" actId="14100"/>
          <ac:spMkLst>
            <pc:docMk/>
            <pc:sldMk cId="1948113485" sldId="807"/>
            <ac:spMk id="3" creationId="{0DEFC38D-526C-4C4F-98B8-EEFB99D5532F}"/>
          </ac:spMkLst>
        </pc:spChg>
        <pc:spChg chg="add mod">
          <ac:chgData name="" userId="4df855aef7cffa4d" providerId="LiveId" clId="{3B7F9427-2603-418A-98F7-FFE95FEEFC57}" dt="2023-12-17T07:40:58.846" v="162" actId="1076"/>
          <ac:spMkLst>
            <pc:docMk/>
            <pc:sldMk cId="1948113485" sldId="807"/>
            <ac:spMk id="4" creationId="{F7C96493-071C-4339-B92F-CA2ECA84114B}"/>
          </ac:spMkLst>
        </pc:spChg>
        <pc:picChg chg="add mod">
          <ac:chgData name="" userId="4df855aef7cffa4d" providerId="LiveId" clId="{3B7F9427-2603-418A-98F7-FFE95FEEFC57}" dt="2023-12-17T07:39:36.791" v="110" actId="1076"/>
          <ac:picMkLst>
            <pc:docMk/>
            <pc:sldMk cId="1948113485" sldId="807"/>
            <ac:picMk id="2" creationId="{EC7E05E2-0B12-4806-A83B-C359E25E9431}"/>
          </ac:picMkLst>
        </pc:picChg>
      </pc:sldChg>
      <pc:sldChg chg="addSp delSp modSp add modAnim">
        <pc:chgData name="" userId="4df855aef7cffa4d" providerId="LiveId" clId="{3B7F9427-2603-418A-98F7-FFE95FEEFC57}" dt="2023-12-17T07:49:38.142" v="537"/>
        <pc:sldMkLst>
          <pc:docMk/>
          <pc:sldMk cId="392367828" sldId="808"/>
        </pc:sldMkLst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2" creationId="{1AD8C946-4E02-4ADE-A353-757BFF1EA056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3" creationId="{EA5202DC-FD16-46F0-BA43-7C14268B7DEF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4" creationId="{32603EBF-1DB6-4107-BE93-BBD67CA18C8E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5" creationId="{02844E1F-3AB5-4E92-9551-F97593022938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6" creationId="{17E5CD9C-D521-4586-8CB7-8955C5870125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7" creationId="{76E669C9-895A-493A-8794-ECD5831BD9F1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8" creationId="{5C015F9D-005A-4ADF-B74C-A30F63CE0610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9" creationId="{9A0D05ED-42C8-4041-8E9C-D4E4ED128D0A}"/>
          </ac:spMkLst>
        </pc:spChg>
        <pc:spChg chg="add mod">
          <ac:chgData name="" userId="4df855aef7cffa4d" providerId="LiveId" clId="{3B7F9427-2603-418A-98F7-FFE95FEEFC57}" dt="2023-12-17T07:47:58.570" v="310" actId="1076"/>
          <ac:spMkLst>
            <pc:docMk/>
            <pc:sldMk cId="392367828" sldId="808"/>
            <ac:spMk id="12" creationId="{9ED45A12-4BC0-4FBB-9010-2AA289E0AD65}"/>
          </ac:spMkLst>
        </pc:spChg>
        <pc:spChg chg="add mod">
          <ac:chgData name="" userId="4df855aef7cffa4d" providerId="LiveId" clId="{3B7F9427-2603-418A-98F7-FFE95FEEFC57}" dt="2023-12-17T07:47:42.661" v="306" actId="1076"/>
          <ac:spMkLst>
            <pc:docMk/>
            <pc:sldMk cId="392367828" sldId="808"/>
            <ac:spMk id="13" creationId="{75F0D55E-F389-4F95-A5B4-79AB126C9F11}"/>
          </ac:spMkLst>
        </pc:spChg>
        <pc:spChg chg="add del mod">
          <ac:chgData name="" userId="4df855aef7cffa4d" providerId="LiveId" clId="{3B7F9427-2603-418A-98F7-FFE95FEEFC57}" dt="2023-12-17T07:48:04.968" v="312" actId="478"/>
          <ac:spMkLst>
            <pc:docMk/>
            <pc:sldMk cId="392367828" sldId="808"/>
            <ac:spMk id="14" creationId="{648B07AD-E753-41E4-9DC9-26F8F74953F9}"/>
          </ac:spMkLst>
        </pc:spChg>
        <pc:spChg chg="add mod">
          <ac:chgData name="" userId="4df855aef7cffa4d" providerId="LiveId" clId="{3B7F9427-2603-418A-98F7-FFE95FEEFC57}" dt="2023-12-17T07:49:27.463" v="526" actId="121"/>
          <ac:spMkLst>
            <pc:docMk/>
            <pc:sldMk cId="392367828" sldId="808"/>
            <ac:spMk id="15" creationId="{747F9227-507E-4587-A379-4E551835A29D}"/>
          </ac:spMkLst>
        </pc:spChg>
        <pc:picChg chg="add mod">
          <ac:chgData name="" userId="4df855aef7cffa4d" providerId="LiveId" clId="{3B7F9427-2603-418A-98F7-FFE95FEEFC57}" dt="2023-12-17T07:47:58.570" v="310" actId="1076"/>
          <ac:picMkLst>
            <pc:docMk/>
            <pc:sldMk cId="392367828" sldId="808"/>
            <ac:picMk id="10" creationId="{7CABDDAE-ED5A-4B47-AECE-2C6FD7D34AEE}"/>
          </ac:picMkLst>
        </pc:picChg>
        <pc:picChg chg="add mod">
          <ac:chgData name="" userId="4df855aef7cffa4d" providerId="LiveId" clId="{3B7F9427-2603-418A-98F7-FFE95FEEFC57}" dt="2023-12-17T07:47:58.570" v="310" actId="1076"/>
          <ac:picMkLst>
            <pc:docMk/>
            <pc:sldMk cId="392367828" sldId="808"/>
            <ac:picMk id="11" creationId="{23F4625C-3F82-4B76-A439-6D317CB1C820}"/>
          </ac:picMkLst>
        </pc:picChg>
      </pc:sldChg>
      <pc:sldChg chg="addSp delSp modSp add">
        <pc:chgData name="" userId="4df855aef7cffa4d" providerId="LiveId" clId="{3B7F9427-2603-418A-98F7-FFE95FEEFC57}" dt="2023-12-17T08:16:35.843" v="1473" actId="403"/>
        <pc:sldMkLst>
          <pc:docMk/>
          <pc:sldMk cId="2822747673" sldId="809"/>
        </pc:sldMkLst>
        <pc:spChg chg="add del mod">
          <ac:chgData name="" userId="4df855aef7cffa4d" providerId="LiveId" clId="{3B7F9427-2603-418A-98F7-FFE95FEEFC57}" dt="2023-12-17T07:56:19.479" v="797" actId="478"/>
          <ac:spMkLst>
            <pc:docMk/>
            <pc:sldMk cId="2822747673" sldId="809"/>
            <ac:spMk id="2" creationId="{5118B9E2-1E4E-40B1-93E6-E2E3263AA741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3" creationId="{A1E63C42-AEC3-41CC-8E0E-F7BC7E40CFE8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5" creationId="{853F86E1-F578-4C96-A80B-6D03B7318B9D}"/>
          </ac:spMkLst>
        </pc:spChg>
        <pc:spChg chg="add del mod">
          <ac:chgData name="" userId="4df855aef7cffa4d" providerId="LiveId" clId="{3B7F9427-2603-418A-98F7-FFE95FEEFC57}" dt="2023-12-17T07:53:28.736" v="652" actId="478"/>
          <ac:spMkLst>
            <pc:docMk/>
            <pc:sldMk cId="2822747673" sldId="809"/>
            <ac:spMk id="6" creationId="{CCD3748E-CE7C-46E0-8240-0C03FB1B8CA0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7" creationId="{12F5A9C2-5F97-4B0F-8EA4-EFC297CF3B93}"/>
          </ac:spMkLst>
        </pc:spChg>
        <pc:spChg chg="add mod">
          <ac:chgData name="" userId="4df855aef7cffa4d" providerId="LiveId" clId="{3B7F9427-2603-418A-98F7-FFE95FEEFC57}" dt="2023-12-17T08:14:29.927" v="1409" actId="13822"/>
          <ac:spMkLst>
            <pc:docMk/>
            <pc:sldMk cId="2822747673" sldId="809"/>
            <ac:spMk id="9" creationId="{533D9846-BFD1-4F7F-AB7B-2F267CD9FA27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10" creationId="{4DDD42F8-C6C2-44AC-8CB5-48FD9475B9B5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11" creationId="{89B8E163-5499-4215-ADAB-339EBF62A98B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12" creationId="{AAD018EF-FB88-4770-979A-8293A4E985EE}"/>
          </ac:spMkLst>
        </pc:spChg>
        <pc:spChg chg="add mod">
          <ac:chgData name="" userId="4df855aef7cffa4d" providerId="LiveId" clId="{3B7F9427-2603-418A-98F7-FFE95FEEFC57}" dt="2023-12-17T08:00:38.108" v="851" actId="1076"/>
          <ac:spMkLst>
            <pc:docMk/>
            <pc:sldMk cId="2822747673" sldId="809"/>
            <ac:spMk id="14" creationId="{D544EB10-AF37-4C6C-97AD-6C42DC7A8006}"/>
          </ac:spMkLst>
        </pc:spChg>
        <pc:spChg chg="add mod">
          <ac:chgData name="" userId="4df855aef7cffa4d" providerId="LiveId" clId="{3B7F9427-2603-418A-98F7-FFE95FEEFC57}" dt="2023-12-17T08:01:20.545" v="863" actId="20577"/>
          <ac:spMkLst>
            <pc:docMk/>
            <pc:sldMk cId="2822747673" sldId="809"/>
            <ac:spMk id="15" creationId="{F5C4D3CC-DF1E-41DD-91B8-C7FA4548CCDD}"/>
          </ac:spMkLst>
        </pc:spChg>
        <pc:spChg chg="add mod">
          <ac:chgData name="" userId="4df855aef7cffa4d" providerId="LiveId" clId="{3B7F9427-2603-418A-98F7-FFE95FEEFC57}" dt="2023-12-17T08:14:23.385" v="1408" actId="207"/>
          <ac:spMkLst>
            <pc:docMk/>
            <pc:sldMk cId="2822747673" sldId="809"/>
            <ac:spMk id="17" creationId="{85DF277C-AC85-40DA-9634-AB0C9B7B4361}"/>
          </ac:spMkLst>
        </pc:spChg>
        <pc:spChg chg="add mod ord">
          <ac:chgData name="" userId="4df855aef7cffa4d" providerId="LiveId" clId="{3B7F9427-2603-418A-98F7-FFE95FEEFC57}" dt="2023-12-17T08:07:54.944" v="1344" actId="14100"/>
          <ac:spMkLst>
            <pc:docMk/>
            <pc:sldMk cId="2822747673" sldId="809"/>
            <ac:spMk id="18" creationId="{E4A05ECA-7697-40A9-BB85-55231B53BB4D}"/>
          </ac:spMkLst>
        </pc:spChg>
        <pc:spChg chg="add mod">
          <ac:chgData name="" userId="4df855aef7cffa4d" providerId="LiveId" clId="{3B7F9427-2603-418A-98F7-FFE95FEEFC57}" dt="2023-12-17T08:08:52.351" v="1380" actId="14100"/>
          <ac:spMkLst>
            <pc:docMk/>
            <pc:sldMk cId="2822747673" sldId="809"/>
            <ac:spMk id="19" creationId="{029C0213-EFB6-4DD7-BE8F-D927F9FE239F}"/>
          </ac:spMkLst>
        </pc:spChg>
        <pc:spChg chg="add mod">
          <ac:chgData name="" userId="4df855aef7cffa4d" providerId="LiveId" clId="{3B7F9427-2603-418A-98F7-FFE95FEEFC57}" dt="2023-12-17T08:08:57.204" v="1381" actId="1076"/>
          <ac:spMkLst>
            <pc:docMk/>
            <pc:sldMk cId="2822747673" sldId="809"/>
            <ac:spMk id="20" creationId="{B04BC337-09E0-4CF8-91ED-B1BC243F57F6}"/>
          </ac:spMkLst>
        </pc:spChg>
        <pc:spChg chg="add mod">
          <ac:chgData name="" userId="4df855aef7cffa4d" providerId="LiveId" clId="{3B7F9427-2603-418A-98F7-FFE95FEEFC57}" dt="2023-12-17T08:14:21.573" v="1407" actId="207"/>
          <ac:spMkLst>
            <pc:docMk/>
            <pc:sldMk cId="2822747673" sldId="809"/>
            <ac:spMk id="22" creationId="{6B1A94F9-C853-441F-AC36-012448CEEBFE}"/>
          </ac:spMkLst>
        </pc:spChg>
        <pc:spChg chg="add mod">
          <ac:chgData name="" userId="4df855aef7cffa4d" providerId="LiveId" clId="{3B7F9427-2603-418A-98F7-FFE95FEEFC57}" dt="2023-12-17T08:16:35.843" v="1473" actId="403"/>
          <ac:spMkLst>
            <pc:docMk/>
            <pc:sldMk cId="2822747673" sldId="809"/>
            <ac:spMk id="23" creationId="{27A7793D-8000-4F5C-A7C5-F5D5B914F95F}"/>
          </ac:spMkLst>
        </pc:spChg>
        <pc:picChg chg="add mod">
          <ac:chgData name="" userId="4df855aef7cffa4d" providerId="LiveId" clId="{3B7F9427-2603-418A-98F7-FFE95FEEFC57}" dt="2023-12-17T08:00:38.108" v="851" actId="1076"/>
          <ac:picMkLst>
            <pc:docMk/>
            <pc:sldMk cId="2822747673" sldId="809"/>
            <ac:picMk id="4" creationId="{1EF54EF2-3CB3-49FA-AE37-1D9CEE376FFA}"/>
          </ac:picMkLst>
        </pc:picChg>
        <pc:picChg chg="add mod">
          <ac:chgData name="" userId="4df855aef7cffa4d" providerId="LiveId" clId="{3B7F9427-2603-418A-98F7-FFE95FEEFC57}" dt="2023-12-17T08:00:38.108" v="851" actId="1076"/>
          <ac:picMkLst>
            <pc:docMk/>
            <pc:sldMk cId="2822747673" sldId="809"/>
            <ac:picMk id="8" creationId="{EC38EBFA-7843-44F5-8CB8-66B079513D1F}"/>
          </ac:picMkLst>
        </pc:picChg>
        <pc:picChg chg="add mod">
          <ac:chgData name="" userId="4df855aef7cffa4d" providerId="LiveId" clId="{3B7F9427-2603-418A-98F7-FFE95FEEFC57}" dt="2023-12-17T08:00:38.108" v="851" actId="1076"/>
          <ac:picMkLst>
            <pc:docMk/>
            <pc:sldMk cId="2822747673" sldId="809"/>
            <ac:picMk id="13" creationId="{E5A80C80-40C6-408B-8254-BD95577DC947}"/>
          </ac:picMkLst>
        </pc:picChg>
        <pc:picChg chg="add mod">
          <ac:chgData name="" userId="4df855aef7cffa4d" providerId="LiveId" clId="{3B7F9427-2603-418A-98F7-FFE95FEEFC57}" dt="2023-12-17T08:00:38.108" v="851" actId="1076"/>
          <ac:picMkLst>
            <pc:docMk/>
            <pc:sldMk cId="2822747673" sldId="809"/>
            <ac:picMk id="16" creationId="{3EF80AB9-62CA-4EF6-886F-8258266A0C8F}"/>
          </ac:picMkLst>
        </pc:picChg>
        <pc:picChg chg="add mod">
          <ac:chgData name="" userId="4df855aef7cffa4d" providerId="LiveId" clId="{3B7F9427-2603-418A-98F7-FFE95FEEFC57}" dt="2023-12-17T08:10:38.546" v="1394" actId="1076"/>
          <ac:picMkLst>
            <pc:docMk/>
            <pc:sldMk cId="2822747673" sldId="809"/>
            <ac:picMk id="21" creationId="{85D8DC43-F86E-4473-9A47-E1CAF2CD315C}"/>
          </ac:picMkLst>
        </pc:picChg>
        <pc:picChg chg="add mod">
          <ac:chgData name="" userId="4df855aef7cffa4d" providerId="LiveId" clId="{3B7F9427-2603-418A-98F7-FFE95FEEFC57}" dt="2023-12-17T08:16:17.718" v="1471" actId="1076"/>
          <ac:picMkLst>
            <pc:docMk/>
            <pc:sldMk cId="2822747673" sldId="809"/>
            <ac:picMk id="24" creationId="{C9C183C6-CFF6-45AF-9E1E-064B1B8D43A4}"/>
          </ac:picMkLst>
        </pc:picChg>
        <pc:picChg chg="add mod">
          <ac:chgData name="" userId="4df855aef7cffa4d" providerId="LiveId" clId="{3B7F9427-2603-418A-98F7-FFE95FEEFC57}" dt="2023-12-17T08:16:19.063" v="1472" actId="1076"/>
          <ac:picMkLst>
            <pc:docMk/>
            <pc:sldMk cId="2822747673" sldId="809"/>
            <ac:picMk id="25" creationId="{66909A18-BB30-4885-B0A5-44F60179F9C3}"/>
          </ac:picMkLst>
        </pc:picChg>
      </pc:sldChg>
      <pc:sldChg chg="addSp delSp modSp add">
        <pc:chgData name="" userId="4df855aef7cffa4d" providerId="LiveId" clId="{3B7F9427-2603-418A-98F7-FFE95FEEFC57}" dt="2023-12-17T08:35:43.486" v="1855" actId="1076"/>
        <pc:sldMkLst>
          <pc:docMk/>
          <pc:sldMk cId="888427583" sldId="810"/>
        </pc:sldMkLst>
        <pc:spChg chg="add mod">
          <ac:chgData name="" userId="4df855aef7cffa4d" providerId="LiveId" clId="{3B7F9427-2603-418A-98F7-FFE95FEEFC57}" dt="2023-12-17T08:23:09.581" v="1517" actId="1076"/>
          <ac:spMkLst>
            <pc:docMk/>
            <pc:sldMk cId="888427583" sldId="810"/>
            <ac:spMk id="2" creationId="{2B13810C-5525-440A-9A9F-1E324BE36673}"/>
          </ac:spMkLst>
        </pc:spChg>
        <pc:spChg chg="add mod">
          <ac:chgData name="" userId="4df855aef7cffa4d" providerId="LiveId" clId="{3B7F9427-2603-418A-98F7-FFE95FEEFC57}" dt="2023-12-17T08:23:46.136" v="1554" actId="1076"/>
          <ac:spMkLst>
            <pc:docMk/>
            <pc:sldMk cId="888427583" sldId="810"/>
            <ac:spMk id="3" creationId="{BF9E7821-6075-48BA-951D-8C67CF475B0A}"/>
          </ac:spMkLst>
        </pc:spChg>
        <pc:spChg chg="add mod">
          <ac:chgData name="" userId="4df855aef7cffa4d" providerId="LiveId" clId="{3B7F9427-2603-418A-98F7-FFE95FEEFC57}" dt="2023-12-17T08:23:09.581" v="1517" actId="1076"/>
          <ac:spMkLst>
            <pc:docMk/>
            <pc:sldMk cId="888427583" sldId="810"/>
            <ac:spMk id="6" creationId="{3B1A720F-508E-43CC-A203-8C1823AB7F1A}"/>
          </ac:spMkLst>
        </pc:spChg>
        <pc:spChg chg="add mod">
          <ac:chgData name="" userId="4df855aef7cffa4d" providerId="LiveId" clId="{3B7F9427-2603-418A-98F7-FFE95FEEFC57}" dt="2023-12-17T08:23:09.581" v="1517" actId="1076"/>
          <ac:spMkLst>
            <pc:docMk/>
            <pc:sldMk cId="888427583" sldId="810"/>
            <ac:spMk id="7" creationId="{DBBEFB73-3660-4AC9-9CD1-2EF171A011BA}"/>
          </ac:spMkLst>
        </pc:spChg>
        <pc:spChg chg="add mod">
          <ac:chgData name="" userId="4df855aef7cffa4d" providerId="LiveId" clId="{3B7F9427-2603-418A-98F7-FFE95FEEFC57}" dt="2023-12-17T08:23:28.597" v="1550" actId="20577"/>
          <ac:spMkLst>
            <pc:docMk/>
            <pc:sldMk cId="888427583" sldId="810"/>
            <ac:spMk id="8" creationId="{C68A2E1D-CB1F-4486-B20C-D0A9B4F52134}"/>
          </ac:spMkLst>
        </pc:spChg>
        <pc:spChg chg="add mod">
          <ac:chgData name="" userId="4df855aef7cffa4d" providerId="LiveId" clId="{3B7F9427-2603-418A-98F7-FFE95FEEFC57}" dt="2023-12-17T08:24:00.700" v="1557" actId="13822"/>
          <ac:spMkLst>
            <pc:docMk/>
            <pc:sldMk cId="888427583" sldId="810"/>
            <ac:spMk id="10" creationId="{C885579E-F728-42A1-AE2D-86ED8DD9B612}"/>
          </ac:spMkLst>
        </pc:spChg>
        <pc:spChg chg="add mod">
          <ac:chgData name="" userId="4df855aef7cffa4d" providerId="LiveId" clId="{3B7F9427-2603-418A-98F7-FFE95FEEFC57}" dt="2023-12-17T08:30:19.646" v="1651" actId="1076"/>
          <ac:spMkLst>
            <pc:docMk/>
            <pc:sldMk cId="888427583" sldId="810"/>
            <ac:spMk id="11" creationId="{4F288F7B-8E6A-43E0-B14D-40488B929A87}"/>
          </ac:spMkLst>
        </pc:spChg>
        <pc:spChg chg="add del mod">
          <ac:chgData name="" userId="4df855aef7cffa4d" providerId="LiveId" clId="{3B7F9427-2603-418A-98F7-FFE95FEEFC57}" dt="2023-12-17T08:30:07.267" v="1645" actId="478"/>
          <ac:spMkLst>
            <pc:docMk/>
            <pc:sldMk cId="888427583" sldId="810"/>
            <ac:spMk id="12" creationId="{443666E2-F81C-4C6A-BB62-F96333692E1B}"/>
          </ac:spMkLst>
        </pc:spChg>
        <pc:spChg chg="add mod ord">
          <ac:chgData name="" userId="4df855aef7cffa4d" providerId="LiveId" clId="{3B7F9427-2603-418A-98F7-FFE95FEEFC57}" dt="2023-12-17T08:29:24.627" v="1631" actId="166"/>
          <ac:spMkLst>
            <pc:docMk/>
            <pc:sldMk cId="888427583" sldId="810"/>
            <ac:spMk id="17" creationId="{C817834B-8509-4975-8925-04AA333DA494}"/>
          </ac:spMkLst>
        </pc:spChg>
        <pc:spChg chg="add del mod">
          <ac:chgData name="" userId="4df855aef7cffa4d" providerId="LiveId" clId="{3B7F9427-2603-418A-98F7-FFE95FEEFC57}" dt="2023-12-17T08:29:19.061" v="1629" actId="478"/>
          <ac:spMkLst>
            <pc:docMk/>
            <pc:sldMk cId="888427583" sldId="810"/>
            <ac:spMk id="18" creationId="{90823E48-9632-43A2-A969-F4FAC33EA88B}"/>
          </ac:spMkLst>
        </pc:spChg>
        <pc:spChg chg="add mod">
          <ac:chgData name="" userId="4df855aef7cffa4d" providerId="LiveId" clId="{3B7F9427-2603-418A-98F7-FFE95FEEFC57}" dt="2023-12-17T08:29:57.430" v="1644" actId="208"/>
          <ac:spMkLst>
            <pc:docMk/>
            <pc:sldMk cId="888427583" sldId="810"/>
            <ac:spMk id="19" creationId="{E288C782-D6C2-4335-982B-68F0C9063D3C}"/>
          </ac:spMkLst>
        </pc:spChg>
        <pc:spChg chg="add mod ord">
          <ac:chgData name="" userId="4df855aef7cffa4d" providerId="LiveId" clId="{3B7F9427-2603-418A-98F7-FFE95FEEFC57}" dt="2023-12-17T08:31:40.253" v="1660" actId="1076"/>
          <ac:spMkLst>
            <pc:docMk/>
            <pc:sldMk cId="888427583" sldId="810"/>
            <ac:spMk id="20" creationId="{D6557EB5-F37F-4BE1-B15F-134DA0CBD5FD}"/>
          </ac:spMkLst>
        </pc:spChg>
        <pc:spChg chg="add mod">
          <ac:chgData name="" userId="4df855aef7cffa4d" providerId="LiveId" clId="{3B7F9427-2603-418A-98F7-FFE95FEEFC57}" dt="2023-12-17T08:32:10.884" v="1679" actId="1076"/>
          <ac:spMkLst>
            <pc:docMk/>
            <pc:sldMk cId="888427583" sldId="810"/>
            <ac:spMk id="22" creationId="{5D09BD89-9ECC-4ACA-B8F8-95B78056341F}"/>
          </ac:spMkLst>
        </pc:spChg>
        <pc:spChg chg="add mod">
          <ac:chgData name="" userId="4df855aef7cffa4d" providerId="LiveId" clId="{3B7F9427-2603-418A-98F7-FFE95FEEFC57}" dt="2023-12-17T08:33:26.834" v="1683" actId="1076"/>
          <ac:spMkLst>
            <pc:docMk/>
            <pc:sldMk cId="888427583" sldId="810"/>
            <ac:spMk id="23" creationId="{76CAEBAC-0FFF-4D97-A327-43355AC8AE16}"/>
          </ac:spMkLst>
        </pc:spChg>
        <pc:spChg chg="add mod">
          <ac:chgData name="" userId="4df855aef7cffa4d" providerId="LiveId" clId="{3B7F9427-2603-418A-98F7-FFE95FEEFC57}" dt="2023-12-17T08:35:35.308" v="1853" actId="14100"/>
          <ac:spMkLst>
            <pc:docMk/>
            <pc:sldMk cId="888427583" sldId="810"/>
            <ac:spMk id="24" creationId="{E64582A4-846E-4F51-8CCA-60C64DA8231A}"/>
          </ac:spMkLst>
        </pc:spChg>
        <pc:spChg chg="add mod">
          <ac:chgData name="" userId="4df855aef7cffa4d" providerId="LiveId" clId="{3B7F9427-2603-418A-98F7-FFE95FEEFC57}" dt="2023-12-17T08:35:39.072" v="1854" actId="1076"/>
          <ac:spMkLst>
            <pc:docMk/>
            <pc:sldMk cId="888427583" sldId="810"/>
            <ac:spMk id="25" creationId="{EC6B50F4-FDED-44E6-853B-47BDD14DC094}"/>
          </ac:spMkLst>
        </pc:spChg>
        <pc:spChg chg="add del mod">
          <ac:chgData name="" userId="4df855aef7cffa4d" providerId="LiveId" clId="{3B7F9427-2603-418A-98F7-FFE95FEEFC57}" dt="2023-12-17T08:34:58.160" v="1742" actId="478"/>
          <ac:spMkLst>
            <pc:docMk/>
            <pc:sldMk cId="888427583" sldId="810"/>
            <ac:spMk id="26" creationId="{C23B5C21-8A8F-498A-98B3-E5135682C25A}"/>
          </ac:spMkLst>
        </pc:spChg>
        <pc:spChg chg="add mod">
          <ac:chgData name="" userId="4df855aef7cffa4d" providerId="LiveId" clId="{3B7F9427-2603-418A-98F7-FFE95FEEFC57}" dt="2023-12-17T08:35:43.486" v="1855" actId="1076"/>
          <ac:spMkLst>
            <pc:docMk/>
            <pc:sldMk cId="888427583" sldId="810"/>
            <ac:spMk id="27" creationId="{3571920E-9EF0-44F0-9862-2A5F6003A5ED}"/>
          </ac:spMkLst>
        </pc:spChg>
        <pc:picChg chg="add mod">
          <ac:chgData name="" userId="4df855aef7cffa4d" providerId="LiveId" clId="{3B7F9427-2603-418A-98F7-FFE95FEEFC57}" dt="2023-12-17T08:23:09.581" v="1517" actId="1076"/>
          <ac:picMkLst>
            <pc:docMk/>
            <pc:sldMk cId="888427583" sldId="810"/>
            <ac:picMk id="4" creationId="{755C51F5-553E-4061-BD73-EE7C58D03BE5}"/>
          </ac:picMkLst>
        </pc:picChg>
        <pc:picChg chg="add mod">
          <ac:chgData name="" userId="4df855aef7cffa4d" providerId="LiveId" clId="{3B7F9427-2603-418A-98F7-FFE95FEEFC57}" dt="2023-12-17T08:23:09.581" v="1517" actId="1076"/>
          <ac:picMkLst>
            <pc:docMk/>
            <pc:sldMk cId="888427583" sldId="810"/>
            <ac:picMk id="5" creationId="{78ADB1C6-26A9-4C68-8C59-02E6FDB86ED7}"/>
          </ac:picMkLst>
        </pc:picChg>
        <pc:picChg chg="add mod">
          <ac:chgData name="" userId="4df855aef7cffa4d" providerId="LiveId" clId="{3B7F9427-2603-418A-98F7-FFE95FEEFC57}" dt="2023-12-17T08:23:40.941" v="1553" actId="1076"/>
          <ac:picMkLst>
            <pc:docMk/>
            <pc:sldMk cId="888427583" sldId="810"/>
            <ac:picMk id="9" creationId="{D24D241C-CB3B-4390-BFDE-E96C21E3444B}"/>
          </ac:picMkLst>
        </pc:picChg>
        <pc:picChg chg="add mod ord">
          <ac:chgData name="" userId="4df855aef7cffa4d" providerId="LiveId" clId="{3B7F9427-2603-418A-98F7-FFE95FEEFC57}" dt="2023-12-17T08:29:24.627" v="1631" actId="166"/>
          <ac:picMkLst>
            <pc:docMk/>
            <pc:sldMk cId="888427583" sldId="810"/>
            <ac:picMk id="13" creationId="{72061189-BD5A-48EA-A1BC-9EB3D6A5B48A}"/>
          </ac:picMkLst>
        </pc:picChg>
        <pc:picChg chg="add mod ord">
          <ac:chgData name="" userId="4df855aef7cffa4d" providerId="LiveId" clId="{3B7F9427-2603-418A-98F7-FFE95FEEFC57}" dt="2023-12-17T08:29:24.627" v="1631" actId="166"/>
          <ac:picMkLst>
            <pc:docMk/>
            <pc:sldMk cId="888427583" sldId="810"/>
            <ac:picMk id="14" creationId="{F26EFF83-4F08-4DD3-ABB4-5A17F8C2A5A6}"/>
          </ac:picMkLst>
        </pc:picChg>
        <pc:picChg chg="add del mod">
          <ac:chgData name="" userId="4df855aef7cffa4d" providerId="LiveId" clId="{3B7F9427-2603-418A-98F7-FFE95FEEFC57}" dt="2023-12-17T08:26:47.945" v="1575" actId="478"/>
          <ac:picMkLst>
            <pc:docMk/>
            <pc:sldMk cId="888427583" sldId="810"/>
            <ac:picMk id="15" creationId="{0EC45260-5A6F-4023-AFEC-49BA93BBF1EA}"/>
          </ac:picMkLst>
        </pc:picChg>
        <pc:picChg chg="add mod ord">
          <ac:chgData name="" userId="4df855aef7cffa4d" providerId="LiveId" clId="{3B7F9427-2603-418A-98F7-FFE95FEEFC57}" dt="2023-12-17T08:29:24.627" v="1631" actId="166"/>
          <ac:picMkLst>
            <pc:docMk/>
            <pc:sldMk cId="888427583" sldId="810"/>
            <ac:picMk id="16" creationId="{485814D9-A191-4431-9DB4-E327805F7FCF}"/>
          </ac:picMkLst>
        </pc:picChg>
        <pc:picChg chg="add mod">
          <ac:chgData name="" userId="4df855aef7cffa4d" providerId="LiveId" clId="{3B7F9427-2603-418A-98F7-FFE95FEEFC57}" dt="2023-12-17T08:31:42.315" v="1661" actId="1076"/>
          <ac:picMkLst>
            <pc:docMk/>
            <pc:sldMk cId="888427583" sldId="810"/>
            <ac:picMk id="21" creationId="{99FDB04F-66B6-4E09-8918-2D00819C5AB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C9F65-62FD-4A21-9C6F-A551D41E3420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3E1E80D5-7C7E-4801-9F63-AF43E6C6CE01}">
      <dgm:prSet phldrT="[テキスト]"/>
      <dgm:spPr>
        <a:solidFill>
          <a:srgbClr val="92D05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F3B0E19-3076-47E2-9611-82079420FB3B}" type="sib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9E4191D-30A8-4982-A21E-1E6AA644D39F}" type="par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A5A62A2-A234-48B9-A4AC-3C4A7234E632}">
      <dgm:prSet phldrT="[テキスト]"/>
      <dgm:spPr>
        <a:solidFill>
          <a:schemeClr val="accent2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01D3795A-D2A4-47F2-B0D5-A3A117A8C179}" type="sib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C637E8E1-3839-450B-BD76-C15EFE2FC780}" type="par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AAFBB055-490A-4C9D-ADD6-A76707ADFAB1}">
      <dgm:prSet phldrT="[テキスト]"/>
      <dgm:spPr>
        <a:solidFill>
          <a:schemeClr val="accent1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FF3E3E1F-9B6D-45EC-990F-8BD5D07A8DC5}" type="par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E03C89A6-458E-4514-8398-E453E80AC992}" type="sib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106B84B5-9716-4CDC-BB72-3D7AAC96847A}">
      <dgm:prSet phldrT="[テキスト]"/>
      <dgm:spPr>
        <a:solidFill>
          <a:srgbClr val="FFFF0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B5656A5D-6E7F-4360-81BF-ABC0AA82768A}" type="sib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A3E88EF-8ACF-4EE4-975E-9EC91BC092F8}" type="par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03ECB2F-0D0C-4BCD-9F5A-BCEC4D30FE53}" type="pres">
      <dgm:prSet presAssocID="{30BC9F65-62FD-4A21-9C6F-A551D41E3420}" presName="Name0" presStyleCnt="0">
        <dgm:presLayoutVars>
          <dgm:dir/>
          <dgm:animLvl val="lvl"/>
          <dgm:resizeHandles val="exact"/>
        </dgm:presLayoutVars>
      </dgm:prSet>
      <dgm:spPr/>
    </dgm:pt>
    <dgm:pt modelId="{27576D39-0839-41A6-94E9-56D8E1947D18}" type="pres">
      <dgm:prSet presAssocID="{106B84B5-9716-4CDC-BB72-3D7AAC96847A}" presName="Name8" presStyleCnt="0"/>
      <dgm:spPr/>
    </dgm:pt>
    <dgm:pt modelId="{FF947D7F-E345-425E-899F-E8FAEDF90858}" type="pres">
      <dgm:prSet presAssocID="{106B84B5-9716-4CDC-BB72-3D7AAC96847A}" presName="level" presStyleLbl="node1" presStyleIdx="0" presStyleCnt="4">
        <dgm:presLayoutVars>
          <dgm:chMax val="1"/>
          <dgm:bulletEnabled val="1"/>
        </dgm:presLayoutVars>
      </dgm:prSet>
      <dgm:spPr/>
    </dgm:pt>
    <dgm:pt modelId="{2C3E81DB-EA80-488C-B0D9-54C1C81E42BE}" type="pres">
      <dgm:prSet presAssocID="{106B84B5-9716-4CDC-BB72-3D7AAC9684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7D0948-241F-4A89-9A51-4608E84395B7}" type="pres">
      <dgm:prSet presAssocID="{7A5A62A2-A234-48B9-A4AC-3C4A7234E632}" presName="Name8" presStyleCnt="0"/>
      <dgm:spPr/>
    </dgm:pt>
    <dgm:pt modelId="{9B4C0AD2-764E-4213-9A85-695D6021FD57}" type="pres">
      <dgm:prSet presAssocID="{7A5A62A2-A234-48B9-A4AC-3C4A7234E632}" presName="level" presStyleLbl="node1" presStyleIdx="1" presStyleCnt="4">
        <dgm:presLayoutVars>
          <dgm:chMax val="1"/>
          <dgm:bulletEnabled val="1"/>
        </dgm:presLayoutVars>
      </dgm:prSet>
      <dgm:spPr/>
    </dgm:pt>
    <dgm:pt modelId="{A6647B87-255B-4A27-BF2C-422482D50F2D}" type="pres">
      <dgm:prSet presAssocID="{7A5A62A2-A234-48B9-A4AC-3C4A7234E6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1FA1B1-9369-4611-93B0-92C68979F279}" type="pres">
      <dgm:prSet presAssocID="{AAFBB055-490A-4C9D-ADD6-A76707ADFAB1}" presName="Name8" presStyleCnt="0"/>
      <dgm:spPr/>
    </dgm:pt>
    <dgm:pt modelId="{73685973-B2DA-4FB2-A9D8-141914C068B9}" type="pres">
      <dgm:prSet presAssocID="{AAFBB055-490A-4C9D-ADD6-A76707ADFA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E1E0D51C-4940-416C-859B-9A2824862E17}" type="pres">
      <dgm:prSet presAssocID="{AAFBB055-490A-4C9D-ADD6-A76707ADFA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43142B-8162-4C97-A0ED-748CFD199D89}" type="pres">
      <dgm:prSet presAssocID="{3E1E80D5-7C7E-4801-9F63-AF43E6C6CE01}" presName="Name8" presStyleCnt="0"/>
      <dgm:spPr/>
    </dgm:pt>
    <dgm:pt modelId="{E3CD0C4A-4E57-41D6-B6C2-EA26E96A7183}" type="pres">
      <dgm:prSet presAssocID="{3E1E80D5-7C7E-4801-9F63-AF43E6C6CE01}" presName="level" presStyleLbl="node1" presStyleIdx="3" presStyleCnt="4">
        <dgm:presLayoutVars>
          <dgm:chMax val="1"/>
          <dgm:bulletEnabled val="1"/>
        </dgm:presLayoutVars>
      </dgm:prSet>
      <dgm:spPr/>
    </dgm:pt>
    <dgm:pt modelId="{D9E5B9A0-86AE-4073-9343-736603008A83}" type="pres">
      <dgm:prSet presAssocID="{3E1E80D5-7C7E-4801-9F63-AF43E6C6CE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117CB0C-8469-42B0-9459-B78D66F5B455}" type="presOf" srcId="{106B84B5-9716-4CDC-BB72-3D7AAC96847A}" destId="{FF947D7F-E345-425E-899F-E8FAEDF90858}" srcOrd="0" destOrd="0" presId="urn:microsoft.com/office/officeart/2005/8/layout/pyramid1"/>
    <dgm:cxn modelId="{10AF1237-CD22-4FEF-A7E5-BEB3EC3D33E5}" type="presOf" srcId="{3E1E80D5-7C7E-4801-9F63-AF43E6C6CE01}" destId="{E3CD0C4A-4E57-41D6-B6C2-EA26E96A7183}" srcOrd="0" destOrd="0" presId="urn:microsoft.com/office/officeart/2005/8/layout/pyramid1"/>
    <dgm:cxn modelId="{7307D537-DB22-4B6D-A3E2-59B584774793}" srcId="{30BC9F65-62FD-4A21-9C6F-A551D41E3420}" destId="{AAFBB055-490A-4C9D-ADD6-A76707ADFAB1}" srcOrd="2" destOrd="0" parTransId="{FF3E3E1F-9B6D-45EC-990F-8BD5D07A8DC5}" sibTransId="{E03C89A6-458E-4514-8398-E453E80AC992}"/>
    <dgm:cxn modelId="{7B13D467-7891-4399-B1C6-5BAF99DAC689}" srcId="{30BC9F65-62FD-4A21-9C6F-A551D41E3420}" destId="{7A5A62A2-A234-48B9-A4AC-3C4A7234E632}" srcOrd="1" destOrd="0" parTransId="{C637E8E1-3839-450B-BD76-C15EFE2FC780}" sibTransId="{01D3795A-D2A4-47F2-B0D5-A3A117A8C179}"/>
    <dgm:cxn modelId="{564FB757-7F1D-4B36-954D-DA5272ED68A0}" type="presOf" srcId="{7A5A62A2-A234-48B9-A4AC-3C4A7234E632}" destId="{A6647B87-255B-4A27-BF2C-422482D50F2D}" srcOrd="1" destOrd="0" presId="urn:microsoft.com/office/officeart/2005/8/layout/pyramid1"/>
    <dgm:cxn modelId="{ABDEF45A-ECE0-457B-829B-7AC2F310FDB8}" type="presOf" srcId="{3E1E80D5-7C7E-4801-9F63-AF43E6C6CE01}" destId="{D9E5B9A0-86AE-4073-9343-736603008A83}" srcOrd="1" destOrd="0" presId="urn:microsoft.com/office/officeart/2005/8/layout/pyramid1"/>
    <dgm:cxn modelId="{E4C35D7E-2616-42EB-A157-444778FD9AD9}" type="presOf" srcId="{30BC9F65-62FD-4A21-9C6F-A551D41E3420}" destId="{803ECB2F-0D0C-4BCD-9F5A-BCEC4D30FE53}" srcOrd="0" destOrd="0" presId="urn:microsoft.com/office/officeart/2005/8/layout/pyramid1"/>
    <dgm:cxn modelId="{7501379D-BB61-4100-A50C-EB9C3D2BA444}" srcId="{30BC9F65-62FD-4A21-9C6F-A551D41E3420}" destId="{3E1E80D5-7C7E-4801-9F63-AF43E6C6CE01}" srcOrd="3" destOrd="0" parTransId="{79E4191D-30A8-4982-A21E-1E6AA644D39F}" sibTransId="{7F3B0E19-3076-47E2-9611-82079420FB3B}"/>
    <dgm:cxn modelId="{8F2B68AD-03E9-45A3-B7FB-A075A5DB219D}" type="presOf" srcId="{AAFBB055-490A-4C9D-ADD6-A76707ADFAB1}" destId="{73685973-B2DA-4FB2-A9D8-141914C068B9}" srcOrd="0" destOrd="0" presId="urn:microsoft.com/office/officeart/2005/8/layout/pyramid1"/>
    <dgm:cxn modelId="{F26754C0-2CE8-4C35-9F22-98424F9E5920}" srcId="{30BC9F65-62FD-4A21-9C6F-A551D41E3420}" destId="{106B84B5-9716-4CDC-BB72-3D7AAC96847A}" srcOrd="0" destOrd="0" parTransId="{8A3E88EF-8ACF-4EE4-975E-9EC91BC092F8}" sibTransId="{B5656A5D-6E7F-4360-81BF-ABC0AA82768A}"/>
    <dgm:cxn modelId="{4DE42DE0-81CC-40D2-9E9F-0370283CA92B}" type="presOf" srcId="{7A5A62A2-A234-48B9-A4AC-3C4A7234E632}" destId="{9B4C0AD2-764E-4213-9A85-695D6021FD57}" srcOrd="0" destOrd="0" presId="urn:microsoft.com/office/officeart/2005/8/layout/pyramid1"/>
    <dgm:cxn modelId="{4F9558EF-53FD-41CD-A16D-BB5113255E4F}" type="presOf" srcId="{106B84B5-9716-4CDC-BB72-3D7AAC96847A}" destId="{2C3E81DB-EA80-488C-B0D9-54C1C81E42BE}" srcOrd="1" destOrd="0" presId="urn:microsoft.com/office/officeart/2005/8/layout/pyramid1"/>
    <dgm:cxn modelId="{DEBD31FF-F766-4505-BA69-ABF19E4F4C84}" type="presOf" srcId="{AAFBB055-490A-4C9D-ADD6-A76707ADFAB1}" destId="{E1E0D51C-4940-416C-859B-9A2824862E17}" srcOrd="1" destOrd="0" presId="urn:microsoft.com/office/officeart/2005/8/layout/pyramid1"/>
    <dgm:cxn modelId="{87F6988E-E02A-446F-A77D-F2C6EAEC6B86}" type="presParOf" srcId="{803ECB2F-0D0C-4BCD-9F5A-BCEC4D30FE53}" destId="{27576D39-0839-41A6-94E9-56D8E1947D18}" srcOrd="0" destOrd="0" presId="urn:microsoft.com/office/officeart/2005/8/layout/pyramid1"/>
    <dgm:cxn modelId="{DA7487F7-CEEA-4615-B02D-D10EA355EAD7}" type="presParOf" srcId="{27576D39-0839-41A6-94E9-56D8E1947D18}" destId="{FF947D7F-E345-425E-899F-E8FAEDF90858}" srcOrd="0" destOrd="0" presId="urn:microsoft.com/office/officeart/2005/8/layout/pyramid1"/>
    <dgm:cxn modelId="{9B06AEC0-39F8-464D-AF04-7FAB96FEE793}" type="presParOf" srcId="{27576D39-0839-41A6-94E9-56D8E1947D18}" destId="{2C3E81DB-EA80-488C-B0D9-54C1C81E42BE}" srcOrd="1" destOrd="0" presId="urn:microsoft.com/office/officeart/2005/8/layout/pyramid1"/>
    <dgm:cxn modelId="{AF78495E-ABC4-4758-948D-A7169D0AD8B6}" type="presParOf" srcId="{803ECB2F-0D0C-4BCD-9F5A-BCEC4D30FE53}" destId="{E17D0948-241F-4A89-9A51-4608E84395B7}" srcOrd="1" destOrd="0" presId="urn:microsoft.com/office/officeart/2005/8/layout/pyramid1"/>
    <dgm:cxn modelId="{B5650710-5564-4F3E-AC9A-6D7AD7D452F0}" type="presParOf" srcId="{E17D0948-241F-4A89-9A51-4608E84395B7}" destId="{9B4C0AD2-764E-4213-9A85-695D6021FD57}" srcOrd="0" destOrd="0" presId="urn:microsoft.com/office/officeart/2005/8/layout/pyramid1"/>
    <dgm:cxn modelId="{4EA752B7-1CE0-4C33-84A6-20C23646887D}" type="presParOf" srcId="{E17D0948-241F-4A89-9A51-4608E84395B7}" destId="{A6647B87-255B-4A27-BF2C-422482D50F2D}" srcOrd="1" destOrd="0" presId="urn:microsoft.com/office/officeart/2005/8/layout/pyramid1"/>
    <dgm:cxn modelId="{9A222AEE-DBFA-4FAE-93A8-CF6EDA3037F5}" type="presParOf" srcId="{803ECB2F-0D0C-4BCD-9F5A-BCEC4D30FE53}" destId="{6E1FA1B1-9369-4611-93B0-92C68979F279}" srcOrd="2" destOrd="0" presId="urn:microsoft.com/office/officeart/2005/8/layout/pyramid1"/>
    <dgm:cxn modelId="{889D9BFF-3B76-4F8E-A585-12E05933E7DF}" type="presParOf" srcId="{6E1FA1B1-9369-4611-93B0-92C68979F279}" destId="{73685973-B2DA-4FB2-A9D8-141914C068B9}" srcOrd="0" destOrd="0" presId="urn:microsoft.com/office/officeart/2005/8/layout/pyramid1"/>
    <dgm:cxn modelId="{F101D029-4502-46E4-B0DC-0F251E5001C0}" type="presParOf" srcId="{6E1FA1B1-9369-4611-93B0-92C68979F279}" destId="{E1E0D51C-4940-416C-859B-9A2824862E17}" srcOrd="1" destOrd="0" presId="urn:microsoft.com/office/officeart/2005/8/layout/pyramid1"/>
    <dgm:cxn modelId="{E02283A9-7228-40A2-9DCC-66757CD1E64F}" type="presParOf" srcId="{803ECB2F-0D0C-4BCD-9F5A-BCEC4D30FE53}" destId="{8743142B-8162-4C97-A0ED-748CFD199D89}" srcOrd="3" destOrd="0" presId="urn:microsoft.com/office/officeart/2005/8/layout/pyramid1"/>
    <dgm:cxn modelId="{2D8D81BB-A3CD-4597-91C9-686A1E9F9CBD}" type="presParOf" srcId="{8743142B-8162-4C97-A0ED-748CFD199D89}" destId="{E3CD0C4A-4E57-41D6-B6C2-EA26E96A7183}" srcOrd="0" destOrd="0" presId="urn:microsoft.com/office/officeart/2005/8/layout/pyramid1"/>
    <dgm:cxn modelId="{5527172D-8479-468E-B17E-24ECA70C64B3}" type="presParOf" srcId="{8743142B-8162-4C97-A0ED-748CFD199D89}" destId="{D9E5B9A0-86AE-4073-9343-736603008A8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BC9F65-62FD-4A21-9C6F-A551D41E3420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3E1E80D5-7C7E-4801-9F63-AF43E6C6CE01}">
      <dgm:prSet phldrT="[テキスト]"/>
      <dgm:spPr>
        <a:solidFill>
          <a:srgbClr val="92D05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F3B0E19-3076-47E2-9611-82079420FB3B}" type="sib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9E4191D-30A8-4982-A21E-1E6AA644D39F}" type="parTrans" cxnId="{7501379D-BB61-4100-A50C-EB9C3D2BA444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7A5A62A2-A234-48B9-A4AC-3C4A7234E632}">
      <dgm:prSet phldrT="[テキスト]"/>
      <dgm:spPr>
        <a:solidFill>
          <a:schemeClr val="accent2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01D3795A-D2A4-47F2-B0D5-A3A117A8C179}" type="sib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C637E8E1-3839-450B-BD76-C15EFE2FC780}" type="parTrans" cxnId="{7B13D467-7891-4399-B1C6-5BAF99DAC689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AAFBB055-490A-4C9D-ADD6-A76707ADFAB1}">
      <dgm:prSet phldrT="[テキスト]"/>
      <dgm:spPr>
        <a:solidFill>
          <a:schemeClr val="accent1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FF3E3E1F-9B6D-45EC-990F-8BD5D07A8DC5}" type="par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E03C89A6-458E-4514-8398-E453E80AC992}" type="sibTrans" cxnId="{7307D537-DB22-4B6D-A3E2-59B584774793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106B84B5-9716-4CDC-BB72-3D7AAC96847A}">
      <dgm:prSet phldrT="[テキスト]"/>
      <dgm:spPr>
        <a:solidFill>
          <a:srgbClr val="FFFF00"/>
        </a:solidFill>
      </dgm:spPr>
      <dgm:t>
        <a:bodyPr/>
        <a:lstStyle/>
        <a:p>
          <a:endParaRPr kumimoji="1" lang="ja-JP" altLang="en-US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B5656A5D-6E7F-4360-81BF-ABC0AA82768A}" type="sib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A3E88EF-8ACF-4EE4-975E-9EC91BC092F8}" type="parTrans" cxnId="{F26754C0-2CE8-4C35-9F22-98424F9E5920}">
      <dgm:prSet/>
      <dgm:spPr/>
      <dgm:t>
        <a:bodyPr/>
        <a:lstStyle/>
        <a:p>
          <a:endParaRPr kumimoji="1" lang="ja-JP" altLang="en-US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gm:t>
    </dgm:pt>
    <dgm:pt modelId="{803ECB2F-0D0C-4BCD-9F5A-BCEC4D30FE53}" type="pres">
      <dgm:prSet presAssocID="{30BC9F65-62FD-4A21-9C6F-A551D41E3420}" presName="Name0" presStyleCnt="0">
        <dgm:presLayoutVars>
          <dgm:dir/>
          <dgm:animLvl val="lvl"/>
          <dgm:resizeHandles val="exact"/>
        </dgm:presLayoutVars>
      </dgm:prSet>
      <dgm:spPr/>
    </dgm:pt>
    <dgm:pt modelId="{27576D39-0839-41A6-94E9-56D8E1947D18}" type="pres">
      <dgm:prSet presAssocID="{106B84B5-9716-4CDC-BB72-3D7AAC96847A}" presName="Name8" presStyleCnt="0"/>
      <dgm:spPr/>
    </dgm:pt>
    <dgm:pt modelId="{FF947D7F-E345-425E-899F-E8FAEDF90858}" type="pres">
      <dgm:prSet presAssocID="{106B84B5-9716-4CDC-BB72-3D7AAC96847A}" presName="level" presStyleLbl="node1" presStyleIdx="0" presStyleCnt="4">
        <dgm:presLayoutVars>
          <dgm:chMax val="1"/>
          <dgm:bulletEnabled val="1"/>
        </dgm:presLayoutVars>
      </dgm:prSet>
      <dgm:spPr/>
    </dgm:pt>
    <dgm:pt modelId="{2C3E81DB-EA80-488C-B0D9-54C1C81E42BE}" type="pres">
      <dgm:prSet presAssocID="{106B84B5-9716-4CDC-BB72-3D7AAC96847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7D0948-241F-4A89-9A51-4608E84395B7}" type="pres">
      <dgm:prSet presAssocID="{7A5A62A2-A234-48B9-A4AC-3C4A7234E632}" presName="Name8" presStyleCnt="0"/>
      <dgm:spPr/>
    </dgm:pt>
    <dgm:pt modelId="{9B4C0AD2-764E-4213-9A85-695D6021FD57}" type="pres">
      <dgm:prSet presAssocID="{7A5A62A2-A234-48B9-A4AC-3C4A7234E632}" presName="level" presStyleLbl="node1" presStyleIdx="1" presStyleCnt="4">
        <dgm:presLayoutVars>
          <dgm:chMax val="1"/>
          <dgm:bulletEnabled val="1"/>
        </dgm:presLayoutVars>
      </dgm:prSet>
      <dgm:spPr/>
    </dgm:pt>
    <dgm:pt modelId="{A6647B87-255B-4A27-BF2C-422482D50F2D}" type="pres">
      <dgm:prSet presAssocID="{7A5A62A2-A234-48B9-A4AC-3C4A7234E6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1FA1B1-9369-4611-93B0-92C68979F279}" type="pres">
      <dgm:prSet presAssocID="{AAFBB055-490A-4C9D-ADD6-A76707ADFAB1}" presName="Name8" presStyleCnt="0"/>
      <dgm:spPr/>
    </dgm:pt>
    <dgm:pt modelId="{73685973-B2DA-4FB2-A9D8-141914C068B9}" type="pres">
      <dgm:prSet presAssocID="{AAFBB055-490A-4C9D-ADD6-A76707ADFAB1}" presName="level" presStyleLbl="node1" presStyleIdx="2" presStyleCnt="4">
        <dgm:presLayoutVars>
          <dgm:chMax val="1"/>
          <dgm:bulletEnabled val="1"/>
        </dgm:presLayoutVars>
      </dgm:prSet>
      <dgm:spPr/>
    </dgm:pt>
    <dgm:pt modelId="{E1E0D51C-4940-416C-859B-9A2824862E17}" type="pres">
      <dgm:prSet presAssocID="{AAFBB055-490A-4C9D-ADD6-A76707ADFA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743142B-8162-4C97-A0ED-748CFD199D89}" type="pres">
      <dgm:prSet presAssocID="{3E1E80D5-7C7E-4801-9F63-AF43E6C6CE01}" presName="Name8" presStyleCnt="0"/>
      <dgm:spPr/>
    </dgm:pt>
    <dgm:pt modelId="{E3CD0C4A-4E57-41D6-B6C2-EA26E96A7183}" type="pres">
      <dgm:prSet presAssocID="{3E1E80D5-7C7E-4801-9F63-AF43E6C6CE01}" presName="level" presStyleLbl="node1" presStyleIdx="3" presStyleCnt="4">
        <dgm:presLayoutVars>
          <dgm:chMax val="1"/>
          <dgm:bulletEnabled val="1"/>
        </dgm:presLayoutVars>
      </dgm:prSet>
      <dgm:spPr/>
    </dgm:pt>
    <dgm:pt modelId="{D9E5B9A0-86AE-4073-9343-736603008A83}" type="pres">
      <dgm:prSet presAssocID="{3E1E80D5-7C7E-4801-9F63-AF43E6C6CE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117CB0C-8469-42B0-9459-B78D66F5B455}" type="presOf" srcId="{106B84B5-9716-4CDC-BB72-3D7AAC96847A}" destId="{FF947D7F-E345-425E-899F-E8FAEDF90858}" srcOrd="0" destOrd="0" presId="urn:microsoft.com/office/officeart/2005/8/layout/pyramid1"/>
    <dgm:cxn modelId="{10AF1237-CD22-4FEF-A7E5-BEB3EC3D33E5}" type="presOf" srcId="{3E1E80D5-7C7E-4801-9F63-AF43E6C6CE01}" destId="{E3CD0C4A-4E57-41D6-B6C2-EA26E96A7183}" srcOrd="0" destOrd="0" presId="urn:microsoft.com/office/officeart/2005/8/layout/pyramid1"/>
    <dgm:cxn modelId="{7307D537-DB22-4B6D-A3E2-59B584774793}" srcId="{30BC9F65-62FD-4A21-9C6F-A551D41E3420}" destId="{AAFBB055-490A-4C9D-ADD6-A76707ADFAB1}" srcOrd="2" destOrd="0" parTransId="{FF3E3E1F-9B6D-45EC-990F-8BD5D07A8DC5}" sibTransId="{E03C89A6-458E-4514-8398-E453E80AC992}"/>
    <dgm:cxn modelId="{7B13D467-7891-4399-B1C6-5BAF99DAC689}" srcId="{30BC9F65-62FD-4A21-9C6F-A551D41E3420}" destId="{7A5A62A2-A234-48B9-A4AC-3C4A7234E632}" srcOrd="1" destOrd="0" parTransId="{C637E8E1-3839-450B-BD76-C15EFE2FC780}" sibTransId="{01D3795A-D2A4-47F2-B0D5-A3A117A8C179}"/>
    <dgm:cxn modelId="{564FB757-7F1D-4B36-954D-DA5272ED68A0}" type="presOf" srcId="{7A5A62A2-A234-48B9-A4AC-3C4A7234E632}" destId="{A6647B87-255B-4A27-BF2C-422482D50F2D}" srcOrd="1" destOrd="0" presId="urn:microsoft.com/office/officeart/2005/8/layout/pyramid1"/>
    <dgm:cxn modelId="{ABDEF45A-ECE0-457B-829B-7AC2F310FDB8}" type="presOf" srcId="{3E1E80D5-7C7E-4801-9F63-AF43E6C6CE01}" destId="{D9E5B9A0-86AE-4073-9343-736603008A83}" srcOrd="1" destOrd="0" presId="urn:microsoft.com/office/officeart/2005/8/layout/pyramid1"/>
    <dgm:cxn modelId="{E4C35D7E-2616-42EB-A157-444778FD9AD9}" type="presOf" srcId="{30BC9F65-62FD-4A21-9C6F-A551D41E3420}" destId="{803ECB2F-0D0C-4BCD-9F5A-BCEC4D30FE53}" srcOrd="0" destOrd="0" presId="urn:microsoft.com/office/officeart/2005/8/layout/pyramid1"/>
    <dgm:cxn modelId="{7501379D-BB61-4100-A50C-EB9C3D2BA444}" srcId="{30BC9F65-62FD-4A21-9C6F-A551D41E3420}" destId="{3E1E80D5-7C7E-4801-9F63-AF43E6C6CE01}" srcOrd="3" destOrd="0" parTransId="{79E4191D-30A8-4982-A21E-1E6AA644D39F}" sibTransId="{7F3B0E19-3076-47E2-9611-82079420FB3B}"/>
    <dgm:cxn modelId="{8F2B68AD-03E9-45A3-B7FB-A075A5DB219D}" type="presOf" srcId="{AAFBB055-490A-4C9D-ADD6-A76707ADFAB1}" destId="{73685973-B2DA-4FB2-A9D8-141914C068B9}" srcOrd="0" destOrd="0" presId="urn:microsoft.com/office/officeart/2005/8/layout/pyramid1"/>
    <dgm:cxn modelId="{F26754C0-2CE8-4C35-9F22-98424F9E5920}" srcId="{30BC9F65-62FD-4A21-9C6F-A551D41E3420}" destId="{106B84B5-9716-4CDC-BB72-3D7AAC96847A}" srcOrd="0" destOrd="0" parTransId="{8A3E88EF-8ACF-4EE4-975E-9EC91BC092F8}" sibTransId="{B5656A5D-6E7F-4360-81BF-ABC0AA82768A}"/>
    <dgm:cxn modelId="{4DE42DE0-81CC-40D2-9E9F-0370283CA92B}" type="presOf" srcId="{7A5A62A2-A234-48B9-A4AC-3C4A7234E632}" destId="{9B4C0AD2-764E-4213-9A85-695D6021FD57}" srcOrd="0" destOrd="0" presId="urn:microsoft.com/office/officeart/2005/8/layout/pyramid1"/>
    <dgm:cxn modelId="{4F9558EF-53FD-41CD-A16D-BB5113255E4F}" type="presOf" srcId="{106B84B5-9716-4CDC-BB72-3D7AAC96847A}" destId="{2C3E81DB-EA80-488C-B0D9-54C1C81E42BE}" srcOrd="1" destOrd="0" presId="urn:microsoft.com/office/officeart/2005/8/layout/pyramid1"/>
    <dgm:cxn modelId="{DEBD31FF-F766-4505-BA69-ABF19E4F4C84}" type="presOf" srcId="{AAFBB055-490A-4C9D-ADD6-A76707ADFAB1}" destId="{E1E0D51C-4940-416C-859B-9A2824862E17}" srcOrd="1" destOrd="0" presId="urn:microsoft.com/office/officeart/2005/8/layout/pyramid1"/>
    <dgm:cxn modelId="{87F6988E-E02A-446F-A77D-F2C6EAEC6B86}" type="presParOf" srcId="{803ECB2F-0D0C-4BCD-9F5A-BCEC4D30FE53}" destId="{27576D39-0839-41A6-94E9-56D8E1947D18}" srcOrd="0" destOrd="0" presId="urn:microsoft.com/office/officeart/2005/8/layout/pyramid1"/>
    <dgm:cxn modelId="{DA7487F7-CEEA-4615-B02D-D10EA355EAD7}" type="presParOf" srcId="{27576D39-0839-41A6-94E9-56D8E1947D18}" destId="{FF947D7F-E345-425E-899F-E8FAEDF90858}" srcOrd="0" destOrd="0" presId="urn:microsoft.com/office/officeart/2005/8/layout/pyramid1"/>
    <dgm:cxn modelId="{9B06AEC0-39F8-464D-AF04-7FAB96FEE793}" type="presParOf" srcId="{27576D39-0839-41A6-94E9-56D8E1947D18}" destId="{2C3E81DB-EA80-488C-B0D9-54C1C81E42BE}" srcOrd="1" destOrd="0" presId="urn:microsoft.com/office/officeart/2005/8/layout/pyramid1"/>
    <dgm:cxn modelId="{AF78495E-ABC4-4758-948D-A7169D0AD8B6}" type="presParOf" srcId="{803ECB2F-0D0C-4BCD-9F5A-BCEC4D30FE53}" destId="{E17D0948-241F-4A89-9A51-4608E84395B7}" srcOrd="1" destOrd="0" presId="urn:microsoft.com/office/officeart/2005/8/layout/pyramid1"/>
    <dgm:cxn modelId="{B5650710-5564-4F3E-AC9A-6D7AD7D452F0}" type="presParOf" srcId="{E17D0948-241F-4A89-9A51-4608E84395B7}" destId="{9B4C0AD2-764E-4213-9A85-695D6021FD57}" srcOrd="0" destOrd="0" presId="urn:microsoft.com/office/officeart/2005/8/layout/pyramid1"/>
    <dgm:cxn modelId="{4EA752B7-1CE0-4C33-84A6-20C23646887D}" type="presParOf" srcId="{E17D0948-241F-4A89-9A51-4608E84395B7}" destId="{A6647B87-255B-4A27-BF2C-422482D50F2D}" srcOrd="1" destOrd="0" presId="urn:microsoft.com/office/officeart/2005/8/layout/pyramid1"/>
    <dgm:cxn modelId="{9A222AEE-DBFA-4FAE-93A8-CF6EDA3037F5}" type="presParOf" srcId="{803ECB2F-0D0C-4BCD-9F5A-BCEC4D30FE53}" destId="{6E1FA1B1-9369-4611-93B0-92C68979F279}" srcOrd="2" destOrd="0" presId="urn:microsoft.com/office/officeart/2005/8/layout/pyramid1"/>
    <dgm:cxn modelId="{889D9BFF-3B76-4F8E-A585-12E05933E7DF}" type="presParOf" srcId="{6E1FA1B1-9369-4611-93B0-92C68979F279}" destId="{73685973-B2DA-4FB2-A9D8-141914C068B9}" srcOrd="0" destOrd="0" presId="urn:microsoft.com/office/officeart/2005/8/layout/pyramid1"/>
    <dgm:cxn modelId="{F101D029-4502-46E4-B0DC-0F251E5001C0}" type="presParOf" srcId="{6E1FA1B1-9369-4611-93B0-92C68979F279}" destId="{E1E0D51C-4940-416C-859B-9A2824862E17}" srcOrd="1" destOrd="0" presId="urn:microsoft.com/office/officeart/2005/8/layout/pyramid1"/>
    <dgm:cxn modelId="{E02283A9-7228-40A2-9DCC-66757CD1E64F}" type="presParOf" srcId="{803ECB2F-0D0C-4BCD-9F5A-BCEC4D30FE53}" destId="{8743142B-8162-4C97-A0ED-748CFD199D89}" srcOrd="3" destOrd="0" presId="urn:microsoft.com/office/officeart/2005/8/layout/pyramid1"/>
    <dgm:cxn modelId="{2D8D81BB-A3CD-4597-91C9-686A1E9F9CBD}" type="presParOf" srcId="{8743142B-8162-4C97-A0ED-748CFD199D89}" destId="{E3CD0C4A-4E57-41D6-B6C2-EA26E96A7183}" srcOrd="0" destOrd="0" presId="urn:microsoft.com/office/officeart/2005/8/layout/pyramid1"/>
    <dgm:cxn modelId="{5527172D-8479-468E-B17E-24ECA70C64B3}" type="presParOf" srcId="{8743142B-8162-4C97-A0ED-748CFD199D89}" destId="{D9E5B9A0-86AE-4073-9343-736603008A8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7D7F-E345-425E-899F-E8FAEDF90858}">
      <dsp:nvSpPr>
        <dsp:cNvPr id="0" name=""/>
        <dsp:cNvSpPr/>
      </dsp:nvSpPr>
      <dsp:spPr>
        <a:xfrm>
          <a:off x="770099" y="0"/>
          <a:ext cx="513399" cy="526119"/>
        </a:xfrm>
        <a:prstGeom prst="trapezoid">
          <a:avLst>
            <a:gd name="adj" fmla="val 50000"/>
          </a:avLst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770099" y="0"/>
        <a:ext cx="513399" cy="526119"/>
      </dsp:txXfrm>
    </dsp:sp>
    <dsp:sp modelId="{9B4C0AD2-764E-4213-9A85-695D6021FD57}">
      <dsp:nvSpPr>
        <dsp:cNvPr id="0" name=""/>
        <dsp:cNvSpPr/>
      </dsp:nvSpPr>
      <dsp:spPr>
        <a:xfrm>
          <a:off x="513399" y="526119"/>
          <a:ext cx="1026799" cy="526119"/>
        </a:xfrm>
        <a:prstGeom prst="trapezoid">
          <a:avLst>
            <a:gd name="adj" fmla="val 48791"/>
          </a:avLst>
        </a:prstGeom>
        <a:solidFill>
          <a:schemeClr val="accent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693089" y="526119"/>
        <a:ext cx="667419" cy="526119"/>
      </dsp:txXfrm>
    </dsp:sp>
    <dsp:sp modelId="{73685973-B2DA-4FB2-A9D8-141914C068B9}">
      <dsp:nvSpPr>
        <dsp:cNvPr id="0" name=""/>
        <dsp:cNvSpPr/>
      </dsp:nvSpPr>
      <dsp:spPr>
        <a:xfrm>
          <a:off x="256699" y="1052238"/>
          <a:ext cx="1540199" cy="526119"/>
        </a:xfrm>
        <a:prstGeom prst="trapezoid">
          <a:avLst>
            <a:gd name="adj" fmla="val 48791"/>
          </a:avLst>
        </a:prstGeom>
        <a:solidFill>
          <a:schemeClr val="accent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526234" y="1052238"/>
        <a:ext cx="1001129" cy="526119"/>
      </dsp:txXfrm>
    </dsp:sp>
    <dsp:sp modelId="{E3CD0C4A-4E57-41D6-B6C2-EA26E96A7183}">
      <dsp:nvSpPr>
        <dsp:cNvPr id="0" name=""/>
        <dsp:cNvSpPr/>
      </dsp:nvSpPr>
      <dsp:spPr>
        <a:xfrm>
          <a:off x="0" y="1578358"/>
          <a:ext cx="2053599" cy="526119"/>
        </a:xfrm>
        <a:prstGeom prst="trapezoid">
          <a:avLst>
            <a:gd name="adj" fmla="val 48791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359379" y="1578358"/>
        <a:ext cx="1334839" cy="526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7D7F-E345-425E-899F-E8FAEDF90858}">
      <dsp:nvSpPr>
        <dsp:cNvPr id="0" name=""/>
        <dsp:cNvSpPr/>
      </dsp:nvSpPr>
      <dsp:spPr>
        <a:xfrm>
          <a:off x="770099" y="0"/>
          <a:ext cx="513399" cy="526119"/>
        </a:xfrm>
        <a:prstGeom prst="trapezoid">
          <a:avLst>
            <a:gd name="adj" fmla="val 50000"/>
          </a:avLst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770099" y="0"/>
        <a:ext cx="513399" cy="526119"/>
      </dsp:txXfrm>
    </dsp:sp>
    <dsp:sp modelId="{9B4C0AD2-764E-4213-9A85-695D6021FD57}">
      <dsp:nvSpPr>
        <dsp:cNvPr id="0" name=""/>
        <dsp:cNvSpPr/>
      </dsp:nvSpPr>
      <dsp:spPr>
        <a:xfrm>
          <a:off x="513399" y="526119"/>
          <a:ext cx="1026799" cy="526119"/>
        </a:xfrm>
        <a:prstGeom prst="trapezoid">
          <a:avLst>
            <a:gd name="adj" fmla="val 48791"/>
          </a:avLst>
        </a:prstGeom>
        <a:solidFill>
          <a:schemeClr val="accent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693089" y="526119"/>
        <a:ext cx="667419" cy="526119"/>
      </dsp:txXfrm>
    </dsp:sp>
    <dsp:sp modelId="{73685973-B2DA-4FB2-A9D8-141914C068B9}">
      <dsp:nvSpPr>
        <dsp:cNvPr id="0" name=""/>
        <dsp:cNvSpPr/>
      </dsp:nvSpPr>
      <dsp:spPr>
        <a:xfrm>
          <a:off x="256699" y="1052238"/>
          <a:ext cx="1540199" cy="526119"/>
        </a:xfrm>
        <a:prstGeom prst="trapezoid">
          <a:avLst>
            <a:gd name="adj" fmla="val 48791"/>
          </a:avLst>
        </a:prstGeom>
        <a:solidFill>
          <a:schemeClr val="accent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526234" y="1052238"/>
        <a:ext cx="1001129" cy="526119"/>
      </dsp:txXfrm>
    </dsp:sp>
    <dsp:sp modelId="{E3CD0C4A-4E57-41D6-B6C2-EA26E96A7183}">
      <dsp:nvSpPr>
        <dsp:cNvPr id="0" name=""/>
        <dsp:cNvSpPr/>
      </dsp:nvSpPr>
      <dsp:spPr>
        <a:xfrm>
          <a:off x="0" y="1578358"/>
          <a:ext cx="2053599" cy="526119"/>
        </a:xfrm>
        <a:prstGeom prst="trapezoid">
          <a:avLst>
            <a:gd name="adj" fmla="val 48791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2600" kern="1200" dirty="0">
            <a:solidFill>
              <a:schemeClr val="bg1"/>
            </a:solidFill>
            <a:latin typeface="UD デジタル 教科書体 N-B" panose="02020700000000000000" pitchFamily="17" charset="-128"/>
            <a:ea typeface="UD デジタル 教科書体 N-B" panose="02020700000000000000" pitchFamily="17" charset="-128"/>
          </a:endParaRPr>
        </a:p>
      </dsp:txBody>
      <dsp:txXfrm>
        <a:off x="359379" y="1578358"/>
        <a:ext cx="1334839" cy="52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19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12" Type="http://schemas.openxmlformats.org/officeDocument/2006/relationships/diagramQuickStyle" Target="../diagrams/quickStyle2.xml"/><Relationship Id="rId2" Type="http://schemas.openxmlformats.org/officeDocument/2006/relationships/diagramData" Target="../diagrams/data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30.png"/><Relationship Id="rId10" Type="http://schemas.openxmlformats.org/officeDocument/2006/relationships/diagramData" Target="../diagrams/data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png"/><Relationship Id="rId14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105561"/>
            <a:ext cx="11418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グプタ朝とヒンドゥー教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インド古典文化とヒンドゥー教①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68633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グプタ朝のもとで定着したヒンドゥー教は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どんな特徴があるのか？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5A9894-96D6-4F35-A0F8-C0A90E831CE8}"/>
              </a:ext>
            </a:extLst>
          </p:cNvPr>
          <p:cNvSpPr/>
          <p:nvPr/>
        </p:nvSpPr>
        <p:spPr>
          <a:xfrm>
            <a:off x="253428" y="47902"/>
            <a:ext cx="2751152" cy="3429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2998550-8CFC-40BF-B9A0-9AF27330D49C}"/>
              </a:ext>
            </a:extLst>
          </p:cNvPr>
          <p:cNvSpPr/>
          <p:nvPr/>
        </p:nvSpPr>
        <p:spPr>
          <a:xfrm>
            <a:off x="344957" y="2682729"/>
            <a:ext cx="2560137" cy="6710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ヴァルナ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制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3D0E8789-DC85-4A45-8C67-3E9098F7D5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640145"/>
              </p:ext>
            </p:extLst>
          </p:nvPr>
        </p:nvGraphicFramePr>
        <p:xfrm>
          <a:off x="598227" y="319035"/>
          <a:ext cx="2053599" cy="210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BEAB42CE-9DF6-498C-A36B-241BA6DF8003}"/>
              </a:ext>
            </a:extLst>
          </p:cNvPr>
          <p:cNvSpPr/>
          <p:nvPr/>
        </p:nvSpPr>
        <p:spPr>
          <a:xfrm>
            <a:off x="2874599" y="1246771"/>
            <a:ext cx="2560137" cy="1191825"/>
          </a:xfrm>
          <a:prstGeom prst="wedgeRectCallout">
            <a:avLst>
              <a:gd name="adj1" fmla="val -68123"/>
              <a:gd name="adj2" fmla="val 2966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シュードラ（農牧民）</a:t>
            </a:r>
          </a:p>
        </p:txBody>
      </p:sp>
      <p:sp>
        <p:nvSpPr>
          <p:cNvPr id="8" name="次の値と等しい 7">
            <a:extLst>
              <a:ext uri="{FF2B5EF4-FFF2-40B4-BE49-F238E27FC236}">
                <a16:creationId xmlns:a16="http://schemas.microsoft.com/office/drawing/2014/main" id="{2760468E-0A28-4CB9-B812-B3038F7036A6}"/>
              </a:ext>
            </a:extLst>
          </p:cNvPr>
          <p:cNvSpPr/>
          <p:nvPr/>
        </p:nvSpPr>
        <p:spPr>
          <a:xfrm>
            <a:off x="5506468" y="1418772"/>
            <a:ext cx="801385" cy="925671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AFBB6DA-A148-476B-8FAE-74B2595C7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362" y="601869"/>
            <a:ext cx="1767492" cy="176749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770293-E51A-47F2-8858-08FC3188A9D4}"/>
              </a:ext>
            </a:extLst>
          </p:cNvPr>
          <p:cNvSpPr/>
          <p:nvPr/>
        </p:nvSpPr>
        <p:spPr>
          <a:xfrm>
            <a:off x="6379585" y="2207181"/>
            <a:ext cx="1241045" cy="6710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女性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195D6F4A-1334-472B-8A97-155740E7062F}"/>
              </a:ext>
            </a:extLst>
          </p:cNvPr>
          <p:cNvSpPr/>
          <p:nvPr/>
        </p:nvSpPr>
        <p:spPr>
          <a:xfrm>
            <a:off x="8386150" y="167108"/>
            <a:ext cx="3552422" cy="3429000"/>
          </a:xfrm>
          <a:prstGeom prst="wedgeRectCallout">
            <a:avLst>
              <a:gd name="adj1" fmla="val -73477"/>
              <a:gd name="adj2" fmla="val -1635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例：</a:t>
            </a:r>
            <a:endParaRPr lang="en-US" altLang="ja-JP" sz="36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妻は夫と一緒に食事ができない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FE1C307-2A15-4049-90F4-7083BBA7F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970" y="1902202"/>
            <a:ext cx="2726753" cy="15747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7D7FB14-F0E3-4ED9-A9A3-E26ACD039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5531" y="1842684"/>
            <a:ext cx="1612192" cy="15747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E1DE03C-3342-4786-8C71-67E762A26D9D}"/>
              </a:ext>
            </a:extLst>
          </p:cNvPr>
          <p:cNvSpPr/>
          <p:nvPr/>
        </p:nvSpPr>
        <p:spPr>
          <a:xfrm>
            <a:off x="253428" y="3476902"/>
            <a:ext cx="2751152" cy="333319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8" name="図表 17">
            <a:extLst>
              <a:ext uri="{FF2B5EF4-FFF2-40B4-BE49-F238E27FC236}">
                <a16:creationId xmlns:a16="http://schemas.microsoft.com/office/drawing/2014/main" id="{2BB2F569-6A53-4B61-83FA-B03AD1AE29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640145"/>
              </p:ext>
            </p:extLst>
          </p:nvPr>
        </p:nvGraphicFramePr>
        <p:xfrm>
          <a:off x="598227" y="3748035"/>
          <a:ext cx="2053599" cy="210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A758229-9090-43C3-B191-F2DD3043EFD8}"/>
              </a:ext>
            </a:extLst>
          </p:cNvPr>
          <p:cNvSpPr/>
          <p:nvPr/>
        </p:nvSpPr>
        <p:spPr>
          <a:xfrm>
            <a:off x="503434" y="6111729"/>
            <a:ext cx="2239766" cy="4272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E5EDD324-0099-46EA-85D2-BC9B04EB3BFB}"/>
              </a:ext>
            </a:extLst>
          </p:cNvPr>
          <p:cNvSpPr/>
          <p:nvPr/>
        </p:nvSpPr>
        <p:spPr>
          <a:xfrm>
            <a:off x="2874599" y="5347140"/>
            <a:ext cx="2964705" cy="1191825"/>
          </a:xfrm>
          <a:prstGeom prst="wedgeRectCallout">
            <a:avLst>
              <a:gd name="adj1" fmla="val -59806"/>
              <a:gd name="adj2" fmla="val 3397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不可触民</a:t>
            </a:r>
            <a:endParaRPr lang="en-US" altLang="ja-JP" sz="36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（ダリット）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C2583ACE-36D4-4E2C-8D20-97097B42924A}"/>
              </a:ext>
            </a:extLst>
          </p:cNvPr>
          <p:cNvSpPr/>
          <p:nvPr/>
        </p:nvSpPr>
        <p:spPr>
          <a:xfrm>
            <a:off x="6609939" y="3974673"/>
            <a:ext cx="3552422" cy="2753545"/>
          </a:xfrm>
          <a:prstGeom prst="wedgeRectCallout">
            <a:avLst>
              <a:gd name="adj1" fmla="val -68271"/>
              <a:gd name="adj2" fmla="val 179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血を扱う仕事</a:t>
            </a:r>
            <a:endParaRPr lang="en-US" altLang="ja-JP" sz="36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endParaRPr lang="ja-JP" altLang="en-US" sz="3600" b="1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784F811-3D27-42B1-B1C0-4352F025EE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8314" y="4559766"/>
            <a:ext cx="1464631" cy="146463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97D243F-0382-4D2D-8EA6-38E8DDC89C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08836" y="4647098"/>
            <a:ext cx="1472147" cy="128996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71A484B-EA3C-43D4-BA2A-95BF86855B13}"/>
              </a:ext>
            </a:extLst>
          </p:cNvPr>
          <p:cNvSpPr/>
          <p:nvPr/>
        </p:nvSpPr>
        <p:spPr>
          <a:xfrm>
            <a:off x="7000106" y="5989809"/>
            <a:ext cx="1241045" cy="6710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死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1BD3D95-0AA5-4304-AC4E-382682012F47}"/>
              </a:ext>
            </a:extLst>
          </p:cNvPr>
          <p:cNvSpPr/>
          <p:nvPr/>
        </p:nvSpPr>
        <p:spPr>
          <a:xfrm>
            <a:off x="8503057" y="5989809"/>
            <a:ext cx="1241045" cy="6710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出産</a:t>
            </a:r>
          </a:p>
        </p:txBody>
      </p:sp>
      <p:sp>
        <p:nvSpPr>
          <p:cNvPr id="25" name="吹き出し: 左矢印 24">
            <a:extLst>
              <a:ext uri="{FF2B5EF4-FFF2-40B4-BE49-F238E27FC236}">
                <a16:creationId xmlns:a16="http://schemas.microsoft.com/office/drawing/2014/main" id="{814D57E6-2D81-4759-A69F-A0F9B0225BEE}"/>
              </a:ext>
            </a:extLst>
          </p:cNvPr>
          <p:cNvSpPr/>
          <p:nvPr/>
        </p:nvSpPr>
        <p:spPr>
          <a:xfrm>
            <a:off x="10225686" y="4301302"/>
            <a:ext cx="1794553" cy="1981558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不浄への嫌悪</a:t>
            </a:r>
          </a:p>
        </p:txBody>
      </p:sp>
    </p:spTree>
    <p:extLst>
      <p:ext uri="{BB962C8B-B14F-4D97-AF65-F5344CB8AC3E}">
        <p14:creationId xmlns:p14="http://schemas.microsoft.com/office/powerpoint/2010/main" val="173580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52718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グプタ朝とヒンドゥー教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184787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グプタ朝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2188396" y="910049"/>
            <a:ext cx="4460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都：パータリプトラ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6B8469-7AC0-4325-AB75-F3C8229690B8}"/>
              </a:ext>
            </a:extLst>
          </p:cNvPr>
          <p:cNvSpPr/>
          <p:nvPr/>
        </p:nvSpPr>
        <p:spPr>
          <a:xfrm>
            <a:off x="340521" y="1558222"/>
            <a:ext cx="9656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チャンドラグプタ</a:t>
            </a:r>
            <a:r>
              <a:rPr lang="en-US" altLang="ja-JP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の治世に全北インドを支配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D1FEEA-B20E-448F-A8AF-5A678FE922F7}"/>
              </a:ext>
            </a:extLst>
          </p:cNvPr>
          <p:cNvSpPr/>
          <p:nvPr/>
        </p:nvSpPr>
        <p:spPr>
          <a:xfrm>
            <a:off x="340521" y="2053666"/>
            <a:ext cx="3635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・分権的統治体制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DF07320-592C-4B38-A3EC-310EE43A306C}"/>
              </a:ext>
            </a:extLst>
          </p:cNvPr>
          <p:cNvSpPr/>
          <p:nvPr/>
        </p:nvSpPr>
        <p:spPr>
          <a:xfrm>
            <a:off x="340521" y="3839823"/>
            <a:ext cx="10724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・バラモン教が民間信仰を吸収して大衆化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75283D-548F-4BDD-A156-55A3A382774B}"/>
              </a:ext>
            </a:extLst>
          </p:cNvPr>
          <p:cNvSpPr txBox="1"/>
          <p:nvPr/>
        </p:nvSpPr>
        <p:spPr>
          <a:xfrm>
            <a:off x="340521" y="3196760"/>
            <a:ext cx="270063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ヒンドゥー教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97EEE9-ECDB-426B-908A-52EAD6EBB006}"/>
              </a:ext>
            </a:extLst>
          </p:cNvPr>
          <p:cNvSpPr/>
          <p:nvPr/>
        </p:nvSpPr>
        <p:spPr>
          <a:xfrm>
            <a:off x="1283288" y="4419275"/>
            <a:ext cx="10439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・始祖や聖典なし（社会的規範の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マヌ法典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などは有）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0FB5EC2-7375-409B-BF66-32470CB82BDB}"/>
              </a:ext>
            </a:extLst>
          </p:cNvPr>
          <p:cNvSpPr/>
          <p:nvPr/>
        </p:nvSpPr>
        <p:spPr>
          <a:xfrm>
            <a:off x="1283289" y="4959385"/>
            <a:ext cx="104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・多神教（三大神：ブラフマー、ヴィシュヌ、シヴァ）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638AEFA-8976-4A87-AEB5-33D9A59FF371}"/>
              </a:ext>
            </a:extLst>
          </p:cNvPr>
          <p:cNvSpPr/>
          <p:nvPr/>
        </p:nvSpPr>
        <p:spPr>
          <a:xfrm>
            <a:off x="1283289" y="5499494"/>
            <a:ext cx="3802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・他宗教に寛容的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ADCEF71-EF6D-4FCB-8FBD-F9353E3FC956}"/>
              </a:ext>
            </a:extLst>
          </p:cNvPr>
          <p:cNvSpPr/>
          <p:nvPr/>
        </p:nvSpPr>
        <p:spPr>
          <a:xfrm>
            <a:off x="1283289" y="6078947"/>
            <a:ext cx="10673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・ガンジス川や牛への崇拝、女性蔑視、不浄への嫌悪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7FD4B8-6965-43B2-97CC-FCC1B20E870F}"/>
              </a:ext>
            </a:extLst>
          </p:cNvPr>
          <p:cNvSpPr/>
          <p:nvPr/>
        </p:nvSpPr>
        <p:spPr>
          <a:xfrm>
            <a:off x="340521" y="2593776"/>
            <a:ext cx="10724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・バラモンの復権・・・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サンスクリット語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が公用語化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中かっこ 1">
            <a:extLst>
              <a:ext uri="{FF2B5EF4-FFF2-40B4-BE49-F238E27FC236}">
                <a16:creationId xmlns:a16="http://schemas.microsoft.com/office/drawing/2014/main" id="{457444AD-E9D8-4A74-AD30-CD79E065FAFA}"/>
              </a:ext>
            </a:extLst>
          </p:cNvPr>
          <p:cNvSpPr/>
          <p:nvPr/>
        </p:nvSpPr>
        <p:spPr>
          <a:xfrm>
            <a:off x="881487" y="4435920"/>
            <a:ext cx="574369" cy="212714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9928178" y="2609996"/>
            <a:ext cx="1523087" cy="3693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9546404" y="3128510"/>
            <a:ext cx="1130157" cy="526552"/>
          </a:xfrm>
          <a:prstGeom prst="wedgeRectCallout">
            <a:avLst>
              <a:gd name="adj1" fmla="val 36307"/>
              <a:gd name="adj2" fmla="val -850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7E05E2-0B12-4806-A83B-C359E25E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569" y="138223"/>
            <a:ext cx="6516862" cy="6581553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0DEFC38D-526C-4C4F-98B8-EEFB99D5532F}"/>
              </a:ext>
            </a:extLst>
          </p:cNvPr>
          <p:cNvSpPr/>
          <p:nvPr/>
        </p:nvSpPr>
        <p:spPr>
          <a:xfrm>
            <a:off x="2441795" y="2222203"/>
            <a:ext cx="2170515" cy="675168"/>
          </a:xfrm>
          <a:prstGeom prst="wedgeRectCallout">
            <a:avLst>
              <a:gd name="adj1" fmla="val 69127"/>
              <a:gd name="adj2" fmla="val 2360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グプタ朝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C96493-071C-4339-B92F-CA2ECA84114B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94811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16">
            <a:extLst>
              <a:ext uri="{FF2B5EF4-FFF2-40B4-BE49-F238E27FC236}">
                <a16:creationId xmlns:a16="http://schemas.microsoft.com/office/drawing/2014/main" id="{1AD8C946-4E02-4ADE-A353-757BFF1EA056}"/>
              </a:ext>
            </a:extLst>
          </p:cNvPr>
          <p:cNvSpPr/>
          <p:nvPr/>
        </p:nvSpPr>
        <p:spPr>
          <a:xfrm>
            <a:off x="182201" y="1738422"/>
            <a:ext cx="10156258" cy="370544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EA5202DC-FD16-46F0-BA43-7C14268B7DEF}"/>
              </a:ext>
            </a:extLst>
          </p:cNvPr>
          <p:cNvSpPr/>
          <p:nvPr/>
        </p:nvSpPr>
        <p:spPr>
          <a:xfrm>
            <a:off x="2406793" y="1849284"/>
            <a:ext cx="3624066" cy="34837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603EBF-1DB6-4107-BE93-BBD67CA18C8E}"/>
              </a:ext>
            </a:extLst>
          </p:cNvPr>
          <p:cNvSpPr txBox="1"/>
          <p:nvPr/>
        </p:nvSpPr>
        <p:spPr>
          <a:xfrm>
            <a:off x="182201" y="1030536"/>
            <a:ext cx="382048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分権的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統治体制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2844E1F-3AB5-4E92-9551-F97593022938}"/>
              </a:ext>
            </a:extLst>
          </p:cNvPr>
          <p:cNvSpPr/>
          <p:nvPr/>
        </p:nvSpPr>
        <p:spPr>
          <a:xfrm>
            <a:off x="2834402" y="2260334"/>
            <a:ext cx="2768849" cy="26616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17E5CD9C-D521-4586-8CB7-8955C5870125}"/>
              </a:ext>
            </a:extLst>
          </p:cNvPr>
          <p:cNvSpPr/>
          <p:nvPr/>
        </p:nvSpPr>
        <p:spPr>
          <a:xfrm>
            <a:off x="3427591" y="2799911"/>
            <a:ext cx="1582473" cy="15824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76E669C9-895A-493A-8794-ECD5831BD9F1}"/>
              </a:ext>
            </a:extLst>
          </p:cNvPr>
          <p:cNvSpPr/>
          <p:nvPr/>
        </p:nvSpPr>
        <p:spPr>
          <a:xfrm>
            <a:off x="609810" y="2587079"/>
            <a:ext cx="2748109" cy="769441"/>
          </a:xfrm>
          <a:prstGeom prst="wedgeRectCallout">
            <a:avLst>
              <a:gd name="adj1" fmla="val 65817"/>
              <a:gd name="adj2" fmla="val 3499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中央直轄領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5C015F9D-005A-4ADF-B74C-A30F63CE0610}"/>
              </a:ext>
            </a:extLst>
          </p:cNvPr>
          <p:cNvSpPr/>
          <p:nvPr/>
        </p:nvSpPr>
        <p:spPr>
          <a:xfrm>
            <a:off x="5755319" y="2452636"/>
            <a:ext cx="3498957" cy="694549"/>
          </a:xfrm>
          <a:prstGeom prst="wedgeRectCallout">
            <a:avLst>
              <a:gd name="adj1" fmla="val -65274"/>
              <a:gd name="adj2" fmla="val 44639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臣下の統治領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9A0D05ED-42C8-4041-8E9C-D4E4ED128D0A}"/>
              </a:ext>
            </a:extLst>
          </p:cNvPr>
          <p:cNvSpPr/>
          <p:nvPr/>
        </p:nvSpPr>
        <p:spPr>
          <a:xfrm>
            <a:off x="6196440" y="4128581"/>
            <a:ext cx="2480625" cy="694549"/>
          </a:xfrm>
          <a:prstGeom prst="wedgeRectCallout">
            <a:avLst>
              <a:gd name="adj1" fmla="val -71652"/>
              <a:gd name="adj2" fmla="val -25835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周辺属領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CABDDAE-ED5A-4B47-AECE-2C6FD7D3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29" y="3204073"/>
            <a:ext cx="1223993" cy="17178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F4625C-3F82-4B76-A439-6D317CB1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451" y="3650844"/>
            <a:ext cx="1470432" cy="1463080"/>
          </a:xfrm>
          <a:prstGeom prst="rect">
            <a:avLst/>
          </a:prstGeom>
        </p:spPr>
      </p:pic>
      <p:sp>
        <p:nvSpPr>
          <p:cNvPr id="12" name="吹き出し: 下矢印 11">
            <a:extLst>
              <a:ext uri="{FF2B5EF4-FFF2-40B4-BE49-F238E27FC236}">
                <a16:creationId xmlns:a16="http://schemas.microsoft.com/office/drawing/2014/main" id="{9ED45A12-4BC0-4FBB-9010-2AA289E0AD65}"/>
              </a:ext>
            </a:extLst>
          </p:cNvPr>
          <p:cNvSpPr/>
          <p:nvPr/>
        </p:nvSpPr>
        <p:spPr>
          <a:xfrm>
            <a:off x="5376635" y="1413676"/>
            <a:ext cx="2265932" cy="1014972"/>
          </a:xfrm>
          <a:prstGeom prst="downArrow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旧支配者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F0D55E-F389-4F95-A5B4-79AB126C9F11}"/>
              </a:ext>
            </a:extLst>
          </p:cNvPr>
          <p:cNvSpPr txBox="1"/>
          <p:nvPr/>
        </p:nvSpPr>
        <p:spPr>
          <a:xfrm>
            <a:off x="182201" y="148189"/>
            <a:ext cx="344398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グプタ朝の統治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7F9227-507E-4587-A379-4E551835A29D}"/>
              </a:ext>
            </a:extLst>
          </p:cNvPr>
          <p:cNvSpPr txBox="1"/>
          <p:nvPr/>
        </p:nvSpPr>
        <p:spPr>
          <a:xfrm>
            <a:off x="1041991" y="5582093"/>
            <a:ext cx="10845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分裂時代が長かった（約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500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年）ため、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他文化を尊重する形をとったのではないか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36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E63C42-AEC3-41CC-8E0E-F7BC7E40CFE8}"/>
              </a:ext>
            </a:extLst>
          </p:cNvPr>
          <p:cNvSpPr/>
          <p:nvPr/>
        </p:nvSpPr>
        <p:spPr>
          <a:xfrm>
            <a:off x="191775" y="797440"/>
            <a:ext cx="3841441" cy="322166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仏教やジャイナ教の盛況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F54EF2-3CB3-49FA-AE37-1D9CEE376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4" y="1964225"/>
            <a:ext cx="1253091" cy="14321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3F86E1-F578-4C96-A80B-6D03B7318B9D}"/>
              </a:ext>
            </a:extLst>
          </p:cNvPr>
          <p:cNvSpPr txBox="1"/>
          <p:nvPr/>
        </p:nvSpPr>
        <p:spPr>
          <a:xfrm>
            <a:off x="361895" y="3255809"/>
            <a:ext cx="207643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バラモン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左矢印 6">
            <a:extLst>
              <a:ext uri="{FF2B5EF4-FFF2-40B4-BE49-F238E27FC236}">
                <a16:creationId xmlns:a16="http://schemas.microsoft.com/office/drawing/2014/main" id="{12F5A9C2-5F97-4B0F-8EA4-EFC297CF3B93}"/>
              </a:ext>
            </a:extLst>
          </p:cNvPr>
          <p:cNvSpPr/>
          <p:nvPr/>
        </p:nvSpPr>
        <p:spPr>
          <a:xfrm>
            <a:off x="1343179" y="2291427"/>
            <a:ext cx="2619087" cy="61137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8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権威低下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C38EBFA-7843-44F5-8CB8-66B079513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454" y="2931054"/>
            <a:ext cx="1097812" cy="815840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533D9846-BFD1-4F7F-AB7B-2F267CD9FA27}"/>
              </a:ext>
            </a:extLst>
          </p:cNvPr>
          <p:cNvSpPr/>
          <p:nvPr/>
        </p:nvSpPr>
        <p:spPr>
          <a:xfrm>
            <a:off x="4140094" y="1922745"/>
            <a:ext cx="659218" cy="101540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DD42F8-C6C2-44AC-8CB5-48FD9475B9B5}"/>
              </a:ext>
            </a:extLst>
          </p:cNvPr>
          <p:cNvSpPr/>
          <p:nvPr/>
        </p:nvSpPr>
        <p:spPr>
          <a:xfrm>
            <a:off x="4871832" y="797440"/>
            <a:ext cx="3841441" cy="322166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古典復興運動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（バラモン・ルネサンス）</a:t>
            </a:r>
            <a:endParaRPr kumimoji="1" lang="ja-JP" altLang="en-US" sz="2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B8E163-5499-4215-ADAB-339EBF62A98B}"/>
              </a:ext>
            </a:extLst>
          </p:cNvPr>
          <p:cNvSpPr txBox="1"/>
          <p:nvPr/>
        </p:nvSpPr>
        <p:spPr>
          <a:xfrm>
            <a:off x="4871832" y="151109"/>
            <a:ext cx="293246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グプタ朝時代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D018EF-FB88-4770-979A-8293A4E985EE}"/>
              </a:ext>
            </a:extLst>
          </p:cNvPr>
          <p:cNvSpPr txBox="1"/>
          <p:nvPr/>
        </p:nvSpPr>
        <p:spPr>
          <a:xfrm>
            <a:off x="191775" y="151109"/>
            <a:ext cx="21473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それまで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5A80C80-40C6-408B-8254-BD95577DC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34" y="1834611"/>
            <a:ext cx="1454014" cy="192904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44EB10-AF37-4C6C-97AD-6C42DC7A8006}"/>
              </a:ext>
            </a:extLst>
          </p:cNvPr>
          <p:cNvSpPr txBox="1"/>
          <p:nvPr/>
        </p:nvSpPr>
        <p:spPr>
          <a:xfrm>
            <a:off x="4969908" y="3296366"/>
            <a:ext cx="207643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バラモン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吹き出し: 左矢印 14">
            <a:extLst>
              <a:ext uri="{FF2B5EF4-FFF2-40B4-BE49-F238E27FC236}">
                <a16:creationId xmlns:a16="http://schemas.microsoft.com/office/drawing/2014/main" id="{F5C4D3CC-DF1E-41DD-91B8-C7FA4548CCDD}"/>
              </a:ext>
            </a:extLst>
          </p:cNvPr>
          <p:cNvSpPr/>
          <p:nvPr/>
        </p:nvSpPr>
        <p:spPr>
          <a:xfrm>
            <a:off x="5840751" y="2326782"/>
            <a:ext cx="2619087" cy="61137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8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権威復活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EF80AB9-62CA-4EF6-886F-8258266A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24" y="2925386"/>
            <a:ext cx="1097814" cy="815841"/>
          </a:xfrm>
          <a:prstGeom prst="rect">
            <a:avLst/>
          </a:prstGeom>
        </p:spPr>
      </p:pic>
      <p:sp>
        <p:nvSpPr>
          <p:cNvPr id="17" name="矢印: 下 16">
            <a:extLst>
              <a:ext uri="{FF2B5EF4-FFF2-40B4-BE49-F238E27FC236}">
                <a16:creationId xmlns:a16="http://schemas.microsoft.com/office/drawing/2014/main" id="{85DF277C-AC85-40DA-9634-AB0C9B7B4361}"/>
              </a:ext>
            </a:extLst>
          </p:cNvPr>
          <p:cNvSpPr/>
          <p:nvPr/>
        </p:nvSpPr>
        <p:spPr>
          <a:xfrm>
            <a:off x="6260924" y="4123177"/>
            <a:ext cx="1063256" cy="54226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29C0213-EFB6-4DD7-BE8F-D927F9FE239F}"/>
              </a:ext>
            </a:extLst>
          </p:cNvPr>
          <p:cNvSpPr/>
          <p:nvPr/>
        </p:nvSpPr>
        <p:spPr>
          <a:xfrm>
            <a:off x="3689498" y="4777846"/>
            <a:ext cx="8349579" cy="2080154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宮廷でバラモンの権威上昇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サンスクリット語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の公用語化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E4A05ECA-7697-40A9-BB85-55231B53BB4D}"/>
              </a:ext>
            </a:extLst>
          </p:cNvPr>
          <p:cNvSpPr/>
          <p:nvPr/>
        </p:nvSpPr>
        <p:spPr>
          <a:xfrm>
            <a:off x="8713273" y="4491024"/>
            <a:ext cx="3462281" cy="573644"/>
          </a:xfrm>
          <a:prstGeom prst="wedgeRectCallout">
            <a:avLst>
              <a:gd name="adj1" fmla="val -50533"/>
              <a:gd name="adj2" fmla="val 10234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バラモンの日常語</a:t>
            </a:r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B04BC337-09E0-4CF8-91ED-B1BC243F57F6}"/>
              </a:ext>
            </a:extLst>
          </p:cNvPr>
          <p:cNvSpPr/>
          <p:nvPr/>
        </p:nvSpPr>
        <p:spPr>
          <a:xfrm>
            <a:off x="3792145" y="5850879"/>
            <a:ext cx="7850505" cy="90178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高尚、かつ純粋で神聖な上品な言葉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5D8DC43-F86E-4473-9A47-E1CAF2CD3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423" y="5872146"/>
            <a:ext cx="2272598" cy="85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6B1A94F9-C853-441F-AC36-012448CEEBFE}"/>
              </a:ext>
            </a:extLst>
          </p:cNvPr>
          <p:cNvSpPr/>
          <p:nvPr/>
        </p:nvSpPr>
        <p:spPr>
          <a:xfrm>
            <a:off x="8820151" y="1922745"/>
            <a:ext cx="659218" cy="1015409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7A7793D-8000-4F5C-A7C5-F5D5B914F95F}"/>
              </a:ext>
            </a:extLst>
          </p:cNvPr>
          <p:cNvSpPr/>
          <p:nvPr/>
        </p:nvSpPr>
        <p:spPr>
          <a:xfrm>
            <a:off x="9551887" y="797440"/>
            <a:ext cx="2515282" cy="322166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村落からの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租税収入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9C183C6-CFF6-45AF-9E1E-064B1B8D4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369" y="2069120"/>
            <a:ext cx="1617822" cy="176569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6909A18-BB30-4885-B0A5-44F60179F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2393" y="2519101"/>
            <a:ext cx="1398328" cy="13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4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B13810C-5525-440A-9A9F-1E324BE36673}"/>
              </a:ext>
            </a:extLst>
          </p:cNvPr>
          <p:cNvSpPr/>
          <p:nvPr/>
        </p:nvSpPr>
        <p:spPr>
          <a:xfrm>
            <a:off x="154524" y="811271"/>
            <a:ext cx="4334703" cy="340985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9E7821-6075-48BA-951D-8C67CF475B0A}"/>
              </a:ext>
            </a:extLst>
          </p:cNvPr>
          <p:cNvSpPr txBox="1"/>
          <p:nvPr/>
        </p:nvSpPr>
        <p:spPr>
          <a:xfrm>
            <a:off x="261476" y="948309"/>
            <a:ext cx="30284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祭式至上主義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55C51F5-553E-4061-BD73-EE7C58D03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9" y="1674485"/>
            <a:ext cx="2212335" cy="11628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ADB1C6-26A9-4C68-8C59-02E6FDB8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669" y="1633434"/>
            <a:ext cx="1683558" cy="1737866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3B1A720F-508E-43CC-A203-8C1823AB7F1A}"/>
              </a:ext>
            </a:extLst>
          </p:cNvPr>
          <p:cNvSpPr/>
          <p:nvPr/>
        </p:nvSpPr>
        <p:spPr>
          <a:xfrm>
            <a:off x="261896" y="2910417"/>
            <a:ext cx="3491398" cy="1162868"/>
          </a:xfrm>
          <a:prstGeom prst="wedgeRectCallout">
            <a:avLst>
              <a:gd name="adj1" fmla="val 36663"/>
              <a:gd name="adj2" fmla="val -704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バラモンて儀式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してるだけよね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BEFB73-3660-4AC9-9CD1-2EF171A011BA}"/>
              </a:ext>
            </a:extLst>
          </p:cNvPr>
          <p:cNvSpPr txBox="1"/>
          <p:nvPr/>
        </p:nvSpPr>
        <p:spPr>
          <a:xfrm>
            <a:off x="154524" y="164939"/>
            <a:ext cx="26312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68A2E1D-CB1F-4486-B20C-D0A9B4F52134}"/>
              </a:ext>
            </a:extLst>
          </p:cNvPr>
          <p:cNvSpPr txBox="1"/>
          <p:nvPr/>
        </p:nvSpPr>
        <p:spPr>
          <a:xfrm>
            <a:off x="2805669" y="160917"/>
            <a:ext cx="263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←頭打ち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24D241C-CB3B-4390-BFDE-E96C21E34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17" y="846042"/>
            <a:ext cx="1097812" cy="815840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C885579E-F728-42A1-AE2D-86ED8DD9B612}"/>
              </a:ext>
            </a:extLst>
          </p:cNvPr>
          <p:cNvSpPr/>
          <p:nvPr/>
        </p:nvSpPr>
        <p:spPr>
          <a:xfrm>
            <a:off x="4584350" y="2025354"/>
            <a:ext cx="640810" cy="95402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F288F7B-8E6A-43E0-B14D-40488B929A87}"/>
              </a:ext>
            </a:extLst>
          </p:cNvPr>
          <p:cNvSpPr/>
          <p:nvPr/>
        </p:nvSpPr>
        <p:spPr>
          <a:xfrm>
            <a:off x="5329503" y="797439"/>
            <a:ext cx="6600601" cy="340985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右矢印 18">
            <a:extLst>
              <a:ext uri="{FF2B5EF4-FFF2-40B4-BE49-F238E27FC236}">
                <a16:creationId xmlns:a16="http://schemas.microsoft.com/office/drawing/2014/main" id="{E288C782-D6C2-4335-982B-68F0C9063D3C}"/>
              </a:ext>
            </a:extLst>
          </p:cNvPr>
          <p:cNvSpPr/>
          <p:nvPr/>
        </p:nvSpPr>
        <p:spPr>
          <a:xfrm flipV="1">
            <a:off x="5391175" y="846039"/>
            <a:ext cx="3805988" cy="3227243"/>
          </a:xfrm>
          <a:prstGeom prst="rightArrowCallout">
            <a:avLst>
              <a:gd name="adj1" fmla="val 15775"/>
              <a:gd name="adj2" fmla="val 15775"/>
              <a:gd name="adj3" fmla="val 19399"/>
              <a:gd name="adj4" fmla="val 80221"/>
            </a:avLst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2061189-BD5A-48EA-A1BC-9EB3D6A5B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615" y="936834"/>
            <a:ext cx="1775725" cy="15426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26EFF83-4F08-4DD3-ABB4-5A17F8C2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775" y="1299026"/>
            <a:ext cx="1438159" cy="113614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85814D9-A191-4431-9DB4-E327805F7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149" y="2059223"/>
            <a:ext cx="1293253" cy="129325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17834B-8509-4975-8925-04AA333DA494}"/>
              </a:ext>
            </a:extLst>
          </p:cNvPr>
          <p:cNvSpPr txBox="1"/>
          <p:nvPr/>
        </p:nvSpPr>
        <p:spPr>
          <a:xfrm>
            <a:off x="5759396" y="3278588"/>
            <a:ext cx="207075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民間信仰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9FDB04F-66B6-4E09-8918-2D00819C5A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198734" y="1810180"/>
            <a:ext cx="2298569" cy="205434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6557EB5-F37F-4BE1-B15F-134DA0CBD5FD}"/>
              </a:ext>
            </a:extLst>
          </p:cNvPr>
          <p:cNvSpPr txBox="1"/>
          <p:nvPr/>
        </p:nvSpPr>
        <p:spPr>
          <a:xfrm>
            <a:off x="9058324" y="3371300"/>
            <a:ext cx="26312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バラモン教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D09BD89-9ECC-4ACA-B8F8-95B78056341F}"/>
              </a:ext>
            </a:extLst>
          </p:cNvPr>
          <p:cNvSpPr txBox="1"/>
          <p:nvPr/>
        </p:nvSpPr>
        <p:spPr>
          <a:xfrm>
            <a:off x="9095119" y="1594640"/>
            <a:ext cx="1161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吸収</a:t>
            </a: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76CAEBAC-0FFF-4D97-A327-43355AC8AE16}"/>
              </a:ext>
            </a:extLst>
          </p:cNvPr>
          <p:cNvSpPr/>
          <p:nvPr/>
        </p:nvSpPr>
        <p:spPr>
          <a:xfrm rot="5400000">
            <a:off x="8309398" y="4151990"/>
            <a:ext cx="640810" cy="95402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64582A4-846E-4F51-8CCA-60C64DA8231A}"/>
              </a:ext>
            </a:extLst>
          </p:cNvPr>
          <p:cNvSpPr/>
          <p:nvPr/>
        </p:nvSpPr>
        <p:spPr>
          <a:xfrm>
            <a:off x="3583172" y="5004496"/>
            <a:ext cx="8346932" cy="177666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6B50F4-FDED-44E6-853B-47BDD14DC094}"/>
              </a:ext>
            </a:extLst>
          </p:cNvPr>
          <p:cNvSpPr txBox="1"/>
          <p:nvPr/>
        </p:nvSpPr>
        <p:spPr>
          <a:xfrm>
            <a:off x="3647448" y="5089358"/>
            <a:ext cx="47868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ヒンドゥー教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の誕生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571920E-9EF0-44F0-9862-2A5F6003A5ED}"/>
              </a:ext>
            </a:extLst>
          </p:cNvPr>
          <p:cNvSpPr txBox="1"/>
          <p:nvPr/>
        </p:nvSpPr>
        <p:spPr>
          <a:xfrm>
            <a:off x="4320319" y="6115053"/>
            <a:ext cx="760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バラモン教が大衆化されたもの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186689F-5470-43DB-9160-84FBE93DB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7163" y="4964849"/>
            <a:ext cx="2300139" cy="12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2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826F39-4FEE-47DA-BDFF-BE221D2C6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5" r="9583"/>
          <a:stretch/>
        </p:blipFill>
        <p:spPr>
          <a:xfrm>
            <a:off x="9240006" y="2629614"/>
            <a:ext cx="1683287" cy="28947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BFA232B-A1AB-4274-962B-7B809A89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84" y="2629614"/>
            <a:ext cx="2052934" cy="289474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00C749-5A4E-485C-994D-A5BD7EF35CA2}"/>
              </a:ext>
            </a:extLst>
          </p:cNvPr>
          <p:cNvSpPr txBox="1"/>
          <p:nvPr/>
        </p:nvSpPr>
        <p:spPr>
          <a:xfrm>
            <a:off x="8363530" y="25685"/>
            <a:ext cx="382847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endParaRPr kumimoji="1" lang="en-US" altLang="ja-JP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  <a:endParaRPr kumimoji="1" lang="en-US" altLang="ja-JP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zh-TW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東京国立博物館</a:t>
            </a:r>
            <a:r>
              <a:rPr lang="en-US" altLang="zh-TW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(tnm.jp)</a:t>
            </a:r>
            <a:endParaRPr kumimoji="1" lang="en-US" altLang="ja-JP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FE9C8E2-B965-4126-BD06-E66EF5B53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7" t="11498" r="18518" b="7365"/>
          <a:stretch/>
        </p:blipFill>
        <p:spPr>
          <a:xfrm>
            <a:off x="5032250" y="25685"/>
            <a:ext cx="2127500" cy="28356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268476-20D9-4C9B-986A-97223A48B06A}"/>
              </a:ext>
            </a:extLst>
          </p:cNvPr>
          <p:cNvSpPr txBox="1"/>
          <p:nvPr/>
        </p:nvSpPr>
        <p:spPr>
          <a:xfrm>
            <a:off x="4823461" y="2477587"/>
            <a:ext cx="254507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ブラフマー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（創造神）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9B4252-B1C9-41DD-BF17-C89D88B10258}"/>
              </a:ext>
            </a:extLst>
          </p:cNvPr>
          <p:cNvSpPr txBox="1"/>
          <p:nvPr/>
        </p:nvSpPr>
        <p:spPr>
          <a:xfrm>
            <a:off x="837813" y="5524356"/>
            <a:ext cx="254507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シヴァ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（破壊神）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38F559-3D0F-475B-9ECB-09A948A785DB}"/>
              </a:ext>
            </a:extLst>
          </p:cNvPr>
          <p:cNvSpPr txBox="1"/>
          <p:nvPr/>
        </p:nvSpPr>
        <p:spPr>
          <a:xfrm>
            <a:off x="8809112" y="5524356"/>
            <a:ext cx="254507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ヴィシュヌ（維持神）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047BA27-7B12-4FF1-9C4B-2A856D727E40}"/>
              </a:ext>
            </a:extLst>
          </p:cNvPr>
          <p:cNvSpPr/>
          <p:nvPr/>
        </p:nvSpPr>
        <p:spPr>
          <a:xfrm rot="2387142">
            <a:off x="7332332" y="1561231"/>
            <a:ext cx="1797977" cy="9934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AD4389EA-0C2C-4674-B299-EE1E0A7C6199}"/>
              </a:ext>
            </a:extLst>
          </p:cNvPr>
          <p:cNvSpPr/>
          <p:nvPr/>
        </p:nvSpPr>
        <p:spPr>
          <a:xfrm rot="18975462">
            <a:off x="3097929" y="1432727"/>
            <a:ext cx="1797977" cy="9934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01FC99F6-82B0-444C-9B98-A3C2A78D929E}"/>
              </a:ext>
            </a:extLst>
          </p:cNvPr>
          <p:cNvSpPr/>
          <p:nvPr/>
        </p:nvSpPr>
        <p:spPr>
          <a:xfrm rot="10800000">
            <a:off x="3567711" y="4368340"/>
            <a:ext cx="5241398" cy="99345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83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6A72F9-2A5D-482C-8047-B8808430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9128274" cy="608855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BDCC61-948E-4EFE-B004-A475B3EDDF8C}"/>
              </a:ext>
            </a:extLst>
          </p:cNvPr>
          <p:cNvSpPr txBox="1"/>
          <p:nvPr/>
        </p:nvSpPr>
        <p:spPr>
          <a:xfrm>
            <a:off x="0" y="0"/>
            <a:ext cx="478287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ガンジス川の沐浴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A99955-72CB-4D9C-AFCA-2D370B47652E}"/>
              </a:ext>
            </a:extLst>
          </p:cNvPr>
          <p:cNvSpPr txBox="1"/>
          <p:nvPr/>
        </p:nvSpPr>
        <p:spPr>
          <a:xfrm>
            <a:off x="4782876" y="92468"/>
            <a:ext cx="768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ガンジス川・・・女神がもたらした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　　　　　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聖なる川</a:t>
            </a:r>
          </a:p>
        </p:txBody>
      </p:sp>
    </p:spTree>
    <p:extLst>
      <p:ext uri="{BB962C8B-B14F-4D97-AF65-F5344CB8AC3E}">
        <p14:creationId xmlns:p14="http://schemas.microsoft.com/office/powerpoint/2010/main" val="173319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6BCDE4-24A5-4941-8452-F6EBE0E0F135}"/>
              </a:ext>
            </a:extLst>
          </p:cNvPr>
          <p:cNvSpPr/>
          <p:nvPr/>
        </p:nvSpPr>
        <p:spPr>
          <a:xfrm>
            <a:off x="8414082" y="1657606"/>
            <a:ext cx="2893769" cy="33048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F0280A-BA52-4FE6-9214-F81B1921CD9A}"/>
              </a:ext>
            </a:extLst>
          </p:cNvPr>
          <p:cNvSpPr/>
          <p:nvPr/>
        </p:nvSpPr>
        <p:spPr>
          <a:xfrm>
            <a:off x="818499" y="1657606"/>
            <a:ext cx="6318978" cy="33048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0657216-3952-4C6B-99FB-D2972B59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99" y="1657605"/>
            <a:ext cx="3318553" cy="27958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AB4E70-91CC-413A-8DD1-0EEFAAE2D0C2}"/>
              </a:ext>
            </a:extLst>
          </p:cNvPr>
          <p:cNvSpPr txBox="1"/>
          <p:nvPr/>
        </p:nvSpPr>
        <p:spPr>
          <a:xfrm>
            <a:off x="0" y="0"/>
            <a:ext cx="321581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牛肉の禁止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B7F6B011-E142-480B-B56A-07B863EAA0B9}"/>
              </a:ext>
            </a:extLst>
          </p:cNvPr>
          <p:cNvSpPr/>
          <p:nvPr/>
        </p:nvSpPr>
        <p:spPr>
          <a:xfrm>
            <a:off x="3959764" y="1767156"/>
            <a:ext cx="3030848" cy="1171252"/>
          </a:xfrm>
          <a:prstGeom prst="wedgeRectCallout">
            <a:avLst>
              <a:gd name="adj1" fmla="val -63307"/>
              <a:gd name="adj2" fmla="val 2879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b="1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ヴィシュヌ神の乗り物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49863FEB-FB43-4942-8554-7FF2A277A649}"/>
              </a:ext>
            </a:extLst>
          </p:cNvPr>
          <p:cNvSpPr/>
          <p:nvPr/>
        </p:nvSpPr>
        <p:spPr>
          <a:xfrm>
            <a:off x="4753686" y="3018520"/>
            <a:ext cx="883578" cy="12752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4DA83E-5468-4704-B376-68EB5D588B97}"/>
              </a:ext>
            </a:extLst>
          </p:cNvPr>
          <p:cNvSpPr txBox="1"/>
          <p:nvPr/>
        </p:nvSpPr>
        <p:spPr>
          <a:xfrm>
            <a:off x="3393268" y="4223435"/>
            <a:ext cx="383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神が宿っている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5D35CD-B70D-4E0E-BBCA-5180D863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411" y="2938409"/>
            <a:ext cx="1162201" cy="1355337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F663770A-5B4B-4DC6-8FED-9C80F724884D}"/>
              </a:ext>
            </a:extLst>
          </p:cNvPr>
          <p:cNvSpPr/>
          <p:nvPr/>
        </p:nvSpPr>
        <p:spPr>
          <a:xfrm rot="16200000">
            <a:off x="7212932" y="2840791"/>
            <a:ext cx="1142780" cy="93844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FE486DE-C900-4ED3-B04B-885664C1B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811" y="1849555"/>
            <a:ext cx="1742309" cy="2031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E718231-DB2C-49DE-A102-E6AF616BF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014" y="1696854"/>
            <a:ext cx="2529901" cy="247106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946D7F-B316-4301-8DE0-6E885E186381}"/>
              </a:ext>
            </a:extLst>
          </p:cNvPr>
          <p:cNvSpPr txBox="1"/>
          <p:nvPr/>
        </p:nvSpPr>
        <p:spPr>
          <a:xfrm>
            <a:off x="8479731" y="4233331"/>
            <a:ext cx="2893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牛肉の禁止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7655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</TotalTime>
  <Words>388</Words>
  <Application>Microsoft Office PowerPoint</Application>
  <PresentationFormat>ワイド画面</PresentationFormat>
  <Paragraphs>81</Paragraphs>
  <Slides>11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1039</cp:revision>
  <dcterms:created xsi:type="dcterms:W3CDTF">2019-06-25T21:59:19Z</dcterms:created>
  <dcterms:modified xsi:type="dcterms:W3CDTF">2024-02-02T13:56:52Z</dcterms:modified>
</cp:coreProperties>
</file>