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806" r:id="rId3"/>
    <p:sldId id="807" r:id="rId4"/>
    <p:sldId id="808" r:id="rId5"/>
    <p:sldId id="809" r:id="rId6"/>
    <p:sldId id="810" r:id="rId7"/>
    <p:sldId id="812" r:id="rId8"/>
    <p:sldId id="813" r:id="rId9"/>
    <p:sldId id="811" r:id="rId10"/>
    <p:sldId id="672" r:id="rId11"/>
    <p:sldId id="814" r:id="rId12"/>
    <p:sldId id="815" r:id="rId13"/>
    <p:sldId id="674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EFC"/>
    <a:srgbClr val="E9D9F7"/>
    <a:srgbClr val="FFCCFF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56F81B7C-3C62-431D-8BAD-96C1C21B409C}"/>
    <pc:docChg chg="addSld delSld modSld">
      <pc:chgData name="" userId="4df855aef7cffa4d" providerId="LiveId" clId="{56F81B7C-3C62-431D-8BAD-96C1C21B409C}" dt="2024-02-02T13:48:55.472" v="124" actId="2696"/>
      <pc:docMkLst>
        <pc:docMk/>
      </pc:docMkLst>
      <pc:sldChg chg="del">
        <pc:chgData name="" userId="4df855aef7cffa4d" providerId="LiveId" clId="{56F81B7C-3C62-431D-8BAD-96C1C21B409C}" dt="2024-02-02T13:48:55.472" v="124" actId="2696"/>
        <pc:sldMkLst>
          <pc:docMk/>
          <pc:sldMk cId="2838530973" sldId="506"/>
        </pc:sldMkLst>
      </pc:sldChg>
      <pc:sldChg chg="modSp add">
        <pc:chgData name="" userId="4df855aef7cffa4d" providerId="LiveId" clId="{56F81B7C-3C62-431D-8BAD-96C1C21B409C}" dt="2024-02-02T13:48:52.524" v="123" actId="1076"/>
        <pc:sldMkLst>
          <pc:docMk/>
          <pc:sldMk cId="849079194" sldId="519"/>
        </pc:sldMkLst>
        <pc:spChg chg="mod">
          <ac:chgData name="" userId="4df855aef7cffa4d" providerId="LiveId" clId="{56F81B7C-3C62-431D-8BAD-96C1C21B409C}" dt="2024-02-02T13:48:02.779" v="21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56F81B7C-3C62-431D-8BAD-96C1C21B409C}" dt="2024-02-02T13:47:39.911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56F81B7C-3C62-431D-8BAD-96C1C21B409C}" dt="2024-02-02T13:48:52.524" v="123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C54DC4E2-E103-4951-92B0-75EBA14558AA}"/>
    <pc:docChg chg="undo custSel addSld delSld modSld sldOrd">
      <pc:chgData name="" userId="4df855aef7cffa4d" providerId="LiveId" clId="{C54DC4E2-E103-4951-92B0-75EBA14558AA}" dt="2023-11-21T09:03:08.296" v="3042" actId="20577"/>
      <pc:docMkLst>
        <pc:docMk/>
      </pc:docMkLst>
      <pc:sldChg chg="addSp delSp modSp add modAnim">
        <pc:chgData name="" userId="4df855aef7cffa4d" providerId="LiveId" clId="{C54DC4E2-E103-4951-92B0-75EBA14558AA}" dt="2023-11-21T09:00:14.854" v="3022" actId="20577"/>
        <pc:sldMkLst>
          <pc:docMk/>
          <pc:sldMk cId="3571381009" sldId="672"/>
        </pc:sldMkLst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3" creationId="{3D379952-DACA-4027-B54A-CD89F194E76D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5" creationId="{E921A5E3-509D-19FB-9E4F-D50A66A9A29B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7" creationId="{00000000-0000-0000-0000-000000000000}"/>
          </ac:spMkLst>
        </pc:spChg>
        <pc:spChg chg="mod">
          <ac:chgData name="" userId="4df855aef7cffa4d" providerId="LiveId" clId="{C54DC4E2-E103-4951-92B0-75EBA14558AA}" dt="2023-11-21T09:00:11.399" v="3017" actId="20577"/>
          <ac:spMkLst>
            <pc:docMk/>
            <pc:sldMk cId="3571381009" sldId="672"/>
            <ac:spMk id="9" creationId="{00000000-0000-0000-0000-000000000000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11" creationId="{F173F3F8-ADB8-6994-D36F-5FCB377256C2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12" creationId="{00000000-0000-0000-0000-000000000000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13" creationId="{F173F3F8-ADB8-6994-D36F-5FCB377256C2}"/>
          </ac:spMkLst>
        </pc:spChg>
        <pc:spChg chg="mod">
          <ac:chgData name="" userId="4df855aef7cffa4d" providerId="LiveId" clId="{C54DC4E2-E103-4951-92B0-75EBA14558AA}" dt="2023-11-21T09:00:14.854" v="3022" actId="20577"/>
          <ac:spMkLst>
            <pc:docMk/>
            <pc:sldMk cId="3571381009" sldId="672"/>
            <ac:spMk id="15" creationId="{00000000-0000-0000-0000-000000000000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18" creationId="{00000000-0000-0000-0000-000000000000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19" creationId="{00000000-0000-0000-0000-000000000000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20" creationId="{F173F3F8-ADB8-6994-D36F-5FCB377256C2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22" creationId="{00000000-0000-0000-0000-000000000000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24" creationId="{00000000-0000-0000-0000-000000000000}"/>
          </ac:spMkLst>
        </pc:spChg>
        <pc:spChg chg="del">
          <ac:chgData name="" userId="4df855aef7cffa4d" providerId="LiveId" clId="{C54DC4E2-E103-4951-92B0-75EBA14558AA}" dt="2023-11-19T09:22:59.579" v="1705" actId="478"/>
          <ac:spMkLst>
            <pc:docMk/>
            <pc:sldMk cId="3571381009" sldId="672"/>
            <ac:spMk id="25" creationId="{E921A5E3-509D-19FB-9E4F-D50A66A9A29B}"/>
          </ac:spMkLst>
        </pc:spChg>
        <pc:spChg chg="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27" creationId="{20941E0D-A50E-421E-AA68-7E8A9BF1D418}"/>
          </ac:spMkLst>
        </pc:spChg>
        <pc:spChg chg="add mod">
          <ac:chgData name="" userId="4df855aef7cffa4d" providerId="LiveId" clId="{C54DC4E2-E103-4951-92B0-75EBA14558AA}" dt="2023-11-19T09:27:44.050" v="1808" actId="1076"/>
          <ac:spMkLst>
            <pc:docMk/>
            <pc:sldMk cId="3571381009" sldId="672"/>
            <ac:spMk id="28" creationId="{C29688DE-C724-4512-98CF-C8DB54C7B571}"/>
          </ac:spMkLst>
        </pc:sp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6" creationId="{00000000-0000-0000-0000-000000000000}"/>
          </ac:picMkLst>
        </pc:pic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8" creationId="{00000000-0000-0000-0000-000000000000}"/>
          </ac:picMkLst>
        </pc:pic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10" creationId="{00000000-0000-0000-0000-000000000000}"/>
          </ac:picMkLst>
        </pc:pic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16" creationId="{00000000-0000-0000-0000-000000000000}"/>
          </ac:picMkLst>
        </pc:pic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17" creationId="{00000000-0000-0000-0000-000000000000}"/>
          </ac:picMkLst>
        </pc:pic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23" creationId="{00000000-0000-0000-0000-000000000000}"/>
          </ac:picMkLst>
        </pc:picChg>
        <pc:picChg chg="mod">
          <ac:chgData name="" userId="4df855aef7cffa4d" providerId="LiveId" clId="{C54DC4E2-E103-4951-92B0-75EBA14558AA}" dt="2023-11-19T09:27:44.050" v="1808" actId="1076"/>
          <ac:picMkLst>
            <pc:docMk/>
            <pc:sldMk cId="3571381009" sldId="672"/>
            <ac:picMk id="26" creationId="{124FF091-94D2-4D78-953C-42CDC74422B2}"/>
          </ac:picMkLst>
        </pc:picChg>
      </pc:sldChg>
      <pc:sldChg chg="delSp modSp add modAnim">
        <pc:chgData name="" userId="4df855aef7cffa4d" providerId="LiveId" clId="{C54DC4E2-E103-4951-92B0-75EBA14558AA}" dt="2023-11-21T01:33:16.410" v="2263" actId="1076"/>
        <pc:sldMkLst>
          <pc:docMk/>
          <pc:sldMk cId="4030224827" sldId="674"/>
        </pc:sldMkLst>
        <pc:spChg chg="del">
          <ac:chgData name="" userId="4df855aef7cffa4d" providerId="LiveId" clId="{C54DC4E2-E103-4951-92B0-75EBA14558AA}" dt="2023-11-21T01:30:48.075" v="2208" actId="478"/>
          <ac:spMkLst>
            <pc:docMk/>
            <pc:sldMk cId="4030224827" sldId="674"/>
            <ac:spMk id="2" creationId="{57728870-2039-FB03-4623-9E92F22DF841}"/>
          </ac:spMkLst>
        </pc:spChg>
        <pc:spChg chg="del">
          <ac:chgData name="" userId="4df855aef7cffa4d" providerId="LiveId" clId="{C54DC4E2-E103-4951-92B0-75EBA14558AA}" dt="2023-11-21T01:30:48.075" v="2208" actId="478"/>
          <ac:spMkLst>
            <pc:docMk/>
            <pc:sldMk cId="4030224827" sldId="674"/>
            <ac:spMk id="3" creationId="{E921A5E3-509D-19FB-9E4F-D50A66A9A29B}"/>
          </ac:spMkLst>
        </pc:spChg>
        <pc:spChg chg="del">
          <ac:chgData name="" userId="4df855aef7cffa4d" providerId="LiveId" clId="{C54DC4E2-E103-4951-92B0-75EBA14558AA}" dt="2023-11-21T01:30:48.075" v="2208" actId="478"/>
          <ac:spMkLst>
            <pc:docMk/>
            <pc:sldMk cId="4030224827" sldId="674"/>
            <ac:spMk id="4" creationId="{FBEA9EB7-9B3D-FAB1-6340-95C921FD87DC}"/>
          </ac:spMkLst>
        </pc:spChg>
        <pc:spChg chg="mod">
          <ac:chgData name="" userId="4df855aef7cffa4d" providerId="LiveId" clId="{C54DC4E2-E103-4951-92B0-75EBA14558AA}" dt="2023-11-21T01:31:40.294" v="2224" actId="1076"/>
          <ac:spMkLst>
            <pc:docMk/>
            <pc:sldMk cId="4030224827" sldId="674"/>
            <ac:spMk id="6" creationId="{00000000-0000-0000-0000-000000000000}"/>
          </ac:spMkLst>
        </pc:spChg>
        <pc:spChg chg="mod">
          <ac:chgData name="" userId="4df855aef7cffa4d" providerId="LiveId" clId="{C54DC4E2-E103-4951-92B0-75EBA14558AA}" dt="2023-11-21T01:32:10.482" v="2240" actId="207"/>
          <ac:spMkLst>
            <pc:docMk/>
            <pc:sldMk cId="4030224827" sldId="674"/>
            <ac:spMk id="7" creationId="{00000000-0000-0000-0000-000000000000}"/>
          </ac:spMkLst>
        </pc:spChg>
        <pc:spChg chg="mod">
          <ac:chgData name="" userId="4df855aef7cffa4d" providerId="LiveId" clId="{C54DC4E2-E103-4951-92B0-75EBA14558AA}" dt="2023-11-21T01:32:16.339" v="2242" actId="207"/>
          <ac:spMkLst>
            <pc:docMk/>
            <pc:sldMk cId="4030224827" sldId="674"/>
            <ac:spMk id="8" creationId="{F173F3F8-ADB8-6994-D36F-5FCB377256C2}"/>
          </ac:spMkLst>
        </pc:spChg>
        <pc:spChg chg="mod">
          <ac:chgData name="" userId="4df855aef7cffa4d" providerId="LiveId" clId="{C54DC4E2-E103-4951-92B0-75EBA14558AA}" dt="2023-11-21T01:32:43.433" v="2254" actId="14100"/>
          <ac:spMkLst>
            <pc:docMk/>
            <pc:sldMk cId="4030224827" sldId="674"/>
            <ac:spMk id="9" creationId="{00000000-0000-0000-0000-000000000000}"/>
          </ac:spMkLst>
        </pc:spChg>
        <pc:spChg chg="mod">
          <ac:chgData name="" userId="4df855aef7cffa4d" providerId="LiveId" clId="{C54DC4E2-E103-4951-92B0-75EBA14558AA}" dt="2023-11-21T01:33:09.278" v="2261" actId="14100"/>
          <ac:spMkLst>
            <pc:docMk/>
            <pc:sldMk cId="4030224827" sldId="674"/>
            <ac:spMk id="11" creationId="{00000000-0000-0000-0000-000000000000}"/>
          </ac:spMkLst>
        </pc:spChg>
        <pc:spChg chg="mod">
          <ac:chgData name="" userId="4df855aef7cffa4d" providerId="LiveId" clId="{C54DC4E2-E103-4951-92B0-75EBA14558AA}" dt="2023-11-21T01:33:12.125" v="2262" actId="14100"/>
          <ac:spMkLst>
            <pc:docMk/>
            <pc:sldMk cId="4030224827" sldId="674"/>
            <ac:spMk id="13" creationId="{00000000-0000-0000-0000-000000000000}"/>
          </ac:spMkLst>
        </pc:spChg>
        <pc:spChg chg="mod">
          <ac:chgData name="" userId="4df855aef7cffa4d" providerId="LiveId" clId="{C54DC4E2-E103-4951-92B0-75EBA14558AA}" dt="2023-11-21T01:33:16.410" v="2263" actId="1076"/>
          <ac:spMkLst>
            <pc:docMk/>
            <pc:sldMk cId="4030224827" sldId="674"/>
            <ac:spMk id="17" creationId="{00000000-0000-0000-0000-000000000000}"/>
          </ac:spMkLst>
        </pc:spChg>
        <pc:picChg chg="mod">
          <ac:chgData name="" userId="4df855aef7cffa4d" providerId="LiveId" clId="{C54DC4E2-E103-4951-92B0-75EBA14558AA}" dt="2023-11-21T01:31:40.294" v="2224" actId="1076"/>
          <ac:picMkLst>
            <pc:docMk/>
            <pc:sldMk cId="4030224827" sldId="674"/>
            <ac:picMk id="5" creationId="{00000000-0000-0000-0000-000000000000}"/>
          </ac:picMkLst>
        </pc:picChg>
        <pc:picChg chg="mod">
          <ac:chgData name="" userId="4df855aef7cffa4d" providerId="LiveId" clId="{C54DC4E2-E103-4951-92B0-75EBA14558AA}" dt="2023-11-21T01:32:40.810" v="2252" actId="1076"/>
          <ac:picMkLst>
            <pc:docMk/>
            <pc:sldMk cId="4030224827" sldId="674"/>
            <ac:picMk id="10" creationId="{00000000-0000-0000-0000-000000000000}"/>
          </ac:picMkLst>
        </pc:picChg>
        <pc:picChg chg="mod">
          <ac:chgData name="" userId="4df855aef7cffa4d" providerId="LiveId" clId="{C54DC4E2-E103-4951-92B0-75EBA14558AA}" dt="2023-11-21T01:32:57.308" v="2260" actId="1076"/>
          <ac:picMkLst>
            <pc:docMk/>
            <pc:sldMk cId="4030224827" sldId="674"/>
            <ac:picMk id="12" creationId="{00000000-0000-0000-0000-000000000000}"/>
          </ac:picMkLst>
        </pc:picChg>
        <pc:picChg chg="mod">
          <ac:chgData name="" userId="4df855aef7cffa4d" providerId="LiveId" clId="{C54DC4E2-E103-4951-92B0-75EBA14558AA}" dt="2023-11-21T01:33:16.410" v="2263" actId="1076"/>
          <ac:picMkLst>
            <pc:docMk/>
            <pc:sldMk cId="4030224827" sldId="674"/>
            <ac:picMk id="18" creationId="{00000000-0000-0000-0000-000000000000}"/>
          </ac:picMkLst>
        </pc:picChg>
      </pc:sldChg>
      <pc:sldChg chg="addSp delSp modSp">
        <pc:chgData name="" userId="4df855aef7cffa4d" providerId="LiveId" clId="{C54DC4E2-E103-4951-92B0-75EBA14558AA}" dt="2023-11-21T09:03:08.296" v="3042" actId="20577"/>
        <pc:sldMkLst>
          <pc:docMk/>
          <pc:sldMk cId="980143643" sldId="793"/>
        </pc:sldMkLst>
        <pc:spChg chg="add mod">
          <ac:chgData name="" userId="4df855aef7cffa4d" providerId="LiveId" clId="{C54DC4E2-E103-4951-92B0-75EBA14558AA}" dt="2023-11-21T01:42:37.256" v="2960" actId="1076"/>
          <ac:spMkLst>
            <pc:docMk/>
            <pc:sldMk cId="980143643" sldId="793"/>
            <ac:spMk id="2" creationId="{1A464091-59E4-49A0-8A21-35208AB31FC1}"/>
          </ac:spMkLst>
        </pc:spChg>
        <pc:spChg chg="mod">
          <ac:chgData name="" userId="4df855aef7cffa4d" providerId="LiveId" clId="{C54DC4E2-E103-4951-92B0-75EBA14558AA}" dt="2023-11-21T09:00:21.563" v="3027" actId="20577"/>
          <ac:spMkLst>
            <pc:docMk/>
            <pc:sldMk cId="980143643" sldId="793"/>
            <ac:spMk id="13" creationId="{046E2186-6126-4D61-B668-0425D3820633}"/>
          </ac:spMkLst>
        </pc:spChg>
        <pc:spChg chg="del mod">
          <ac:chgData name="" userId="4df855aef7cffa4d" providerId="LiveId" clId="{C54DC4E2-E103-4951-92B0-75EBA14558AA}" dt="2023-11-21T01:34:13.244" v="2265" actId="478"/>
          <ac:spMkLst>
            <pc:docMk/>
            <pc:sldMk cId="980143643" sldId="793"/>
            <ac:spMk id="15" creationId="{1D30083A-AD7D-44DF-BC8D-12E6D06A9919}"/>
          </ac:spMkLst>
        </pc:spChg>
        <pc:spChg chg="mod">
          <ac:chgData name="" userId="4df855aef7cffa4d" providerId="LiveId" clId="{C54DC4E2-E103-4951-92B0-75EBA14558AA}" dt="2023-11-21T01:35:25.953" v="2344" actId="1076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C54DC4E2-E103-4951-92B0-75EBA14558AA}" dt="2023-11-21T01:38:25.189" v="2559" actId="14100"/>
          <ac:spMkLst>
            <pc:docMk/>
            <pc:sldMk cId="980143643" sldId="793"/>
            <ac:spMk id="20" creationId="{6C33B67E-7F82-4121-8D37-632150389624}"/>
          </ac:spMkLst>
        </pc:spChg>
        <pc:spChg chg="mod">
          <ac:chgData name="" userId="4df855aef7cffa4d" providerId="LiveId" clId="{C54DC4E2-E103-4951-92B0-75EBA14558AA}" dt="2023-11-21T01:36:32.288" v="2496" actId="14100"/>
          <ac:spMkLst>
            <pc:docMk/>
            <pc:sldMk cId="980143643" sldId="793"/>
            <ac:spMk id="21" creationId="{50B37765-8C38-4D21-BEC8-D7576C1D1DC2}"/>
          </ac:spMkLst>
        </pc:spChg>
        <pc:spChg chg="add mod">
          <ac:chgData name="" userId="4df855aef7cffa4d" providerId="LiveId" clId="{C54DC4E2-E103-4951-92B0-75EBA14558AA}" dt="2023-11-21T09:00:24.630" v="3032" actId="20577"/>
          <ac:spMkLst>
            <pc:docMk/>
            <pc:sldMk cId="980143643" sldId="793"/>
            <ac:spMk id="22" creationId="{62FC119C-8FFA-4C8D-AB83-AA058C673F25}"/>
          </ac:spMkLst>
        </pc:spChg>
        <pc:spChg chg="del mod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23" creationId="{275D1E0D-FF62-4D1B-82B1-F39831817FA0}"/>
          </ac:spMkLst>
        </pc:spChg>
        <pc:spChg chg="del">
          <ac:chgData name="" userId="4df855aef7cffa4d" providerId="LiveId" clId="{C54DC4E2-E103-4951-92B0-75EBA14558AA}" dt="2023-11-21T01:34:53.917" v="2335" actId="478"/>
          <ac:spMkLst>
            <pc:docMk/>
            <pc:sldMk cId="980143643" sldId="793"/>
            <ac:spMk id="24" creationId="{471574F1-239B-40C1-95EB-15FC9F14094A}"/>
          </ac:spMkLst>
        </pc:spChg>
        <pc:spChg chg="add del mod">
          <ac:chgData name="" userId="4df855aef7cffa4d" providerId="LiveId" clId="{C54DC4E2-E103-4951-92B0-75EBA14558AA}" dt="2023-11-21T01:39:24.036" v="2662" actId="478"/>
          <ac:spMkLst>
            <pc:docMk/>
            <pc:sldMk cId="980143643" sldId="793"/>
            <ac:spMk id="25" creationId="{91B20C4D-D0F9-4D6B-9492-F68DD43776C4}"/>
          </ac:spMkLst>
        </pc:spChg>
        <pc:spChg chg="add mod">
          <ac:chgData name="" userId="4df855aef7cffa4d" providerId="LiveId" clId="{C54DC4E2-E103-4951-92B0-75EBA14558AA}" dt="2023-11-21T01:39:59.651" v="2730" actId="14100"/>
          <ac:spMkLst>
            <pc:docMk/>
            <pc:sldMk cId="980143643" sldId="793"/>
            <ac:spMk id="26" creationId="{D6095F37-D465-4765-B01B-E71AAA6C8C07}"/>
          </ac:spMkLst>
        </pc:spChg>
        <pc:spChg chg="del mod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27" creationId="{332E8999-8F7F-47D4-B9DD-FE9C46703CED}"/>
          </ac:spMkLst>
        </pc:spChg>
        <pc:spChg chg="add mod">
          <ac:chgData name="" userId="4df855aef7cffa4d" providerId="LiveId" clId="{C54DC4E2-E103-4951-92B0-75EBA14558AA}" dt="2023-11-21T01:40:21.875" v="2751" actId="14100"/>
          <ac:spMkLst>
            <pc:docMk/>
            <pc:sldMk cId="980143643" sldId="793"/>
            <ac:spMk id="28" creationId="{6AFAA2CB-F0AB-44CD-8C95-84ED73AEA7C0}"/>
          </ac:spMkLst>
        </pc:spChg>
        <pc:spChg chg="del mod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29" creationId="{F29C3404-5300-40DB-B214-EEB934CE33BB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0" creationId="{0463E39E-EE45-47F8-8A02-2A0AFE504D8A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1" creationId="{A10E0353-3F3A-4DCB-BDD7-8779D56569A7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2" creationId="{6CCFF8B5-ADB2-4046-B4C0-F85E33A0BD62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3" creationId="{FEB52C3A-FDAF-4A00-9823-9E2C55248AB9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4" creationId="{C7DC6D53-7FA0-4EAE-B8F3-25A677E66725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5" creationId="{D886B764-1BB4-4BF6-9CE1-3B57A2E4A03E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6" creationId="{0376D71C-46A9-4302-A212-18127CECCCA6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7" creationId="{80C70690-6F64-41BC-8C5E-0E2DD7F5CA2A}"/>
          </ac:spMkLst>
        </pc:spChg>
        <pc:spChg chg="del">
          <ac:chgData name="" userId="4df855aef7cffa4d" providerId="LiveId" clId="{C54DC4E2-E103-4951-92B0-75EBA14558AA}" dt="2023-11-21T01:35:21.784" v="2343" actId="478"/>
          <ac:spMkLst>
            <pc:docMk/>
            <pc:sldMk cId="980143643" sldId="793"/>
            <ac:spMk id="38" creationId="{C2234C32-C2B1-4DF9-862D-9B27BFF02628}"/>
          </ac:spMkLst>
        </pc:spChg>
        <pc:spChg chg="add mod">
          <ac:chgData name="" userId="4df855aef7cffa4d" providerId="LiveId" clId="{C54DC4E2-E103-4951-92B0-75EBA14558AA}" dt="2023-11-21T09:03:08.296" v="3042" actId="20577"/>
          <ac:spMkLst>
            <pc:docMk/>
            <pc:sldMk cId="980143643" sldId="793"/>
            <ac:spMk id="39" creationId="{825088B5-ECE8-42B0-944A-C610BC0E97B0}"/>
          </ac:spMkLst>
        </pc:spChg>
        <pc:spChg chg="add mod">
          <ac:chgData name="" userId="4df855aef7cffa4d" providerId="LiveId" clId="{C54DC4E2-E103-4951-92B0-75EBA14558AA}" dt="2023-11-21T01:41:24.535" v="2865" actId="14100"/>
          <ac:spMkLst>
            <pc:docMk/>
            <pc:sldMk cId="980143643" sldId="793"/>
            <ac:spMk id="40" creationId="{2D7410CC-7826-425A-8E42-BBED64F16E00}"/>
          </ac:spMkLst>
        </pc:spChg>
        <pc:spChg chg="add mod">
          <ac:chgData name="" userId="4df855aef7cffa4d" providerId="LiveId" clId="{C54DC4E2-E103-4951-92B0-75EBA14558AA}" dt="2023-11-21T01:41:42.415" v="2891" actId="14100"/>
          <ac:spMkLst>
            <pc:docMk/>
            <pc:sldMk cId="980143643" sldId="793"/>
            <ac:spMk id="41" creationId="{304E644C-1829-4BAF-BD1D-926B85031620}"/>
          </ac:spMkLst>
        </pc:spChg>
        <pc:spChg chg="add mod">
          <ac:chgData name="" userId="4df855aef7cffa4d" providerId="LiveId" clId="{C54DC4E2-E103-4951-92B0-75EBA14558AA}" dt="2023-11-21T01:42:01.967" v="2925" actId="207"/>
          <ac:spMkLst>
            <pc:docMk/>
            <pc:sldMk cId="980143643" sldId="793"/>
            <ac:spMk id="42" creationId="{AB074CAE-8ECE-4C4D-847B-6B6AFA7C991E}"/>
          </ac:spMkLst>
        </pc:spChg>
        <pc:spChg chg="add mod">
          <ac:chgData name="" userId="4df855aef7cffa4d" providerId="LiveId" clId="{C54DC4E2-E103-4951-92B0-75EBA14558AA}" dt="2023-11-21T01:42:15.947" v="2956" actId="14100"/>
          <ac:spMkLst>
            <pc:docMk/>
            <pc:sldMk cId="980143643" sldId="793"/>
            <ac:spMk id="43" creationId="{C8153DDB-8F4D-44AD-9654-392C8C230FFC}"/>
          </ac:spMkLst>
        </pc:spChg>
        <pc:spChg chg="add mod">
          <ac:chgData name="" userId="4df855aef7cffa4d" providerId="LiveId" clId="{C54DC4E2-E103-4951-92B0-75EBA14558AA}" dt="2023-11-21T01:42:55.234" v="2990" actId="20577"/>
          <ac:spMkLst>
            <pc:docMk/>
            <pc:sldMk cId="980143643" sldId="793"/>
            <ac:spMk id="44" creationId="{360A93CA-3A03-4568-881D-C80A695B25DE}"/>
          </ac:spMkLst>
        </pc:spChg>
      </pc:sldChg>
      <pc:sldChg chg="addSp modSp add">
        <pc:chgData name="" userId="4df855aef7cffa4d" providerId="LiveId" clId="{C54DC4E2-E103-4951-92B0-75EBA14558AA}" dt="2023-11-18T13:38:29.495" v="45" actId="14100"/>
        <pc:sldMkLst>
          <pc:docMk/>
          <pc:sldMk cId="4276210800" sldId="807"/>
        </pc:sldMkLst>
        <pc:spChg chg="add mod">
          <ac:chgData name="" userId="4df855aef7cffa4d" providerId="LiveId" clId="{C54DC4E2-E103-4951-92B0-75EBA14558AA}" dt="2023-11-18T13:38:29.495" v="45" actId="14100"/>
          <ac:spMkLst>
            <pc:docMk/>
            <pc:sldMk cId="4276210800" sldId="807"/>
            <ac:spMk id="12" creationId="{4E95154A-4A29-4770-A5A6-26F1995DFAE6}"/>
          </ac:spMkLst>
        </pc:spChg>
        <pc:picChg chg="add mod">
          <ac:chgData name="" userId="4df855aef7cffa4d" providerId="LiveId" clId="{C54DC4E2-E103-4951-92B0-75EBA14558AA}" dt="2023-11-18T13:35:14.690" v="4" actId="1076"/>
          <ac:picMkLst>
            <pc:docMk/>
            <pc:sldMk cId="4276210800" sldId="807"/>
            <ac:picMk id="2" creationId="{1D0FDE08-7578-490F-87F4-70342213F09E}"/>
          </ac:picMkLst>
        </pc:picChg>
        <pc:cxnChg chg="add mod">
          <ac:chgData name="" userId="4df855aef7cffa4d" providerId="LiveId" clId="{C54DC4E2-E103-4951-92B0-75EBA14558AA}" dt="2023-11-18T13:37:42.377" v="16" actId="208"/>
          <ac:cxnSpMkLst>
            <pc:docMk/>
            <pc:sldMk cId="4276210800" sldId="807"/>
            <ac:cxnSpMk id="4" creationId="{80AD1714-0EAF-4403-87F1-9F9EED795171}"/>
          </ac:cxnSpMkLst>
        </pc:cxnChg>
        <pc:cxnChg chg="add mod">
          <ac:chgData name="" userId="4df855aef7cffa4d" providerId="LiveId" clId="{C54DC4E2-E103-4951-92B0-75EBA14558AA}" dt="2023-11-18T13:37:42.377" v="16" actId="208"/>
          <ac:cxnSpMkLst>
            <pc:docMk/>
            <pc:sldMk cId="4276210800" sldId="807"/>
            <ac:cxnSpMk id="6" creationId="{E11E0486-E09E-48F3-AC6C-41B2CB5E91E3}"/>
          </ac:cxnSpMkLst>
        </pc:cxnChg>
        <pc:cxnChg chg="add mod">
          <ac:chgData name="" userId="4df855aef7cffa4d" providerId="LiveId" clId="{C54DC4E2-E103-4951-92B0-75EBA14558AA}" dt="2023-11-18T13:37:42.377" v="16" actId="208"/>
          <ac:cxnSpMkLst>
            <pc:docMk/>
            <pc:sldMk cId="4276210800" sldId="807"/>
            <ac:cxnSpMk id="8" creationId="{DD71011E-5600-4B72-8206-C73CE1A6C77D}"/>
          </ac:cxnSpMkLst>
        </pc:cxnChg>
        <pc:cxnChg chg="add mod">
          <ac:chgData name="" userId="4df855aef7cffa4d" providerId="LiveId" clId="{C54DC4E2-E103-4951-92B0-75EBA14558AA}" dt="2023-11-18T13:37:42.377" v="16" actId="208"/>
          <ac:cxnSpMkLst>
            <pc:docMk/>
            <pc:sldMk cId="4276210800" sldId="807"/>
            <ac:cxnSpMk id="10" creationId="{79C667BD-1666-4AE8-A8FB-2870EC8D4518}"/>
          </ac:cxnSpMkLst>
        </pc:cxnChg>
      </pc:sldChg>
      <pc:sldChg chg="addSp modSp add">
        <pc:chgData name="" userId="4df855aef7cffa4d" providerId="LiveId" clId="{C54DC4E2-E103-4951-92B0-75EBA14558AA}" dt="2023-11-18T13:42:45.672" v="132" actId="166"/>
        <pc:sldMkLst>
          <pc:docMk/>
          <pc:sldMk cId="3704097698" sldId="808"/>
        </pc:sldMkLst>
        <pc:spChg chg="add mod ord">
          <ac:chgData name="" userId="4df855aef7cffa4d" providerId="LiveId" clId="{C54DC4E2-E103-4951-92B0-75EBA14558AA}" dt="2023-11-18T13:42:42.295" v="131" actId="166"/>
          <ac:spMkLst>
            <pc:docMk/>
            <pc:sldMk cId="3704097698" sldId="808"/>
            <ac:spMk id="3" creationId="{EA640BF7-F05B-4463-A986-9704107A10F8}"/>
          </ac:spMkLst>
        </pc:spChg>
        <pc:spChg chg="add mod ord">
          <ac:chgData name="" userId="4df855aef7cffa4d" providerId="LiveId" clId="{C54DC4E2-E103-4951-92B0-75EBA14558AA}" dt="2023-11-18T13:42:45.672" v="132" actId="166"/>
          <ac:spMkLst>
            <pc:docMk/>
            <pc:sldMk cId="3704097698" sldId="808"/>
            <ac:spMk id="4" creationId="{FE54C8CC-FE39-4A73-BBE8-7ADA59395D9D}"/>
          </ac:spMkLst>
        </pc:spChg>
        <pc:spChg chg="add mod">
          <ac:chgData name="" userId="4df855aef7cffa4d" providerId="LiveId" clId="{C54DC4E2-E103-4951-92B0-75EBA14558AA}" dt="2023-11-18T13:42:26.773" v="127" actId="403"/>
          <ac:spMkLst>
            <pc:docMk/>
            <pc:sldMk cId="3704097698" sldId="808"/>
            <ac:spMk id="5" creationId="{19EE788D-2DD4-4523-9BE6-51E93011B744}"/>
          </ac:spMkLst>
        </pc:spChg>
        <pc:picChg chg="add mod">
          <ac:chgData name="" userId="4df855aef7cffa4d" providerId="LiveId" clId="{C54DC4E2-E103-4951-92B0-75EBA14558AA}" dt="2023-11-18T13:40:31.582" v="50" actId="1076"/>
          <ac:picMkLst>
            <pc:docMk/>
            <pc:sldMk cId="3704097698" sldId="808"/>
            <ac:picMk id="2" creationId="{980F9007-7B3E-4743-BF1D-119CFAD64115}"/>
          </ac:picMkLst>
        </pc:picChg>
      </pc:sldChg>
      <pc:sldChg chg="addSp delSp modSp add delAnim modAnim">
        <pc:chgData name="" userId="4df855aef7cffa4d" providerId="LiveId" clId="{C54DC4E2-E103-4951-92B0-75EBA14558AA}" dt="2023-11-19T09:22:03.702" v="1698"/>
        <pc:sldMkLst>
          <pc:docMk/>
          <pc:sldMk cId="1824919912" sldId="809"/>
        </pc:sldMkLst>
        <pc:spChg chg="add mod">
          <ac:chgData name="" userId="4df855aef7cffa4d" providerId="LiveId" clId="{C54DC4E2-E103-4951-92B0-75EBA14558AA}" dt="2023-11-19T06:11:34.214" v="769" actId="1076"/>
          <ac:spMkLst>
            <pc:docMk/>
            <pc:sldMk cId="1824919912" sldId="809"/>
            <ac:spMk id="3" creationId="{B44E59A3-09A1-4524-8623-6227393EDFB2}"/>
          </ac:spMkLst>
        </pc:spChg>
        <pc:spChg chg="add del mod">
          <ac:chgData name="" userId="4df855aef7cffa4d" providerId="LiveId" clId="{C54DC4E2-E103-4951-92B0-75EBA14558AA}" dt="2023-11-18T13:45:20.242" v="153" actId="478"/>
          <ac:spMkLst>
            <pc:docMk/>
            <pc:sldMk cId="1824919912" sldId="809"/>
            <ac:spMk id="4" creationId="{DD9AB087-C2E6-4CBB-91D2-78636889C3EE}"/>
          </ac:spMkLst>
        </pc:spChg>
        <pc:spChg chg="add del mod ord">
          <ac:chgData name="" userId="4df855aef7cffa4d" providerId="LiveId" clId="{C54DC4E2-E103-4951-92B0-75EBA14558AA}" dt="2023-11-18T13:58:16.285" v="563" actId="478"/>
          <ac:spMkLst>
            <pc:docMk/>
            <pc:sldMk cId="1824919912" sldId="809"/>
            <ac:spMk id="6" creationId="{3862DA79-1C39-4FB7-83D4-4C6165179A12}"/>
          </ac:spMkLst>
        </pc:spChg>
        <pc:spChg chg="add del mod">
          <ac:chgData name="" userId="4df855aef7cffa4d" providerId="LiveId" clId="{C54DC4E2-E103-4951-92B0-75EBA14558AA}" dt="2023-11-18T13:45:20.242" v="153" actId="478"/>
          <ac:spMkLst>
            <pc:docMk/>
            <pc:sldMk cId="1824919912" sldId="809"/>
            <ac:spMk id="8" creationId="{F1B827B9-2BFC-4C70-9A0E-E3406841EDA5}"/>
          </ac:spMkLst>
        </pc:spChg>
        <pc:spChg chg="add del">
          <ac:chgData name="" userId="4df855aef7cffa4d" providerId="LiveId" clId="{C54DC4E2-E103-4951-92B0-75EBA14558AA}" dt="2023-11-18T13:44:03.950" v="135" actId="478"/>
          <ac:spMkLst>
            <pc:docMk/>
            <pc:sldMk cId="1824919912" sldId="809"/>
            <ac:spMk id="9" creationId="{5C2DEFCE-4546-4E23-9E99-FCE2A8A5CD59}"/>
          </ac:spMkLst>
        </pc:spChg>
        <pc:spChg chg="add del">
          <ac:chgData name="" userId="4df855aef7cffa4d" providerId="LiveId" clId="{C54DC4E2-E103-4951-92B0-75EBA14558AA}" dt="2023-11-18T13:44:25.135" v="142" actId="478"/>
          <ac:spMkLst>
            <pc:docMk/>
            <pc:sldMk cId="1824919912" sldId="809"/>
            <ac:spMk id="10" creationId="{A53F6047-2571-4A0F-A1D9-0715D332F2C2}"/>
          </ac:spMkLst>
        </pc:spChg>
        <pc:spChg chg="add del">
          <ac:chgData name="" userId="4df855aef7cffa4d" providerId="LiveId" clId="{C54DC4E2-E103-4951-92B0-75EBA14558AA}" dt="2023-11-18T13:44:25.135" v="142" actId="478"/>
          <ac:spMkLst>
            <pc:docMk/>
            <pc:sldMk cId="1824919912" sldId="809"/>
            <ac:spMk id="11" creationId="{42A9BE14-A3C1-4B98-BE97-0E19CB18E413}"/>
          </ac:spMkLst>
        </pc:spChg>
        <pc:spChg chg="add del">
          <ac:chgData name="" userId="4df855aef7cffa4d" providerId="LiveId" clId="{C54DC4E2-E103-4951-92B0-75EBA14558AA}" dt="2023-11-18T13:44:25.135" v="142" actId="478"/>
          <ac:spMkLst>
            <pc:docMk/>
            <pc:sldMk cId="1824919912" sldId="809"/>
            <ac:spMk id="13" creationId="{2FBC51A5-3E33-4ECB-8BDA-A344E9E824D9}"/>
          </ac:spMkLst>
        </pc:spChg>
        <pc:spChg chg="add del">
          <ac:chgData name="" userId="4df855aef7cffa4d" providerId="LiveId" clId="{C54DC4E2-E103-4951-92B0-75EBA14558AA}" dt="2023-11-18T13:44:25.135" v="142" actId="478"/>
          <ac:spMkLst>
            <pc:docMk/>
            <pc:sldMk cId="1824919912" sldId="809"/>
            <ac:spMk id="15" creationId="{F7627BC1-EBC6-4EBC-96DE-E9948C709194}"/>
          </ac:spMkLst>
        </pc:spChg>
        <pc:spChg chg="add del mod">
          <ac:chgData name="" userId="4df855aef7cffa4d" providerId="LiveId" clId="{C54DC4E2-E103-4951-92B0-75EBA14558AA}" dt="2023-11-18T13:45:43.901" v="162" actId="478"/>
          <ac:spMkLst>
            <pc:docMk/>
            <pc:sldMk cId="1824919912" sldId="809"/>
            <ac:spMk id="16" creationId="{21A87237-1FB5-4645-8CB2-71BA9E4F5EEC}"/>
          </ac:spMkLst>
        </pc:spChg>
        <pc:spChg chg="add mod">
          <ac:chgData name="" userId="4df855aef7cffa4d" providerId="LiveId" clId="{C54DC4E2-E103-4951-92B0-75EBA14558AA}" dt="2023-11-18T13:46:30.325" v="172" actId="208"/>
          <ac:spMkLst>
            <pc:docMk/>
            <pc:sldMk cId="1824919912" sldId="809"/>
            <ac:spMk id="18" creationId="{E0994911-D88E-4C50-82F4-6CDD931A0554}"/>
          </ac:spMkLst>
        </pc:spChg>
        <pc:spChg chg="add mod">
          <ac:chgData name="" userId="4df855aef7cffa4d" providerId="LiveId" clId="{C54DC4E2-E103-4951-92B0-75EBA14558AA}" dt="2023-11-18T13:46:34.268" v="174" actId="1076"/>
          <ac:spMkLst>
            <pc:docMk/>
            <pc:sldMk cId="1824919912" sldId="809"/>
            <ac:spMk id="19" creationId="{A66AB238-C25E-4303-98E9-AF79016B1701}"/>
          </ac:spMkLst>
        </pc:spChg>
        <pc:spChg chg="add mod">
          <ac:chgData name="" userId="4df855aef7cffa4d" providerId="LiveId" clId="{C54DC4E2-E103-4951-92B0-75EBA14558AA}" dt="2023-11-18T13:46:32.655" v="173" actId="1076"/>
          <ac:spMkLst>
            <pc:docMk/>
            <pc:sldMk cId="1824919912" sldId="809"/>
            <ac:spMk id="20" creationId="{5295DB68-D3DC-4A88-9DAE-8D3E0A1837D4}"/>
          </ac:spMkLst>
        </pc:spChg>
        <pc:spChg chg="add del mod">
          <ac:chgData name="" userId="4df855aef7cffa4d" providerId="LiveId" clId="{C54DC4E2-E103-4951-92B0-75EBA14558AA}" dt="2023-11-18T13:47:17.045" v="211" actId="478"/>
          <ac:spMkLst>
            <pc:docMk/>
            <pc:sldMk cId="1824919912" sldId="809"/>
            <ac:spMk id="21" creationId="{965CA955-BB6A-4ED5-A05E-75E647341122}"/>
          </ac:spMkLst>
        </pc:spChg>
        <pc:spChg chg="add mod">
          <ac:chgData name="" userId="4df855aef7cffa4d" providerId="LiveId" clId="{C54DC4E2-E103-4951-92B0-75EBA14558AA}" dt="2023-11-18T13:47:50.908" v="270" actId="14100"/>
          <ac:spMkLst>
            <pc:docMk/>
            <pc:sldMk cId="1824919912" sldId="809"/>
            <ac:spMk id="22" creationId="{CDB7B9AA-49F1-437F-A598-1FA7884C0A7D}"/>
          </ac:spMkLst>
        </pc:spChg>
        <pc:spChg chg="add mod">
          <ac:chgData name="" userId="4df855aef7cffa4d" providerId="LiveId" clId="{C54DC4E2-E103-4951-92B0-75EBA14558AA}" dt="2023-11-18T13:48:25.203" v="278" actId="207"/>
          <ac:spMkLst>
            <pc:docMk/>
            <pc:sldMk cId="1824919912" sldId="809"/>
            <ac:spMk id="23" creationId="{AB2B83EA-733E-4CC8-9EA9-62ED325910BD}"/>
          </ac:spMkLst>
        </pc:spChg>
        <pc:spChg chg="add mod">
          <ac:chgData name="" userId="4df855aef7cffa4d" providerId="LiveId" clId="{C54DC4E2-E103-4951-92B0-75EBA14558AA}" dt="2023-11-18T13:48:25.203" v="278" actId="207"/>
          <ac:spMkLst>
            <pc:docMk/>
            <pc:sldMk cId="1824919912" sldId="809"/>
            <ac:spMk id="24" creationId="{729719BA-5996-4FD9-B412-1647EA170887}"/>
          </ac:spMkLst>
        </pc:spChg>
        <pc:spChg chg="add mod">
          <ac:chgData name="" userId="4df855aef7cffa4d" providerId="LiveId" clId="{C54DC4E2-E103-4951-92B0-75EBA14558AA}" dt="2023-11-18T13:48:25.203" v="278" actId="207"/>
          <ac:spMkLst>
            <pc:docMk/>
            <pc:sldMk cId="1824919912" sldId="809"/>
            <ac:spMk id="25" creationId="{76F146B6-17F5-4E1B-A599-6173497A2A10}"/>
          </ac:spMkLst>
        </pc:spChg>
        <pc:spChg chg="add mod">
          <ac:chgData name="" userId="4df855aef7cffa4d" providerId="LiveId" clId="{C54DC4E2-E103-4951-92B0-75EBA14558AA}" dt="2023-11-18T13:48:58.763" v="311" actId="1076"/>
          <ac:spMkLst>
            <pc:docMk/>
            <pc:sldMk cId="1824919912" sldId="809"/>
            <ac:spMk id="26" creationId="{86AA3356-09E1-470F-936F-C83495CEC81E}"/>
          </ac:spMkLst>
        </pc:spChg>
        <pc:spChg chg="add del mod">
          <ac:chgData name="" userId="4df855aef7cffa4d" providerId="LiveId" clId="{C54DC4E2-E103-4951-92B0-75EBA14558AA}" dt="2023-11-19T06:09:55.094" v="730" actId="478"/>
          <ac:spMkLst>
            <pc:docMk/>
            <pc:sldMk cId="1824919912" sldId="809"/>
            <ac:spMk id="28" creationId="{68F7E6F4-7791-420B-834A-C4DAD0BFC0D5}"/>
          </ac:spMkLst>
        </pc:spChg>
        <pc:spChg chg="add del mod">
          <ac:chgData name="" userId="4df855aef7cffa4d" providerId="LiveId" clId="{C54DC4E2-E103-4951-92B0-75EBA14558AA}" dt="2023-11-18T13:53:19.033" v="326" actId="478"/>
          <ac:spMkLst>
            <pc:docMk/>
            <pc:sldMk cId="1824919912" sldId="809"/>
            <ac:spMk id="28" creationId="{8778E9EB-F565-4B7F-80A4-797DD9EE00DD}"/>
          </ac:spMkLst>
        </pc:spChg>
        <pc:spChg chg="add mod">
          <ac:chgData name="" userId="4df855aef7cffa4d" providerId="LiveId" clId="{C54DC4E2-E103-4951-92B0-75EBA14558AA}" dt="2023-11-18T13:55:31.802" v="456" actId="1076"/>
          <ac:spMkLst>
            <pc:docMk/>
            <pc:sldMk cId="1824919912" sldId="809"/>
            <ac:spMk id="30" creationId="{A61A3E45-B801-4735-81E9-8FBA6D8C1EB5}"/>
          </ac:spMkLst>
        </pc:spChg>
        <pc:spChg chg="add del mod">
          <ac:chgData name="" userId="4df855aef7cffa4d" providerId="LiveId" clId="{C54DC4E2-E103-4951-92B0-75EBA14558AA}" dt="2023-11-18T13:54:22.444" v="373" actId="478"/>
          <ac:spMkLst>
            <pc:docMk/>
            <pc:sldMk cId="1824919912" sldId="809"/>
            <ac:spMk id="31" creationId="{2B03F39E-BFC8-4465-8777-75A9692E749E}"/>
          </ac:spMkLst>
        </pc:spChg>
        <pc:spChg chg="add mod">
          <ac:chgData name="" userId="4df855aef7cffa4d" providerId="LiveId" clId="{C54DC4E2-E103-4951-92B0-75EBA14558AA}" dt="2023-11-19T06:11:24.756" v="767" actId="1076"/>
          <ac:spMkLst>
            <pc:docMk/>
            <pc:sldMk cId="1824919912" sldId="809"/>
            <ac:spMk id="31" creationId="{F950482F-CA61-4EF6-A69F-397A3A0E71AE}"/>
          </ac:spMkLst>
        </pc:spChg>
        <pc:spChg chg="add del mod">
          <ac:chgData name="" userId="4df855aef7cffa4d" providerId="LiveId" clId="{C54DC4E2-E103-4951-92B0-75EBA14558AA}" dt="2023-11-18T13:54:22.444" v="373" actId="478"/>
          <ac:spMkLst>
            <pc:docMk/>
            <pc:sldMk cId="1824919912" sldId="809"/>
            <ac:spMk id="32" creationId="{206D7A35-5F81-40AB-A2B4-136DCAC00F0E}"/>
          </ac:spMkLst>
        </pc:spChg>
        <pc:spChg chg="add mod">
          <ac:chgData name="" userId="4df855aef7cffa4d" providerId="LiveId" clId="{C54DC4E2-E103-4951-92B0-75EBA14558AA}" dt="2023-11-18T13:55:31.802" v="456" actId="1076"/>
          <ac:spMkLst>
            <pc:docMk/>
            <pc:sldMk cId="1824919912" sldId="809"/>
            <ac:spMk id="33" creationId="{CEAB8F9C-722B-4918-A702-C58374C67078}"/>
          </ac:spMkLst>
        </pc:spChg>
        <pc:spChg chg="add mod">
          <ac:chgData name="" userId="4df855aef7cffa4d" providerId="LiveId" clId="{C54DC4E2-E103-4951-92B0-75EBA14558AA}" dt="2023-11-18T13:58:38.503" v="569" actId="1076"/>
          <ac:spMkLst>
            <pc:docMk/>
            <pc:sldMk cId="1824919912" sldId="809"/>
            <ac:spMk id="35" creationId="{59E23D20-0F12-471B-94AC-25E218BCC293}"/>
          </ac:spMkLst>
        </pc:spChg>
        <pc:spChg chg="add mod">
          <ac:chgData name="" userId="4df855aef7cffa4d" providerId="LiveId" clId="{C54DC4E2-E103-4951-92B0-75EBA14558AA}" dt="2023-11-18T13:58:46.409" v="572" actId="207"/>
          <ac:spMkLst>
            <pc:docMk/>
            <pc:sldMk cId="1824919912" sldId="809"/>
            <ac:spMk id="36" creationId="{0275ADD6-697A-4955-94CA-B1361C80FB84}"/>
          </ac:spMkLst>
        </pc:spChg>
        <pc:spChg chg="add del mod">
          <ac:chgData name="" userId="4df855aef7cffa4d" providerId="LiveId" clId="{C54DC4E2-E103-4951-92B0-75EBA14558AA}" dt="2023-11-18T13:58:18.316" v="564" actId="478"/>
          <ac:spMkLst>
            <pc:docMk/>
            <pc:sldMk cId="1824919912" sldId="809"/>
            <ac:spMk id="39" creationId="{B3E81D71-BA52-445B-9788-9A901E833EDA}"/>
          </ac:spMkLst>
        </pc:spChg>
        <pc:spChg chg="add mod">
          <ac:chgData name="" userId="4df855aef7cffa4d" providerId="LiveId" clId="{C54DC4E2-E103-4951-92B0-75EBA14558AA}" dt="2023-11-18T13:58:33.074" v="568" actId="14100"/>
          <ac:spMkLst>
            <pc:docMk/>
            <pc:sldMk cId="1824919912" sldId="809"/>
            <ac:spMk id="40" creationId="{1F7BBD73-07AD-4705-93A2-E6A3B67477C4}"/>
          </ac:spMkLst>
        </pc:spChg>
        <pc:spChg chg="add mod">
          <ac:chgData name="" userId="4df855aef7cffa4d" providerId="LiveId" clId="{C54DC4E2-E103-4951-92B0-75EBA14558AA}" dt="2023-11-19T06:10:01.922" v="732" actId="14100"/>
          <ac:spMkLst>
            <pc:docMk/>
            <pc:sldMk cId="1824919912" sldId="809"/>
            <ac:spMk id="41" creationId="{FF8598A1-E9C6-49C5-A894-15B05B00A6F1}"/>
          </ac:spMkLst>
        </pc:spChg>
        <pc:spChg chg="add mod">
          <ac:chgData name="" userId="4df855aef7cffa4d" providerId="LiveId" clId="{C54DC4E2-E103-4951-92B0-75EBA14558AA}" dt="2023-11-18T13:59:47.337" v="630" actId="1076"/>
          <ac:spMkLst>
            <pc:docMk/>
            <pc:sldMk cId="1824919912" sldId="809"/>
            <ac:spMk id="42" creationId="{B4720BCE-EF71-4517-8E2B-15AA74C8FC4A}"/>
          </ac:spMkLst>
        </pc:spChg>
        <pc:spChg chg="add del mod">
          <ac:chgData name="" userId="4df855aef7cffa4d" providerId="LiveId" clId="{C54DC4E2-E103-4951-92B0-75EBA14558AA}" dt="2023-11-19T06:10:29.681" v="738" actId="478"/>
          <ac:spMkLst>
            <pc:docMk/>
            <pc:sldMk cId="1824919912" sldId="809"/>
            <ac:spMk id="44" creationId="{EF91CB01-9521-4104-A896-266BAEDADF63}"/>
          </ac:spMkLst>
        </pc:spChg>
        <pc:picChg chg="add mod">
          <ac:chgData name="" userId="4df855aef7cffa4d" providerId="LiveId" clId="{C54DC4E2-E103-4951-92B0-75EBA14558AA}" dt="2023-11-18T13:55:11.992" v="453" actId="1076"/>
          <ac:picMkLst>
            <pc:docMk/>
            <pc:sldMk cId="1824919912" sldId="809"/>
            <ac:picMk id="2" creationId="{8F7B8AA2-D4FB-4076-A3BA-EA75EF2D8148}"/>
          </ac:picMkLst>
        </pc:picChg>
        <pc:picChg chg="add del mod">
          <ac:chgData name="" userId="4df855aef7cffa4d" providerId="LiveId" clId="{C54DC4E2-E103-4951-92B0-75EBA14558AA}" dt="2023-11-18T13:45:20.242" v="153" actId="478"/>
          <ac:picMkLst>
            <pc:docMk/>
            <pc:sldMk cId="1824919912" sldId="809"/>
            <ac:picMk id="3" creationId="{AE3AD65A-2EC3-4659-854B-A25987542523}"/>
          </ac:picMkLst>
        </pc:picChg>
        <pc:picChg chg="add del mod">
          <ac:chgData name="" userId="4df855aef7cffa4d" providerId="LiveId" clId="{C54DC4E2-E103-4951-92B0-75EBA14558AA}" dt="2023-11-18T13:57:18.211" v="530" actId="478"/>
          <ac:picMkLst>
            <pc:docMk/>
            <pc:sldMk cId="1824919912" sldId="809"/>
            <ac:picMk id="5" creationId="{F10897B7-4E3A-4E87-B62F-3B00182D83D6}"/>
          </ac:picMkLst>
        </pc:picChg>
        <pc:picChg chg="add del mod">
          <ac:chgData name="" userId="4df855aef7cffa4d" providerId="LiveId" clId="{C54DC4E2-E103-4951-92B0-75EBA14558AA}" dt="2023-11-18T13:45:20.242" v="153" actId="478"/>
          <ac:picMkLst>
            <pc:docMk/>
            <pc:sldMk cId="1824919912" sldId="809"/>
            <ac:picMk id="7" creationId="{B235AA09-22EF-4138-8069-74A0E70792A2}"/>
          </ac:picMkLst>
        </pc:picChg>
        <pc:picChg chg="add mod">
          <ac:chgData name="" userId="4df855aef7cffa4d" providerId="LiveId" clId="{C54DC4E2-E103-4951-92B0-75EBA14558AA}" dt="2023-11-18T13:47:09.614" v="210" actId="1076"/>
          <ac:picMkLst>
            <pc:docMk/>
            <pc:sldMk cId="1824919912" sldId="809"/>
            <ac:picMk id="12" creationId="{09DE9B68-0D83-44AC-AC90-323A20874986}"/>
          </ac:picMkLst>
        </pc:picChg>
        <pc:picChg chg="add del">
          <ac:chgData name="" userId="4df855aef7cffa4d" providerId="LiveId" clId="{C54DC4E2-E103-4951-92B0-75EBA14558AA}" dt="2023-11-18T13:44:25.135" v="142" actId="478"/>
          <ac:picMkLst>
            <pc:docMk/>
            <pc:sldMk cId="1824919912" sldId="809"/>
            <ac:picMk id="14" creationId="{BDAF4F4D-F906-4BE0-80DD-5F0B6AE4B8E2}"/>
          </ac:picMkLst>
        </pc:picChg>
        <pc:picChg chg="add mod ord">
          <ac:chgData name="" userId="4df855aef7cffa4d" providerId="LiveId" clId="{C54DC4E2-E103-4951-92B0-75EBA14558AA}" dt="2023-11-18T13:58:24.875" v="565" actId="1076"/>
          <ac:picMkLst>
            <pc:docMk/>
            <pc:sldMk cId="1824919912" sldId="809"/>
            <ac:picMk id="17" creationId="{A79708AA-C838-4533-B554-233E63A53884}"/>
          </ac:picMkLst>
        </pc:picChg>
        <pc:picChg chg="add mod ord">
          <ac:chgData name="" userId="4df855aef7cffa4d" providerId="LiveId" clId="{C54DC4E2-E103-4951-92B0-75EBA14558AA}" dt="2023-11-18T13:56:07.680" v="463" actId="1076"/>
          <ac:picMkLst>
            <pc:docMk/>
            <pc:sldMk cId="1824919912" sldId="809"/>
            <ac:picMk id="27" creationId="{F033023D-86D4-432D-BE6E-E4520ACEE796}"/>
          </ac:picMkLst>
        </pc:picChg>
        <pc:picChg chg="add mod ord">
          <ac:chgData name="" userId="4df855aef7cffa4d" providerId="LiveId" clId="{C54DC4E2-E103-4951-92B0-75EBA14558AA}" dt="2023-11-19T06:11:34.214" v="769" actId="1076"/>
          <ac:picMkLst>
            <pc:docMk/>
            <pc:sldMk cId="1824919912" sldId="809"/>
            <ac:picMk id="29" creationId="{6722476C-EAA0-42B9-B9BA-6A4D0D364E54}"/>
          </ac:picMkLst>
        </pc:picChg>
        <pc:picChg chg="add del mod">
          <ac:chgData name="" userId="4df855aef7cffa4d" providerId="LiveId" clId="{C54DC4E2-E103-4951-92B0-75EBA14558AA}" dt="2023-11-18T13:53:24.058" v="328" actId="478"/>
          <ac:picMkLst>
            <pc:docMk/>
            <pc:sldMk cId="1824919912" sldId="809"/>
            <ac:picMk id="29" creationId="{D003D1DC-DE60-4036-9501-3C0BD8C786D6}"/>
          </ac:picMkLst>
        </pc:picChg>
        <pc:picChg chg="add mod">
          <ac:chgData name="" userId="4df855aef7cffa4d" providerId="LiveId" clId="{C54DC4E2-E103-4951-92B0-75EBA14558AA}" dt="2023-11-18T13:56:14.356" v="465" actId="14100"/>
          <ac:picMkLst>
            <pc:docMk/>
            <pc:sldMk cId="1824919912" sldId="809"/>
            <ac:picMk id="34" creationId="{3B7E6F45-1EB5-47D6-A389-E5B7BF651147}"/>
          </ac:picMkLst>
        </pc:picChg>
        <pc:picChg chg="add mod">
          <ac:chgData name="" userId="4df855aef7cffa4d" providerId="LiveId" clId="{C54DC4E2-E103-4951-92B0-75EBA14558AA}" dt="2023-11-18T13:58:24.875" v="565" actId="1076"/>
          <ac:picMkLst>
            <pc:docMk/>
            <pc:sldMk cId="1824919912" sldId="809"/>
            <ac:picMk id="37" creationId="{BA5871AE-B1E4-4D21-9715-73D5EF788159}"/>
          </ac:picMkLst>
        </pc:picChg>
        <pc:picChg chg="add mod">
          <ac:chgData name="" userId="4df855aef7cffa4d" providerId="LiveId" clId="{C54DC4E2-E103-4951-92B0-75EBA14558AA}" dt="2023-11-18T13:59:50.264" v="631" actId="1076"/>
          <ac:picMkLst>
            <pc:docMk/>
            <pc:sldMk cId="1824919912" sldId="809"/>
            <ac:picMk id="38" creationId="{ECCDBD2D-90C2-43F0-A644-359A676660DB}"/>
          </ac:picMkLst>
        </pc:picChg>
        <pc:picChg chg="add del mod">
          <ac:chgData name="" userId="4df855aef7cffa4d" providerId="LiveId" clId="{C54DC4E2-E103-4951-92B0-75EBA14558AA}" dt="2023-11-19T06:10:29.681" v="738" actId="478"/>
          <ac:picMkLst>
            <pc:docMk/>
            <pc:sldMk cId="1824919912" sldId="809"/>
            <ac:picMk id="43" creationId="{B0FC1FD5-78F6-40D6-BA18-FC6084774A52}"/>
          </ac:picMkLst>
        </pc:picChg>
      </pc:sldChg>
      <pc:sldChg chg="addSp delSp modSp add delAnim modAnim">
        <pc:chgData name="" userId="4df855aef7cffa4d" providerId="LiveId" clId="{C54DC4E2-E103-4951-92B0-75EBA14558AA}" dt="2023-11-21T08:59:43.092" v="2995" actId="20577"/>
        <pc:sldMkLst>
          <pc:docMk/>
          <pc:sldMk cId="2830776923" sldId="810"/>
        </pc:sldMkLst>
        <pc:spChg chg="add mod">
          <ac:chgData name="" userId="4df855aef7cffa4d" providerId="LiveId" clId="{C54DC4E2-E103-4951-92B0-75EBA14558AA}" dt="2023-11-19T06:28:48.277" v="1068" actId="207"/>
          <ac:spMkLst>
            <pc:docMk/>
            <pc:sldMk cId="2830776923" sldId="810"/>
            <ac:spMk id="2" creationId="{9D6295DF-D5F1-48FD-9EDE-69436842E1FD}"/>
          </ac:spMkLst>
        </pc:spChg>
        <pc:spChg chg="add mod">
          <ac:chgData name="" userId="4df855aef7cffa4d" providerId="LiveId" clId="{C54DC4E2-E103-4951-92B0-75EBA14558AA}" dt="2023-11-19T06:24:28.715" v="991" actId="207"/>
          <ac:spMkLst>
            <pc:docMk/>
            <pc:sldMk cId="2830776923" sldId="810"/>
            <ac:spMk id="3" creationId="{F6956154-8EFC-44B0-95EF-EE9A9E9D09D4}"/>
          </ac:spMkLst>
        </pc:spChg>
        <pc:spChg chg="add mod">
          <ac:chgData name="" userId="4df855aef7cffa4d" providerId="LiveId" clId="{C54DC4E2-E103-4951-92B0-75EBA14558AA}" dt="2023-11-19T06:13:30.835" v="773" actId="404"/>
          <ac:spMkLst>
            <pc:docMk/>
            <pc:sldMk cId="2830776923" sldId="810"/>
            <ac:spMk id="4" creationId="{9EB2A769-F3CC-4351-B8D6-53EB807B4EB3}"/>
          </ac:spMkLst>
        </pc:spChg>
        <pc:spChg chg="add mod">
          <ac:chgData name="" userId="4df855aef7cffa4d" providerId="LiveId" clId="{C54DC4E2-E103-4951-92B0-75EBA14558AA}" dt="2023-11-19T06:29:33.759" v="1080" actId="207"/>
          <ac:spMkLst>
            <pc:docMk/>
            <pc:sldMk cId="2830776923" sldId="810"/>
            <ac:spMk id="8" creationId="{55A561FD-A23D-4A1D-BF35-8E59482ACF36}"/>
          </ac:spMkLst>
        </pc:spChg>
        <pc:spChg chg="add mod">
          <ac:chgData name="" userId="4df855aef7cffa4d" providerId="LiveId" clId="{C54DC4E2-E103-4951-92B0-75EBA14558AA}" dt="2023-11-19T06:28:53.767" v="1070" actId="207"/>
          <ac:spMkLst>
            <pc:docMk/>
            <pc:sldMk cId="2830776923" sldId="810"/>
            <ac:spMk id="9" creationId="{733573D9-3F62-49D1-8199-27F7F0606A60}"/>
          </ac:spMkLst>
        </pc:spChg>
        <pc:spChg chg="add mod">
          <ac:chgData name="" userId="4df855aef7cffa4d" providerId="LiveId" clId="{C54DC4E2-E103-4951-92B0-75EBA14558AA}" dt="2023-11-19T06:25:22.942" v="1002" actId="1076"/>
          <ac:spMkLst>
            <pc:docMk/>
            <pc:sldMk cId="2830776923" sldId="810"/>
            <ac:spMk id="10" creationId="{E41E5422-3A5E-4F3D-B90E-FC394B9E9548}"/>
          </ac:spMkLst>
        </pc:spChg>
        <pc:spChg chg="add del mod">
          <ac:chgData name="" userId="4df855aef7cffa4d" providerId="LiveId" clId="{C54DC4E2-E103-4951-92B0-75EBA14558AA}" dt="2023-11-19T06:21:47.714" v="964" actId="478"/>
          <ac:spMkLst>
            <pc:docMk/>
            <pc:sldMk cId="2830776923" sldId="810"/>
            <ac:spMk id="11" creationId="{9197CC14-9396-469C-A932-9B05E6CE03A9}"/>
          </ac:spMkLst>
        </pc:spChg>
        <pc:spChg chg="add mod">
          <ac:chgData name="" userId="4df855aef7cffa4d" providerId="LiveId" clId="{C54DC4E2-E103-4951-92B0-75EBA14558AA}" dt="2023-11-19T06:25:22.942" v="1002" actId="1076"/>
          <ac:spMkLst>
            <pc:docMk/>
            <pc:sldMk cId="2830776923" sldId="810"/>
            <ac:spMk id="15" creationId="{6FD2B576-5771-48AA-9295-AE3FC49ABCE6}"/>
          </ac:spMkLst>
        </pc:spChg>
        <pc:spChg chg="add mod">
          <ac:chgData name="" userId="4df855aef7cffa4d" providerId="LiveId" clId="{C54DC4E2-E103-4951-92B0-75EBA14558AA}" dt="2023-11-19T06:25:22.942" v="1002" actId="1076"/>
          <ac:spMkLst>
            <pc:docMk/>
            <pc:sldMk cId="2830776923" sldId="810"/>
            <ac:spMk id="19" creationId="{63657A96-6596-4CA1-B025-8A10B6BFBE2E}"/>
          </ac:spMkLst>
        </pc:spChg>
        <pc:spChg chg="add mod">
          <ac:chgData name="" userId="4df855aef7cffa4d" providerId="LiveId" clId="{C54DC4E2-E103-4951-92B0-75EBA14558AA}" dt="2023-11-19T06:25:22.942" v="1002" actId="1076"/>
          <ac:spMkLst>
            <pc:docMk/>
            <pc:sldMk cId="2830776923" sldId="810"/>
            <ac:spMk id="20" creationId="{11F2562F-0568-41A0-8DCA-57096D7B8F7A}"/>
          </ac:spMkLst>
        </pc:spChg>
        <pc:spChg chg="add mod">
          <ac:chgData name="" userId="4df855aef7cffa4d" providerId="LiveId" clId="{C54DC4E2-E103-4951-92B0-75EBA14558AA}" dt="2023-11-19T06:25:22.942" v="1002" actId="1076"/>
          <ac:spMkLst>
            <pc:docMk/>
            <pc:sldMk cId="2830776923" sldId="810"/>
            <ac:spMk id="21" creationId="{7211C83F-3AF5-483D-B57C-3F2A12291347}"/>
          </ac:spMkLst>
        </pc:spChg>
        <pc:spChg chg="add mod">
          <ac:chgData name="" userId="4df855aef7cffa4d" providerId="LiveId" clId="{C54DC4E2-E103-4951-92B0-75EBA14558AA}" dt="2023-11-19T06:29:36.452" v="1081" actId="207"/>
          <ac:spMkLst>
            <pc:docMk/>
            <pc:sldMk cId="2830776923" sldId="810"/>
            <ac:spMk id="23" creationId="{9A201945-A8F8-43A4-AE90-68DA9785038D}"/>
          </ac:spMkLst>
        </pc:spChg>
        <pc:spChg chg="add mod">
          <ac:chgData name="" userId="4df855aef7cffa4d" providerId="LiveId" clId="{C54DC4E2-E103-4951-92B0-75EBA14558AA}" dt="2023-11-19T06:28:57.844" v="1072" actId="207"/>
          <ac:spMkLst>
            <pc:docMk/>
            <pc:sldMk cId="2830776923" sldId="810"/>
            <ac:spMk id="24" creationId="{A3362ED8-44A4-46A5-9DE4-C1FAFEBE69D6}"/>
          </ac:spMkLst>
        </pc:spChg>
        <pc:spChg chg="add mod">
          <ac:chgData name="" userId="4df855aef7cffa4d" providerId="LiveId" clId="{C54DC4E2-E103-4951-92B0-75EBA14558AA}" dt="2023-11-19T06:27:34.698" v="1053" actId="1076"/>
          <ac:spMkLst>
            <pc:docMk/>
            <pc:sldMk cId="2830776923" sldId="810"/>
            <ac:spMk id="26" creationId="{1292C04D-D7E6-4748-8559-C33ACCEC6EB4}"/>
          </ac:spMkLst>
        </pc:spChg>
        <pc:spChg chg="add mod">
          <ac:chgData name="" userId="4df855aef7cffa4d" providerId="LiveId" clId="{C54DC4E2-E103-4951-92B0-75EBA14558AA}" dt="2023-11-19T06:27:52.242" v="1059" actId="1076"/>
          <ac:spMkLst>
            <pc:docMk/>
            <pc:sldMk cId="2830776923" sldId="810"/>
            <ac:spMk id="27" creationId="{B7D0CB56-F511-464B-A52E-6BB0C24583C7}"/>
          </ac:spMkLst>
        </pc:spChg>
        <pc:spChg chg="add mod">
          <ac:chgData name="" userId="4df855aef7cffa4d" providerId="LiveId" clId="{C54DC4E2-E103-4951-92B0-75EBA14558AA}" dt="2023-11-19T06:26:29.829" v="1032" actId="1076"/>
          <ac:spMkLst>
            <pc:docMk/>
            <pc:sldMk cId="2830776923" sldId="810"/>
            <ac:spMk id="28" creationId="{91E3D421-6BA6-41A2-BA6C-F576EEA870A0}"/>
          </ac:spMkLst>
        </pc:spChg>
        <pc:spChg chg="add mod ord">
          <ac:chgData name="" userId="4df855aef7cffa4d" providerId="LiveId" clId="{C54DC4E2-E103-4951-92B0-75EBA14558AA}" dt="2023-11-21T08:59:43.092" v="2995" actId="20577"/>
          <ac:spMkLst>
            <pc:docMk/>
            <pc:sldMk cId="2830776923" sldId="810"/>
            <ac:spMk id="29" creationId="{AFFCBB7F-52FC-4C6C-A7E0-4137EC74ECA9}"/>
          </ac:spMkLst>
        </pc:spChg>
        <pc:picChg chg="add mod">
          <ac:chgData name="" userId="4df855aef7cffa4d" providerId="LiveId" clId="{C54DC4E2-E103-4951-92B0-75EBA14558AA}" dt="2023-11-19T06:13:34.567" v="774" actId="1076"/>
          <ac:picMkLst>
            <pc:docMk/>
            <pc:sldMk cId="2830776923" sldId="810"/>
            <ac:picMk id="5" creationId="{0149811D-D10D-4552-BD39-54A4AC912B83}"/>
          </ac:picMkLst>
        </pc:picChg>
        <pc:picChg chg="add mod">
          <ac:chgData name="" userId="4df855aef7cffa4d" providerId="LiveId" clId="{C54DC4E2-E103-4951-92B0-75EBA14558AA}" dt="2023-11-19T06:13:27.214" v="772" actId="1076"/>
          <ac:picMkLst>
            <pc:docMk/>
            <pc:sldMk cId="2830776923" sldId="810"/>
            <ac:picMk id="6" creationId="{5B5A82A1-97A5-4542-BC6D-D230EDEF52DF}"/>
          </ac:picMkLst>
        </pc:picChg>
        <pc:picChg chg="add mod">
          <ac:chgData name="" userId="4df855aef7cffa4d" providerId="LiveId" clId="{C54DC4E2-E103-4951-92B0-75EBA14558AA}" dt="2023-11-19T06:13:27.214" v="772" actId="1076"/>
          <ac:picMkLst>
            <pc:docMk/>
            <pc:sldMk cId="2830776923" sldId="810"/>
            <ac:picMk id="7" creationId="{F00D8C2C-BC4A-4C33-A70F-F5B6AE40F88F}"/>
          </ac:picMkLst>
        </pc:picChg>
        <pc:picChg chg="add del mod">
          <ac:chgData name="" userId="4df855aef7cffa4d" providerId="LiveId" clId="{C54DC4E2-E103-4951-92B0-75EBA14558AA}" dt="2023-11-19T06:21:47.714" v="964" actId="478"/>
          <ac:picMkLst>
            <pc:docMk/>
            <pc:sldMk cId="2830776923" sldId="810"/>
            <ac:picMk id="12" creationId="{32D651EC-1E0F-4231-A0BC-8CFC2D273847}"/>
          </ac:picMkLst>
        </pc:picChg>
        <pc:picChg chg="add del mod">
          <ac:chgData name="" userId="4df855aef7cffa4d" providerId="LiveId" clId="{C54DC4E2-E103-4951-92B0-75EBA14558AA}" dt="2023-11-19T06:21:47.714" v="964" actId="478"/>
          <ac:picMkLst>
            <pc:docMk/>
            <pc:sldMk cId="2830776923" sldId="810"/>
            <ac:picMk id="13" creationId="{88569A67-0471-41A1-9CF0-91C9699E934E}"/>
          </ac:picMkLst>
        </pc:picChg>
        <pc:picChg chg="add del mod">
          <ac:chgData name="" userId="4df855aef7cffa4d" providerId="LiveId" clId="{C54DC4E2-E103-4951-92B0-75EBA14558AA}" dt="2023-11-19T06:21:47.714" v="964" actId="478"/>
          <ac:picMkLst>
            <pc:docMk/>
            <pc:sldMk cId="2830776923" sldId="810"/>
            <ac:picMk id="14" creationId="{F6B6836E-A3A3-4247-9F8F-04C04BC6E55A}"/>
          </ac:picMkLst>
        </pc:picChg>
        <pc:picChg chg="add mod">
          <ac:chgData name="" userId="4df855aef7cffa4d" providerId="LiveId" clId="{C54DC4E2-E103-4951-92B0-75EBA14558AA}" dt="2023-11-19T06:25:31.312" v="1004" actId="1076"/>
          <ac:picMkLst>
            <pc:docMk/>
            <pc:sldMk cId="2830776923" sldId="810"/>
            <ac:picMk id="16" creationId="{CEE58EEB-1E6C-4BA3-BCAD-C2F682457CE1}"/>
          </ac:picMkLst>
        </pc:picChg>
        <pc:picChg chg="add mod">
          <ac:chgData name="" userId="4df855aef7cffa4d" providerId="LiveId" clId="{C54DC4E2-E103-4951-92B0-75EBA14558AA}" dt="2023-11-19T06:25:22.942" v="1002" actId="1076"/>
          <ac:picMkLst>
            <pc:docMk/>
            <pc:sldMk cId="2830776923" sldId="810"/>
            <ac:picMk id="17" creationId="{692092AF-3A73-4862-A14A-1F19054BC5FB}"/>
          </ac:picMkLst>
        </pc:picChg>
        <pc:picChg chg="add mod">
          <ac:chgData name="" userId="4df855aef7cffa4d" providerId="LiveId" clId="{C54DC4E2-E103-4951-92B0-75EBA14558AA}" dt="2023-11-19T06:25:22.942" v="1002" actId="1076"/>
          <ac:picMkLst>
            <pc:docMk/>
            <pc:sldMk cId="2830776923" sldId="810"/>
            <ac:picMk id="18" creationId="{010C46F7-0778-41F4-ABF6-5E2910BB8500}"/>
          </ac:picMkLst>
        </pc:picChg>
        <pc:picChg chg="add mod">
          <ac:chgData name="" userId="4df855aef7cffa4d" providerId="LiveId" clId="{C54DC4E2-E103-4951-92B0-75EBA14558AA}" dt="2023-11-19T06:25:22.942" v="1002" actId="1076"/>
          <ac:picMkLst>
            <pc:docMk/>
            <pc:sldMk cId="2830776923" sldId="810"/>
            <ac:picMk id="22" creationId="{7B7F5F58-B294-41C6-A83A-3D7989C3CD8F}"/>
          </ac:picMkLst>
        </pc:picChg>
        <pc:picChg chg="add mod modCrop">
          <ac:chgData name="" userId="4df855aef7cffa4d" providerId="LiveId" clId="{C54DC4E2-E103-4951-92B0-75EBA14558AA}" dt="2023-11-19T06:27:25.866" v="1051" actId="1076"/>
          <ac:picMkLst>
            <pc:docMk/>
            <pc:sldMk cId="2830776923" sldId="810"/>
            <ac:picMk id="25" creationId="{4AFEFAAA-D9F9-4C2A-A2F2-D714C39A2EC5}"/>
          </ac:picMkLst>
        </pc:picChg>
        <pc:picChg chg="add mod">
          <ac:chgData name="" userId="4df855aef7cffa4d" providerId="LiveId" clId="{C54DC4E2-E103-4951-92B0-75EBA14558AA}" dt="2023-11-19T06:27:30.635" v="1052" actId="571"/>
          <ac:picMkLst>
            <pc:docMk/>
            <pc:sldMk cId="2830776923" sldId="810"/>
            <ac:picMk id="30" creationId="{A388EE02-23B0-404B-A057-35CB0E2484C5}"/>
          </ac:picMkLst>
        </pc:picChg>
        <pc:picChg chg="add mod">
          <ac:chgData name="" userId="4df855aef7cffa4d" providerId="LiveId" clId="{C54DC4E2-E103-4951-92B0-75EBA14558AA}" dt="2023-11-19T06:27:47.978" v="1057" actId="1076"/>
          <ac:picMkLst>
            <pc:docMk/>
            <pc:sldMk cId="2830776923" sldId="810"/>
            <ac:picMk id="31" creationId="{E68F571F-18F8-45F3-889C-6F51C99273CB}"/>
          </ac:picMkLst>
        </pc:picChg>
        <pc:picChg chg="add mod">
          <ac:chgData name="" userId="4df855aef7cffa4d" providerId="LiveId" clId="{C54DC4E2-E103-4951-92B0-75EBA14558AA}" dt="2023-11-19T06:27:49.891" v="1058" actId="571"/>
          <ac:picMkLst>
            <pc:docMk/>
            <pc:sldMk cId="2830776923" sldId="810"/>
            <ac:picMk id="32" creationId="{214FAC45-A6B4-4F11-AA75-53BE98709669}"/>
          </ac:picMkLst>
        </pc:picChg>
        <pc:picChg chg="add mod">
          <ac:chgData name="" userId="4df855aef7cffa4d" providerId="LiveId" clId="{C54DC4E2-E103-4951-92B0-75EBA14558AA}" dt="2023-11-19T06:28:12.956" v="1064" actId="1076"/>
          <ac:picMkLst>
            <pc:docMk/>
            <pc:sldMk cId="2830776923" sldId="810"/>
            <ac:picMk id="33" creationId="{21A1D4D2-B24B-40CF-8F5C-32B6E3392F34}"/>
          </ac:picMkLst>
        </pc:picChg>
      </pc:sldChg>
      <pc:sldChg chg="addSp delSp modSp add ord modAnim">
        <pc:chgData name="" userId="4df855aef7cffa4d" providerId="LiveId" clId="{C54DC4E2-E103-4951-92B0-75EBA14558AA}" dt="2023-11-21T09:00:02.743" v="3012"/>
        <pc:sldMkLst>
          <pc:docMk/>
          <pc:sldMk cId="4073006141" sldId="811"/>
        </pc:sldMkLst>
        <pc:spChg chg="add mod">
          <ac:chgData name="" userId="4df855aef7cffa4d" providerId="LiveId" clId="{C54DC4E2-E103-4951-92B0-75EBA14558AA}" dt="2023-11-19T06:34:05.344" v="1101" actId="1076"/>
          <ac:spMkLst>
            <pc:docMk/>
            <pc:sldMk cId="4073006141" sldId="811"/>
            <ac:spMk id="4" creationId="{CB376BFF-76A2-42B4-BE7A-D7C25C35721A}"/>
          </ac:spMkLst>
        </pc:spChg>
        <pc:spChg chg="add mod">
          <ac:chgData name="" userId="4df855aef7cffa4d" providerId="LiveId" clId="{C54DC4E2-E103-4951-92B0-75EBA14558AA}" dt="2023-11-21T09:00:02.743" v="3012"/>
          <ac:spMkLst>
            <pc:docMk/>
            <pc:sldMk cId="4073006141" sldId="811"/>
            <ac:spMk id="5" creationId="{19E1C911-4053-4055-BC92-4D338750EB16}"/>
          </ac:spMkLst>
        </pc:spChg>
        <pc:picChg chg="add del mod">
          <ac:chgData name="" userId="4df855aef7cffa4d" providerId="LiveId" clId="{C54DC4E2-E103-4951-92B0-75EBA14558AA}" dt="2023-11-19T06:30:28.911" v="1086" actId="478"/>
          <ac:picMkLst>
            <pc:docMk/>
            <pc:sldMk cId="4073006141" sldId="811"/>
            <ac:picMk id="2" creationId="{5BBBD251-F77C-43E2-877D-03D2A12DC55F}"/>
          </ac:picMkLst>
        </pc:picChg>
        <pc:picChg chg="add">
          <ac:chgData name="" userId="4df855aef7cffa4d" providerId="LiveId" clId="{C54DC4E2-E103-4951-92B0-75EBA14558AA}" dt="2023-11-19T06:33:42.074" v="1087"/>
          <ac:picMkLst>
            <pc:docMk/>
            <pc:sldMk cId="4073006141" sldId="811"/>
            <ac:picMk id="3" creationId="{CC80FD70-E6D1-4ECB-AD35-E7FB31E86516}"/>
          </ac:picMkLst>
        </pc:picChg>
      </pc:sldChg>
      <pc:sldChg chg="addSp delSp modSp add modAnim">
        <pc:chgData name="" userId="4df855aef7cffa4d" providerId="LiveId" clId="{C54DC4E2-E103-4951-92B0-75EBA14558AA}" dt="2023-11-21T08:59:49.374" v="3000" actId="20577"/>
        <pc:sldMkLst>
          <pc:docMk/>
          <pc:sldMk cId="2539295429" sldId="812"/>
        </pc:sldMkLst>
        <pc:spChg chg="add mod">
          <ac:chgData name="" userId="4df855aef7cffa4d" providerId="LiveId" clId="{C54DC4E2-E103-4951-92B0-75EBA14558AA}" dt="2023-11-21T08:59:49.374" v="3000" actId="20577"/>
          <ac:spMkLst>
            <pc:docMk/>
            <pc:sldMk cId="2539295429" sldId="812"/>
            <ac:spMk id="2" creationId="{BAE71196-C91B-4E8D-8D6A-DD5D718A1461}"/>
          </ac:spMkLst>
        </pc:spChg>
        <pc:spChg chg="add mod">
          <ac:chgData name="" userId="4df855aef7cffa4d" providerId="LiveId" clId="{C54DC4E2-E103-4951-92B0-75EBA14558AA}" dt="2023-11-19T07:43:22.400" v="1215" actId="1076"/>
          <ac:spMkLst>
            <pc:docMk/>
            <pc:sldMk cId="2539295429" sldId="812"/>
            <ac:spMk id="3" creationId="{ABDC3BBC-880C-44E6-A127-8C3F3724A500}"/>
          </ac:spMkLst>
        </pc:spChg>
        <pc:spChg chg="add mod">
          <ac:chgData name="" userId="4df855aef7cffa4d" providerId="LiveId" clId="{C54DC4E2-E103-4951-92B0-75EBA14558AA}" dt="2023-11-19T07:43:48.411" v="1221" actId="207"/>
          <ac:spMkLst>
            <pc:docMk/>
            <pc:sldMk cId="2539295429" sldId="812"/>
            <ac:spMk id="4" creationId="{A94770F8-DB4B-4A70-AA0C-8861AB638ADA}"/>
          </ac:spMkLst>
        </pc:spChg>
        <pc:spChg chg="add mod">
          <ac:chgData name="" userId="4df855aef7cffa4d" providerId="LiveId" clId="{C54DC4E2-E103-4951-92B0-75EBA14558AA}" dt="2023-11-19T07:43:24.745" v="1216" actId="1076"/>
          <ac:spMkLst>
            <pc:docMk/>
            <pc:sldMk cId="2539295429" sldId="812"/>
            <ac:spMk id="5" creationId="{39B18BEE-07EB-4879-A542-B8ED903C3CFD}"/>
          </ac:spMkLst>
        </pc:spChg>
        <pc:spChg chg="add mod">
          <ac:chgData name="" userId="4df855aef7cffa4d" providerId="LiveId" clId="{C54DC4E2-E103-4951-92B0-75EBA14558AA}" dt="2023-11-19T07:43:50.956" v="1222" actId="207"/>
          <ac:spMkLst>
            <pc:docMk/>
            <pc:sldMk cId="2539295429" sldId="812"/>
            <ac:spMk id="6" creationId="{7B169F32-9A36-4343-951F-2D15A975D2DA}"/>
          </ac:spMkLst>
        </pc:spChg>
        <pc:spChg chg="add mod">
          <ac:chgData name="" userId="4df855aef7cffa4d" providerId="LiveId" clId="{C54DC4E2-E103-4951-92B0-75EBA14558AA}" dt="2023-11-19T07:43:37.130" v="1219" actId="14100"/>
          <ac:spMkLst>
            <pc:docMk/>
            <pc:sldMk cId="2539295429" sldId="812"/>
            <ac:spMk id="7" creationId="{478B6E82-BA6A-4890-943F-9DDAD5B7AAF5}"/>
          </ac:spMkLst>
        </pc:spChg>
        <pc:spChg chg="add mod">
          <ac:chgData name="" userId="4df855aef7cffa4d" providerId="LiveId" clId="{C54DC4E2-E103-4951-92B0-75EBA14558AA}" dt="2023-11-19T07:44:21.339" v="1233" actId="14100"/>
          <ac:spMkLst>
            <pc:docMk/>
            <pc:sldMk cId="2539295429" sldId="812"/>
            <ac:spMk id="9" creationId="{B4AB896E-DF77-4774-8C7E-EACE53995FEC}"/>
          </ac:spMkLst>
        </pc:spChg>
        <pc:spChg chg="add mod">
          <ac:chgData name="" userId="4df855aef7cffa4d" providerId="LiveId" clId="{C54DC4E2-E103-4951-92B0-75EBA14558AA}" dt="2023-11-19T07:44:17.895" v="1232" actId="14100"/>
          <ac:spMkLst>
            <pc:docMk/>
            <pc:sldMk cId="2539295429" sldId="812"/>
            <ac:spMk id="10" creationId="{1E54EA9E-BA94-427D-962F-C6A68D2B2AD7}"/>
          </ac:spMkLst>
        </pc:spChg>
        <pc:spChg chg="add mod">
          <ac:chgData name="" userId="4df855aef7cffa4d" providerId="LiveId" clId="{C54DC4E2-E103-4951-92B0-75EBA14558AA}" dt="2023-11-19T07:45:48.818" v="1299" actId="122"/>
          <ac:spMkLst>
            <pc:docMk/>
            <pc:sldMk cId="2539295429" sldId="812"/>
            <ac:spMk id="13" creationId="{1B6D88DA-9DB7-4AF9-A1C1-784E68405564}"/>
          </ac:spMkLst>
        </pc:spChg>
        <pc:spChg chg="add mod">
          <ac:chgData name="" userId="4df855aef7cffa4d" providerId="LiveId" clId="{C54DC4E2-E103-4951-92B0-75EBA14558AA}" dt="2023-11-19T07:45:55.334" v="1300" actId="571"/>
          <ac:spMkLst>
            <pc:docMk/>
            <pc:sldMk cId="2539295429" sldId="812"/>
            <ac:spMk id="14" creationId="{CF03BE8E-241C-484E-89D2-CAF5BFFC75DA}"/>
          </ac:spMkLst>
        </pc:spChg>
        <pc:spChg chg="add mod">
          <ac:chgData name="" userId="4df855aef7cffa4d" providerId="LiveId" clId="{C54DC4E2-E103-4951-92B0-75EBA14558AA}" dt="2023-11-19T07:46:07.583" v="1324" actId="1076"/>
          <ac:spMkLst>
            <pc:docMk/>
            <pc:sldMk cId="2539295429" sldId="812"/>
            <ac:spMk id="15" creationId="{13260743-F3B7-42E0-84F0-CF347AA3E1F5}"/>
          </ac:spMkLst>
        </pc:spChg>
        <pc:spChg chg="add mod">
          <ac:chgData name="" userId="4df855aef7cffa4d" providerId="LiveId" clId="{C54DC4E2-E103-4951-92B0-75EBA14558AA}" dt="2023-11-19T07:51:20.011" v="1503" actId="14100"/>
          <ac:spMkLst>
            <pc:docMk/>
            <pc:sldMk cId="2539295429" sldId="812"/>
            <ac:spMk id="16" creationId="{53641411-7EAA-451E-90F8-9AA04F1BB1C0}"/>
          </ac:spMkLst>
        </pc:spChg>
        <pc:spChg chg="add mod">
          <ac:chgData name="" userId="4df855aef7cffa4d" providerId="LiveId" clId="{C54DC4E2-E103-4951-92B0-75EBA14558AA}" dt="2023-11-19T07:51:17.029" v="1502" actId="1076"/>
          <ac:spMkLst>
            <pc:docMk/>
            <pc:sldMk cId="2539295429" sldId="812"/>
            <ac:spMk id="17" creationId="{F59D41E8-17B3-40D5-A2C5-963A85735D73}"/>
          </ac:spMkLst>
        </pc:spChg>
        <pc:spChg chg="add mod">
          <ac:chgData name="" userId="4df855aef7cffa4d" providerId="LiveId" clId="{C54DC4E2-E103-4951-92B0-75EBA14558AA}" dt="2023-11-19T07:51:17.029" v="1502" actId="1076"/>
          <ac:spMkLst>
            <pc:docMk/>
            <pc:sldMk cId="2539295429" sldId="812"/>
            <ac:spMk id="18" creationId="{20EA4E54-46A5-49ED-9E29-5AC59C69BFE6}"/>
          </ac:spMkLst>
        </pc:spChg>
        <pc:spChg chg="add mod">
          <ac:chgData name="" userId="4df855aef7cffa4d" providerId="LiveId" clId="{C54DC4E2-E103-4951-92B0-75EBA14558AA}" dt="2023-11-19T07:51:17.029" v="1502" actId="1076"/>
          <ac:spMkLst>
            <pc:docMk/>
            <pc:sldMk cId="2539295429" sldId="812"/>
            <ac:spMk id="19" creationId="{29CD400A-5918-4C24-A41A-946E50F56757}"/>
          </ac:spMkLst>
        </pc:spChg>
        <pc:spChg chg="add del mod">
          <ac:chgData name="" userId="4df855aef7cffa4d" providerId="LiveId" clId="{C54DC4E2-E103-4951-92B0-75EBA14558AA}" dt="2023-11-19T07:48:07.259" v="1434" actId="478"/>
          <ac:spMkLst>
            <pc:docMk/>
            <pc:sldMk cId="2539295429" sldId="812"/>
            <ac:spMk id="20" creationId="{9CF21523-60B6-4A9E-B701-9C2D6160E666}"/>
          </ac:spMkLst>
        </pc:spChg>
        <pc:spChg chg="add mod">
          <ac:chgData name="" userId="4df855aef7cffa4d" providerId="LiveId" clId="{C54DC4E2-E103-4951-92B0-75EBA14558AA}" dt="2023-11-19T07:51:17.029" v="1502" actId="1076"/>
          <ac:spMkLst>
            <pc:docMk/>
            <pc:sldMk cId="2539295429" sldId="812"/>
            <ac:spMk id="21" creationId="{30C9AF74-AEA5-4D00-AC62-60CE91C1248A}"/>
          </ac:spMkLst>
        </pc:spChg>
        <pc:spChg chg="add mod">
          <ac:chgData name="" userId="4df855aef7cffa4d" providerId="LiveId" clId="{C54DC4E2-E103-4951-92B0-75EBA14558AA}" dt="2023-11-19T07:51:17.029" v="1502" actId="1076"/>
          <ac:spMkLst>
            <pc:docMk/>
            <pc:sldMk cId="2539295429" sldId="812"/>
            <ac:spMk id="25" creationId="{C3DC46C9-A655-4F7F-A59D-4A442C706081}"/>
          </ac:spMkLst>
        </pc:spChg>
        <pc:spChg chg="add del mod">
          <ac:chgData name="" userId="4df855aef7cffa4d" providerId="LiveId" clId="{C54DC4E2-E103-4951-92B0-75EBA14558AA}" dt="2023-11-19T07:50:51.463" v="1475" actId="478"/>
          <ac:spMkLst>
            <pc:docMk/>
            <pc:sldMk cId="2539295429" sldId="812"/>
            <ac:spMk id="26" creationId="{912AB75A-7B67-43FF-A03A-17592121AD37}"/>
          </ac:spMkLst>
        </pc:spChg>
        <pc:spChg chg="add mod">
          <ac:chgData name="" userId="4df855aef7cffa4d" providerId="LiveId" clId="{C54DC4E2-E103-4951-92B0-75EBA14558AA}" dt="2023-11-19T07:51:17.029" v="1502" actId="1076"/>
          <ac:spMkLst>
            <pc:docMk/>
            <pc:sldMk cId="2539295429" sldId="812"/>
            <ac:spMk id="27" creationId="{56AB2F89-3893-4BE5-9154-945EEA48CA4C}"/>
          </ac:spMkLst>
        </pc:spChg>
        <pc:spChg chg="add mod">
          <ac:chgData name="" userId="4df855aef7cffa4d" providerId="LiveId" clId="{C54DC4E2-E103-4951-92B0-75EBA14558AA}" dt="2023-11-19T07:51:45.889" v="1538" actId="1076"/>
          <ac:spMkLst>
            <pc:docMk/>
            <pc:sldMk cId="2539295429" sldId="812"/>
            <ac:spMk id="28" creationId="{AA408A51-9220-4BF9-85BC-F5A1452D91C7}"/>
          </ac:spMkLst>
        </pc:spChg>
        <pc:spChg chg="add mod">
          <ac:chgData name="" userId="4df855aef7cffa4d" providerId="LiveId" clId="{C54DC4E2-E103-4951-92B0-75EBA14558AA}" dt="2023-11-19T09:13:55.978" v="1580" actId="14100"/>
          <ac:spMkLst>
            <pc:docMk/>
            <pc:sldMk cId="2539295429" sldId="812"/>
            <ac:spMk id="29" creationId="{B6A0AC8E-70C7-4BC7-B321-A9D7C49FCBE2}"/>
          </ac:spMkLst>
        </pc:spChg>
        <pc:picChg chg="add mod">
          <ac:chgData name="" userId="4df855aef7cffa4d" providerId="LiveId" clId="{C54DC4E2-E103-4951-92B0-75EBA14558AA}" dt="2023-11-19T07:44:50.689" v="1237" actId="1076"/>
          <ac:picMkLst>
            <pc:docMk/>
            <pc:sldMk cId="2539295429" sldId="812"/>
            <ac:picMk id="8" creationId="{D795362A-91BB-4F4E-89DF-6E8AB2F1B2E8}"/>
          </ac:picMkLst>
        </pc:picChg>
        <pc:picChg chg="add mod">
          <ac:chgData name="" userId="4df855aef7cffa4d" providerId="LiveId" clId="{C54DC4E2-E103-4951-92B0-75EBA14558AA}" dt="2023-11-19T07:45:06.816" v="1243" actId="1076"/>
          <ac:picMkLst>
            <pc:docMk/>
            <pc:sldMk cId="2539295429" sldId="812"/>
            <ac:picMk id="11" creationId="{CDA8EB10-BB0A-4B4D-AF22-51EF6A72FF08}"/>
          </ac:picMkLst>
        </pc:picChg>
        <pc:picChg chg="add mod">
          <ac:chgData name="" userId="4df855aef7cffa4d" providerId="LiveId" clId="{C54DC4E2-E103-4951-92B0-75EBA14558AA}" dt="2023-11-19T07:45:11.457" v="1244" actId="571"/>
          <ac:picMkLst>
            <pc:docMk/>
            <pc:sldMk cId="2539295429" sldId="812"/>
            <ac:picMk id="12" creationId="{C488E48A-F648-4013-B2A8-6842B830B909}"/>
          </ac:picMkLst>
        </pc:picChg>
        <pc:picChg chg="add mod">
          <ac:chgData name="" userId="4df855aef7cffa4d" providerId="LiveId" clId="{C54DC4E2-E103-4951-92B0-75EBA14558AA}" dt="2023-11-19T07:51:17.029" v="1502" actId="1076"/>
          <ac:picMkLst>
            <pc:docMk/>
            <pc:sldMk cId="2539295429" sldId="812"/>
            <ac:picMk id="22" creationId="{6739456A-B3CE-4957-B599-5A93D6DCB850}"/>
          </ac:picMkLst>
        </pc:picChg>
        <pc:picChg chg="add mod">
          <ac:chgData name="" userId="4df855aef7cffa4d" providerId="LiveId" clId="{C54DC4E2-E103-4951-92B0-75EBA14558AA}" dt="2023-11-19T07:51:17.029" v="1502" actId="1076"/>
          <ac:picMkLst>
            <pc:docMk/>
            <pc:sldMk cId="2539295429" sldId="812"/>
            <ac:picMk id="23" creationId="{9B21D391-F153-49F8-9A8F-209BCE1FB08D}"/>
          </ac:picMkLst>
        </pc:picChg>
        <pc:picChg chg="add mod">
          <ac:chgData name="" userId="4df855aef7cffa4d" providerId="LiveId" clId="{C54DC4E2-E103-4951-92B0-75EBA14558AA}" dt="2023-11-19T07:51:17.029" v="1502" actId="1076"/>
          <ac:picMkLst>
            <pc:docMk/>
            <pc:sldMk cId="2539295429" sldId="812"/>
            <ac:picMk id="24" creationId="{64911785-0788-4E88-AC01-4FC1F02B9F79}"/>
          </ac:picMkLst>
        </pc:picChg>
      </pc:sldChg>
      <pc:sldChg chg="addSp modSp add modAnim">
        <pc:chgData name="" userId="4df855aef7cffa4d" providerId="LiveId" clId="{C54DC4E2-E103-4951-92B0-75EBA14558AA}" dt="2023-11-21T08:59:57.689" v="3005" actId="20577"/>
        <pc:sldMkLst>
          <pc:docMk/>
          <pc:sldMk cId="3187038762" sldId="813"/>
        </pc:sldMkLst>
        <pc:spChg chg="add mod">
          <ac:chgData name="" userId="4df855aef7cffa4d" providerId="LiveId" clId="{C54DC4E2-E103-4951-92B0-75EBA14558AA}" dt="2023-11-19T09:15:51.380" v="1628" actId="1076"/>
          <ac:spMkLst>
            <pc:docMk/>
            <pc:sldMk cId="3187038762" sldId="813"/>
            <ac:spMk id="3" creationId="{8BCEAE80-AA84-4207-A244-AFE21196650D}"/>
          </ac:spMkLst>
        </pc:spChg>
        <pc:spChg chg="add mod">
          <ac:chgData name="" userId="4df855aef7cffa4d" providerId="LiveId" clId="{C54DC4E2-E103-4951-92B0-75EBA14558AA}" dt="2023-11-19T09:15:51.380" v="1628" actId="1076"/>
          <ac:spMkLst>
            <pc:docMk/>
            <pc:sldMk cId="3187038762" sldId="813"/>
            <ac:spMk id="4" creationId="{2DE167B5-00C0-4C99-B195-11FA9678DFEB}"/>
          </ac:spMkLst>
        </pc:spChg>
        <pc:spChg chg="add mod">
          <ac:chgData name="" userId="4df855aef7cffa4d" providerId="LiveId" clId="{C54DC4E2-E103-4951-92B0-75EBA14558AA}" dt="2023-11-19T09:15:51.380" v="1628" actId="1076"/>
          <ac:spMkLst>
            <pc:docMk/>
            <pc:sldMk cId="3187038762" sldId="813"/>
            <ac:spMk id="5" creationId="{7D80DE53-13AE-4B8C-837A-11B8185B61A8}"/>
          </ac:spMkLst>
        </pc:spChg>
        <pc:spChg chg="add mod">
          <ac:chgData name="" userId="4df855aef7cffa4d" providerId="LiveId" clId="{C54DC4E2-E103-4951-92B0-75EBA14558AA}" dt="2023-11-19T09:15:51.380" v="1628" actId="1076"/>
          <ac:spMkLst>
            <pc:docMk/>
            <pc:sldMk cId="3187038762" sldId="813"/>
            <ac:spMk id="6" creationId="{415BC97E-ABD2-4198-8E75-217BDED8E638}"/>
          </ac:spMkLst>
        </pc:spChg>
        <pc:spChg chg="add mod">
          <ac:chgData name="" userId="4df855aef7cffa4d" providerId="LiveId" clId="{C54DC4E2-E103-4951-92B0-75EBA14558AA}" dt="2023-11-21T08:59:57.689" v="3005" actId="20577"/>
          <ac:spMkLst>
            <pc:docMk/>
            <pc:sldMk cId="3187038762" sldId="813"/>
            <ac:spMk id="8" creationId="{0AE16F91-B1F9-49A2-AB8D-377DA19D5B56}"/>
          </ac:spMkLst>
        </pc:spChg>
        <pc:picChg chg="add mod">
          <ac:chgData name="" userId="4df855aef7cffa4d" providerId="LiveId" clId="{C54DC4E2-E103-4951-92B0-75EBA14558AA}" dt="2023-11-19T09:15:51.380" v="1628" actId="1076"/>
          <ac:picMkLst>
            <pc:docMk/>
            <pc:sldMk cId="3187038762" sldId="813"/>
            <ac:picMk id="2" creationId="{CD5383A7-0E8D-4923-8F69-AD44617F3136}"/>
          </ac:picMkLst>
        </pc:picChg>
        <pc:picChg chg="add mod">
          <ac:chgData name="" userId="4df855aef7cffa4d" providerId="LiveId" clId="{C54DC4E2-E103-4951-92B0-75EBA14558AA}" dt="2023-11-19T09:15:51.380" v="1628" actId="1076"/>
          <ac:picMkLst>
            <pc:docMk/>
            <pc:sldMk cId="3187038762" sldId="813"/>
            <ac:picMk id="7" creationId="{50F20B5D-8122-4E87-9C02-24301A6BF8B8}"/>
          </ac:picMkLst>
        </pc:picChg>
        <pc:picChg chg="add mod">
          <ac:chgData name="" userId="4df855aef7cffa4d" providerId="LiveId" clId="{C54DC4E2-E103-4951-92B0-75EBA14558AA}" dt="2023-11-19T09:16:46.917" v="1636" actId="1076"/>
          <ac:picMkLst>
            <pc:docMk/>
            <pc:sldMk cId="3187038762" sldId="813"/>
            <ac:picMk id="9" creationId="{C168E595-CA41-4FB2-92F5-409F13422E29}"/>
          </ac:picMkLst>
        </pc:picChg>
      </pc:sldChg>
      <pc:sldChg chg="addSp modSp add ord">
        <pc:chgData name="" userId="4df855aef7cffa4d" providerId="LiveId" clId="{C54DC4E2-E103-4951-92B0-75EBA14558AA}" dt="2023-11-21T09:01:16.735" v="3037" actId="20577"/>
        <pc:sldMkLst>
          <pc:docMk/>
          <pc:sldMk cId="1736224482" sldId="814"/>
        </pc:sldMkLst>
        <pc:spChg chg="add mod">
          <ac:chgData name="" userId="4df855aef7cffa4d" providerId="LiveId" clId="{C54DC4E2-E103-4951-92B0-75EBA14558AA}" dt="2023-11-19T09:25:18.172" v="1762" actId="14100"/>
          <ac:spMkLst>
            <pc:docMk/>
            <pc:sldMk cId="1736224482" sldId="814"/>
            <ac:spMk id="2" creationId="{DCD9DBB8-B66A-40EC-AA5A-F8CC4A86E470}"/>
          </ac:spMkLst>
        </pc:spChg>
        <pc:spChg chg="mod">
          <ac:chgData name="" userId="4df855aef7cffa4d" providerId="LiveId" clId="{C54DC4E2-E103-4951-92B0-75EBA14558AA}" dt="2023-11-21T09:01:16.735" v="3037" actId="20577"/>
          <ac:spMkLst>
            <pc:docMk/>
            <pc:sldMk cId="1736224482" sldId="814"/>
            <ac:spMk id="5" creationId="{19E1C911-4053-4055-BC92-4D338750EB16}"/>
          </ac:spMkLst>
        </pc:spChg>
      </pc:sldChg>
      <pc:sldChg chg="addSp delSp modSp add ord modAnim">
        <pc:chgData name="" userId="4df855aef7cffa4d" providerId="LiveId" clId="{C54DC4E2-E103-4951-92B0-75EBA14558AA}" dt="2023-11-19T09:51:15.775" v="2203" actId="20577"/>
        <pc:sldMkLst>
          <pc:docMk/>
          <pc:sldMk cId="1173862429" sldId="815"/>
        </pc:sldMkLst>
        <pc:spChg chg="add mod">
          <ac:chgData name="" userId="4df855aef7cffa4d" providerId="LiveId" clId="{C54DC4E2-E103-4951-92B0-75EBA14558AA}" dt="2023-11-19T09:41:09.803" v="2016" actId="1076"/>
          <ac:spMkLst>
            <pc:docMk/>
            <pc:sldMk cId="1173862429" sldId="815"/>
            <ac:spMk id="2" creationId="{0E46E2E6-246E-45A8-B092-831B450252F9}"/>
          </ac:spMkLst>
        </pc:spChg>
        <pc:spChg chg="add del mod">
          <ac:chgData name="" userId="4df855aef7cffa4d" providerId="LiveId" clId="{C54DC4E2-E103-4951-92B0-75EBA14558AA}" dt="2023-11-19T09:30:26.027" v="1868" actId="478"/>
          <ac:spMkLst>
            <pc:docMk/>
            <pc:sldMk cId="1173862429" sldId="815"/>
            <ac:spMk id="4" creationId="{148A15DE-9D04-473E-A274-7CCECB026940}"/>
          </ac:spMkLst>
        </pc:spChg>
        <pc:spChg chg="add mod">
          <ac:chgData name="" userId="4df855aef7cffa4d" providerId="LiveId" clId="{C54DC4E2-E103-4951-92B0-75EBA14558AA}" dt="2023-11-19T09:28:09.053" v="1848" actId="14100"/>
          <ac:spMkLst>
            <pc:docMk/>
            <pc:sldMk cId="1173862429" sldId="815"/>
            <ac:spMk id="5" creationId="{E70F3E45-9C66-4C4C-BFD2-57509DEC40A3}"/>
          </ac:spMkLst>
        </pc:spChg>
        <pc:spChg chg="add del mod">
          <ac:chgData name="" userId="4df855aef7cffa4d" providerId="LiveId" clId="{C54DC4E2-E103-4951-92B0-75EBA14558AA}" dt="2023-11-19T09:29:43.673" v="1852" actId="478"/>
          <ac:spMkLst>
            <pc:docMk/>
            <pc:sldMk cId="1173862429" sldId="815"/>
            <ac:spMk id="6" creationId="{2DE16D6C-9C2A-4D78-A094-5EEF425F0B9F}"/>
          </ac:spMkLst>
        </pc:spChg>
        <pc:spChg chg="add mod">
          <ac:chgData name="" userId="4df855aef7cffa4d" providerId="LiveId" clId="{C54DC4E2-E103-4951-92B0-75EBA14558AA}" dt="2023-11-19T09:40:16.461" v="2001" actId="14100"/>
          <ac:spMkLst>
            <pc:docMk/>
            <pc:sldMk cId="1173862429" sldId="815"/>
            <ac:spMk id="7" creationId="{33BC0EB6-6AC6-4DF3-879F-6222D588C3F0}"/>
          </ac:spMkLst>
        </pc:spChg>
        <pc:spChg chg="add mod">
          <ac:chgData name="" userId="4df855aef7cffa4d" providerId="LiveId" clId="{C54DC4E2-E103-4951-92B0-75EBA14558AA}" dt="2023-11-19T09:40:45.701" v="2009" actId="1076"/>
          <ac:spMkLst>
            <pc:docMk/>
            <pc:sldMk cId="1173862429" sldId="815"/>
            <ac:spMk id="10" creationId="{55BC5683-F89A-4D3D-A864-D3012DB7F9DD}"/>
          </ac:spMkLst>
        </pc:spChg>
        <pc:spChg chg="add mod">
          <ac:chgData name="" userId="4df855aef7cffa4d" providerId="LiveId" clId="{C54DC4E2-E103-4951-92B0-75EBA14558AA}" dt="2023-11-19T09:51:15.775" v="2203" actId="20577"/>
          <ac:spMkLst>
            <pc:docMk/>
            <pc:sldMk cId="1173862429" sldId="815"/>
            <ac:spMk id="11" creationId="{46C9C455-E9EC-4D72-8B6B-14F273F7F186}"/>
          </ac:spMkLst>
        </pc:spChg>
        <pc:spChg chg="add del mod">
          <ac:chgData name="" userId="4df855aef7cffa4d" providerId="LiveId" clId="{C54DC4E2-E103-4951-92B0-75EBA14558AA}" dt="2023-11-19T09:41:04.754" v="2015" actId="478"/>
          <ac:spMkLst>
            <pc:docMk/>
            <pc:sldMk cId="1173862429" sldId="815"/>
            <ac:spMk id="12" creationId="{B1C7BDAB-036C-405A-BE8C-A411045D8FA2}"/>
          </ac:spMkLst>
        </pc:spChg>
        <pc:spChg chg="add del mod">
          <ac:chgData name="" userId="4df855aef7cffa4d" providerId="LiveId" clId="{C54DC4E2-E103-4951-92B0-75EBA14558AA}" dt="2023-11-19T09:39:35.907" v="1990" actId="478"/>
          <ac:spMkLst>
            <pc:docMk/>
            <pc:sldMk cId="1173862429" sldId="815"/>
            <ac:spMk id="13" creationId="{8B756877-C80F-4C00-B731-32E33C3E62E0}"/>
          </ac:spMkLst>
        </pc:spChg>
        <pc:spChg chg="add mod ord">
          <ac:chgData name="" userId="4df855aef7cffa4d" providerId="LiveId" clId="{C54DC4E2-E103-4951-92B0-75EBA14558AA}" dt="2023-11-19T09:41:00.800" v="2014" actId="14100"/>
          <ac:spMkLst>
            <pc:docMk/>
            <pc:sldMk cId="1173862429" sldId="815"/>
            <ac:spMk id="14" creationId="{42FCCD12-6D2E-444B-AF03-EEBCCC56E859}"/>
          </ac:spMkLst>
        </pc:spChg>
        <pc:spChg chg="add mod">
          <ac:chgData name="" userId="4df855aef7cffa4d" providerId="LiveId" clId="{C54DC4E2-E103-4951-92B0-75EBA14558AA}" dt="2023-11-19T09:49:01.449" v="2150" actId="14100"/>
          <ac:spMkLst>
            <pc:docMk/>
            <pc:sldMk cId="1173862429" sldId="815"/>
            <ac:spMk id="15" creationId="{B3088446-464E-4E49-AB5C-F74D9D4F339C}"/>
          </ac:spMkLst>
        </pc:spChg>
        <pc:spChg chg="add mod">
          <ac:chgData name="" userId="4df855aef7cffa4d" providerId="LiveId" clId="{C54DC4E2-E103-4951-92B0-75EBA14558AA}" dt="2023-11-19T09:42:12.710" v="2061" actId="404"/>
          <ac:spMkLst>
            <pc:docMk/>
            <pc:sldMk cId="1173862429" sldId="815"/>
            <ac:spMk id="16" creationId="{2BA6D9C8-A9A4-4D4B-A4B0-D6FE408E2DF5}"/>
          </ac:spMkLst>
        </pc:spChg>
        <pc:spChg chg="add mod">
          <ac:chgData name="" userId="4df855aef7cffa4d" providerId="LiveId" clId="{C54DC4E2-E103-4951-92B0-75EBA14558AA}" dt="2023-11-19T09:47:23.902" v="2079" actId="20577"/>
          <ac:spMkLst>
            <pc:docMk/>
            <pc:sldMk cId="1173862429" sldId="815"/>
            <ac:spMk id="18" creationId="{0F4BF6F6-A319-4FFD-8C88-41D942EE812A}"/>
          </ac:spMkLst>
        </pc:spChg>
        <pc:spChg chg="add del mod">
          <ac:chgData name="" userId="4df855aef7cffa4d" providerId="LiveId" clId="{C54DC4E2-E103-4951-92B0-75EBA14558AA}" dt="2023-11-19T09:47:40.058" v="2083" actId="478"/>
          <ac:spMkLst>
            <pc:docMk/>
            <pc:sldMk cId="1173862429" sldId="815"/>
            <ac:spMk id="19" creationId="{43E5D5C8-19CD-4877-8897-B6DFDEE0DD34}"/>
          </ac:spMkLst>
        </pc:spChg>
        <pc:spChg chg="add mod">
          <ac:chgData name="" userId="4df855aef7cffa4d" providerId="LiveId" clId="{C54DC4E2-E103-4951-92B0-75EBA14558AA}" dt="2023-11-19T09:50:48.800" v="2195" actId="14100"/>
          <ac:spMkLst>
            <pc:docMk/>
            <pc:sldMk cId="1173862429" sldId="815"/>
            <ac:spMk id="20" creationId="{1A3B34AF-9280-41F1-9023-4B56CFDD443B}"/>
          </ac:spMkLst>
        </pc:spChg>
        <pc:spChg chg="add mod">
          <ac:chgData name="" userId="4df855aef7cffa4d" providerId="LiveId" clId="{C54DC4E2-E103-4951-92B0-75EBA14558AA}" dt="2023-11-19T09:50:39.970" v="2192" actId="1076"/>
          <ac:spMkLst>
            <pc:docMk/>
            <pc:sldMk cId="1173862429" sldId="815"/>
            <ac:spMk id="22" creationId="{D16B7D0C-E6DB-49BE-B28D-77F26C0F7978}"/>
          </ac:spMkLst>
        </pc:spChg>
        <pc:spChg chg="add mod">
          <ac:chgData name="" userId="4df855aef7cffa4d" providerId="LiveId" clId="{C54DC4E2-E103-4951-92B0-75EBA14558AA}" dt="2023-11-19T09:51:06.427" v="2200" actId="207"/>
          <ac:spMkLst>
            <pc:docMk/>
            <pc:sldMk cId="1173862429" sldId="815"/>
            <ac:spMk id="23" creationId="{14A3DA1F-0E0A-4769-B481-7E343FAF92D7}"/>
          </ac:spMkLst>
        </pc:spChg>
        <pc:spChg chg="add del mod">
          <ac:chgData name="" userId="4df855aef7cffa4d" providerId="LiveId" clId="{C54DC4E2-E103-4951-92B0-75EBA14558AA}" dt="2023-11-19T09:49:40.883" v="2162" actId="478"/>
          <ac:spMkLst>
            <pc:docMk/>
            <pc:sldMk cId="1173862429" sldId="815"/>
            <ac:spMk id="24" creationId="{E4577A48-9CEB-45FF-9D20-764F75D1AD15}"/>
          </ac:spMkLst>
        </pc:spChg>
        <pc:spChg chg="add del mod">
          <ac:chgData name="" userId="4df855aef7cffa4d" providerId="LiveId" clId="{C54DC4E2-E103-4951-92B0-75EBA14558AA}" dt="2023-11-19T09:49:57.799" v="2166" actId="478"/>
          <ac:spMkLst>
            <pc:docMk/>
            <pc:sldMk cId="1173862429" sldId="815"/>
            <ac:spMk id="25" creationId="{6A4EA36D-2B87-47A7-9CA0-D79ED89F537A}"/>
          </ac:spMkLst>
        </pc:spChg>
        <pc:spChg chg="add mod">
          <ac:chgData name="" userId="4df855aef7cffa4d" providerId="LiveId" clId="{C54DC4E2-E103-4951-92B0-75EBA14558AA}" dt="2023-11-19T09:50:30.753" v="2188" actId="1076"/>
          <ac:spMkLst>
            <pc:docMk/>
            <pc:sldMk cId="1173862429" sldId="815"/>
            <ac:spMk id="26" creationId="{A561A4F5-D276-4CF0-AB4B-C9BFE235E9EF}"/>
          </ac:spMkLst>
        </pc:spChg>
        <pc:picChg chg="add mod ord">
          <ac:chgData name="" userId="4df855aef7cffa4d" providerId="LiveId" clId="{C54DC4E2-E103-4951-92B0-75EBA14558AA}" dt="2023-11-19T09:40:21.362" v="2003" actId="1076"/>
          <ac:picMkLst>
            <pc:docMk/>
            <pc:sldMk cId="1173862429" sldId="815"/>
            <ac:picMk id="3" creationId="{D7FA833D-CAB9-4512-910A-F8CCDF375310}"/>
          </ac:picMkLst>
        </pc:picChg>
        <pc:picChg chg="add del mod">
          <ac:chgData name="" userId="4df855aef7cffa4d" providerId="LiveId" clId="{C54DC4E2-E103-4951-92B0-75EBA14558AA}" dt="2023-11-19T09:32:40.391" v="1882" actId="478"/>
          <ac:picMkLst>
            <pc:docMk/>
            <pc:sldMk cId="1173862429" sldId="815"/>
            <ac:picMk id="8" creationId="{3B612F41-4349-4D58-89B9-C8B6F271E32F}"/>
          </ac:picMkLst>
        </pc:picChg>
        <pc:picChg chg="add mod">
          <ac:chgData name="" userId="4df855aef7cffa4d" providerId="LiveId" clId="{C54DC4E2-E103-4951-92B0-75EBA14558AA}" dt="2023-11-19T09:40:30.552" v="2005" actId="1076"/>
          <ac:picMkLst>
            <pc:docMk/>
            <pc:sldMk cId="1173862429" sldId="815"/>
            <ac:picMk id="9" creationId="{11C26998-7670-4CB5-B782-D4848CA525C0}"/>
          </ac:picMkLst>
        </pc:picChg>
        <pc:picChg chg="add mod">
          <ac:chgData name="" userId="4df855aef7cffa4d" providerId="LiveId" clId="{C54DC4E2-E103-4951-92B0-75EBA14558AA}" dt="2023-11-19T09:47:15.605" v="2067" actId="1076"/>
          <ac:picMkLst>
            <pc:docMk/>
            <pc:sldMk cId="1173862429" sldId="815"/>
            <ac:picMk id="17" creationId="{3AB20A3B-C770-4338-AE9A-5095A01CCA64}"/>
          </ac:picMkLst>
        </pc:picChg>
        <pc:picChg chg="add mod">
          <ac:chgData name="" userId="4df855aef7cffa4d" providerId="LiveId" clId="{C54DC4E2-E103-4951-92B0-75EBA14558AA}" dt="2023-11-19T09:50:56.875" v="2197" actId="1076"/>
          <ac:picMkLst>
            <pc:docMk/>
            <pc:sldMk cId="1173862429" sldId="815"/>
            <ac:picMk id="21" creationId="{F67ACA0D-CCFA-42B4-94FB-B44B15AF82E2}"/>
          </ac:picMkLst>
        </pc:picChg>
      </pc:sldChg>
    </pc:docChg>
  </pc:docChgLst>
  <pc:docChgLst>
    <pc:chgData userId="4df855aef7cffa4d" providerId="LiveId" clId="{4A0454EE-46F0-45DF-905F-519FE6724362}"/>
    <pc:docChg chg="delSld modSld">
      <pc:chgData name="" userId="4df855aef7cffa4d" providerId="LiveId" clId="{4A0454EE-46F0-45DF-905F-519FE6724362}" dt="2023-11-17T06:29:11.730" v="17" actId="14100"/>
      <pc:docMkLst>
        <pc:docMk/>
      </pc:docMkLst>
      <pc:sldChg chg="modSp">
        <pc:chgData name="" userId="4df855aef7cffa4d" providerId="LiveId" clId="{4A0454EE-46F0-45DF-905F-519FE6724362}" dt="2023-11-17T06:29:11.730" v="17" actId="14100"/>
        <pc:sldMkLst>
          <pc:docMk/>
          <pc:sldMk cId="3596347601" sldId="806"/>
        </pc:sldMkLst>
        <pc:spChg chg="mod">
          <ac:chgData name="" userId="4df855aef7cffa4d" providerId="LiveId" clId="{4A0454EE-46F0-45DF-905F-519FE6724362}" dt="2023-11-17T06:29:08.293" v="15" actId="14100"/>
          <ac:spMkLst>
            <pc:docMk/>
            <pc:sldMk cId="3596347601" sldId="806"/>
            <ac:spMk id="3" creationId="{4E7183DF-C761-431C-A82F-5A87689C7743}"/>
          </ac:spMkLst>
        </pc:spChg>
        <pc:spChg chg="mod">
          <ac:chgData name="" userId="4df855aef7cffa4d" providerId="LiveId" clId="{4A0454EE-46F0-45DF-905F-519FE6724362}" dt="2023-11-17T06:29:11.730" v="17" actId="14100"/>
          <ac:spMkLst>
            <pc:docMk/>
            <pc:sldMk cId="3596347601" sldId="806"/>
            <ac:spMk id="6" creationId="{1D4F15A5-DE1A-4973-BC16-B5D28FDC7D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07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990367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マウリヤ朝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仏教と南アジア②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68633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南アジア初の統一王朝で仏教は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どんな発展を遂げたのか？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173F3F8-ADB8-6994-D36F-5FCB377256C2}"/>
              </a:ext>
            </a:extLst>
          </p:cNvPr>
          <p:cNvSpPr/>
          <p:nvPr/>
        </p:nvSpPr>
        <p:spPr>
          <a:xfrm>
            <a:off x="140920" y="610816"/>
            <a:ext cx="3539925" cy="543911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68" y="4026298"/>
            <a:ext cx="1610532" cy="151016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921A5E3-509D-19FB-9E4F-D50A66A9A29B}"/>
              </a:ext>
            </a:extLst>
          </p:cNvPr>
          <p:cNvSpPr txBox="1"/>
          <p:nvPr/>
        </p:nvSpPr>
        <p:spPr>
          <a:xfrm>
            <a:off x="286545" y="5161186"/>
            <a:ext cx="3240505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カリンガ王国</a:t>
            </a:r>
          </a:p>
        </p:txBody>
      </p:sp>
      <p:sp>
        <p:nvSpPr>
          <p:cNvPr id="7" name="星 32 6"/>
          <p:cNvSpPr/>
          <p:nvPr/>
        </p:nvSpPr>
        <p:spPr>
          <a:xfrm>
            <a:off x="159126" y="4325043"/>
            <a:ext cx="2072223" cy="836143"/>
          </a:xfrm>
          <a:prstGeom prst="star32">
            <a:avLst>
              <a:gd name="adj" fmla="val 4325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強敵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709"/>
            <a:ext cx="1679619" cy="216725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78477" y="2394804"/>
            <a:ext cx="285663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</a:t>
            </a:r>
            <a:endParaRPr kumimoji="1" lang="ja-JP" altLang="en-US" sz="4000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290" y="3085688"/>
            <a:ext cx="1407014" cy="1145287"/>
          </a:xfrm>
          <a:prstGeom prst="rect">
            <a:avLst/>
          </a:prstGeom>
        </p:spPr>
      </p:pic>
      <p:sp>
        <p:nvSpPr>
          <p:cNvPr id="12" name="右矢印 11"/>
          <p:cNvSpPr/>
          <p:nvPr/>
        </p:nvSpPr>
        <p:spPr>
          <a:xfrm>
            <a:off x="3710552" y="2638325"/>
            <a:ext cx="663107" cy="138409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173F3F8-ADB8-6994-D36F-5FCB377256C2}"/>
              </a:ext>
            </a:extLst>
          </p:cNvPr>
          <p:cNvSpPr/>
          <p:nvPr/>
        </p:nvSpPr>
        <p:spPr>
          <a:xfrm>
            <a:off x="4357527" y="622255"/>
            <a:ext cx="3539925" cy="543911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98" y="693442"/>
            <a:ext cx="2035261" cy="222129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695410" y="2383365"/>
            <a:ext cx="285663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</a:t>
            </a:r>
            <a:endParaRPr kumimoji="1" lang="ja-JP" altLang="en-US" sz="4000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上矢印吹き出し 17"/>
          <p:cNvSpPr/>
          <p:nvPr/>
        </p:nvSpPr>
        <p:spPr>
          <a:xfrm>
            <a:off x="4743215" y="3071943"/>
            <a:ext cx="2856639" cy="1852963"/>
          </a:xfrm>
          <a:prstGeom prst="upArrowCallout">
            <a:avLst>
              <a:gd name="adj1" fmla="val 19879"/>
              <a:gd name="adj2" fmla="val 18599"/>
              <a:gd name="adj3" fmla="val 19239"/>
              <a:gd name="adj4" fmla="val 7265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数十万人の　　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犠牲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517" y="4257607"/>
            <a:ext cx="1369823" cy="1581325"/>
          </a:xfrm>
          <a:prstGeom prst="rect">
            <a:avLst/>
          </a:prstGeom>
        </p:spPr>
      </p:pic>
      <p:sp>
        <p:nvSpPr>
          <p:cNvPr id="19" name="右矢印 18"/>
          <p:cNvSpPr/>
          <p:nvPr/>
        </p:nvSpPr>
        <p:spPr>
          <a:xfrm>
            <a:off x="7930019" y="2649764"/>
            <a:ext cx="663107" cy="138409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173F3F8-ADB8-6994-D36F-5FCB377256C2}"/>
              </a:ext>
            </a:extLst>
          </p:cNvPr>
          <p:cNvSpPr/>
          <p:nvPr/>
        </p:nvSpPr>
        <p:spPr>
          <a:xfrm>
            <a:off x="8616979" y="610816"/>
            <a:ext cx="3539925" cy="54505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753" y="764485"/>
            <a:ext cx="1758364" cy="2087079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013308" y="2377802"/>
            <a:ext cx="285663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951609" y="3156175"/>
            <a:ext cx="2976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多くの犠牲に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深く悔いる</a:t>
            </a: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3D379952-DACA-4027-B54A-CD89F194E76D}"/>
              </a:ext>
            </a:extLst>
          </p:cNvPr>
          <p:cNvSpPr/>
          <p:nvPr/>
        </p:nvSpPr>
        <p:spPr>
          <a:xfrm>
            <a:off x="9934872" y="4323219"/>
            <a:ext cx="904125" cy="46803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24FF091-94D2-4D78-953C-42CDC7442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364" y="4505534"/>
            <a:ext cx="1137556" cy="131130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0941E0D-A50E-421E-AA68-7E8A9BF1D418}"/>
              </a:ext>
            </a:extLst>
          </p:cNvPr>
          <p:cNvSpPr txBox="1"/>
          <p:nvPr/>
        </p:nvSpPr>
        <p:spPr>
          <a:xfrm>
            <a:off x="8995330" y="4877273"/>
            <a:ext cx="2584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に帰依</a:t>
            </a:r>
          </a:p>
        </p:txBody>
      </p:sp>
      <p:sp>
        <p:nvSpPr>
          <p:cNvPr id="28" name="四角形吹き出し 11">
            <a:extLst>
              <a:ext uri="{FF2B5EF4-FFF2-40B4-BE49-F238E27FC236}">
                <a16:creationId xmlns:a16="http://schemas.microsoft.com/office/drawing/2014/main" id="{C29688DE-C724-4512-98CF-C8DB54C7B571}"/>
              </a:ext>
            </a:extLst>
          </p:cNvPr>
          <p:cNvSpPr/>
          <p:nvPr/>
        </p:nvSpPr>
        <p:spPr>
          <a:xfrm>
            <a:off x="895266" y="714783"/>
            <a:ext cx="2700358" cy="749810"/>
          </a:xfrm>
          <a:prstGeom prst="wedgeRectCallout">
            <a:avLst>
              <a:gd name="adj1" fmla="val -36783"/>
              <a:gd name="adj2" fmla="val 8433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アショーカ王</a:t>
            </a:r>
            <a:endParaRPr kumimoji="1" lang="ja-JP" altLang="en-US" sz="3200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38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80FD70-E6D1-4ECB-AD35-E7FB31E8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43" y="0"/>
            <a:ext cx="6390114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376BFF-76A2-42B4-BE7A-D7C25C35721A}"/>
              </a:ext>
            </a:extLst>
          </p:cNvPr>
          <p:cNvSpPr txBox="1"/>
          <p:nvPr/>
        </p:nvSpPr>
        <p:spPr>
          <a:xfrm>
            <a:off x="5130023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1C911-4053-4055-BC92-4D338750EB16}"/>
              </a:ext>
            </a:extLst>
          </p:cNvPr>
          <p:cNvSpPr txBox="1"/>
          <p:nvPr/>
        </p:nvSpPr>
        <p:spPr>
          <a:xfrm>
            <a:off x="2900942" y="0"/>
            <a:ext cx="3099165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</a:t>
            </a: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DCD9DBB8-B66A-40EC-AA5A-F8CC4A86E470}"/>
              </a:ext>
            </a:extLst>
          </p:cNvPr>
          <p:cNvSpPr/>
          <p:nvPr/>
        </p:nvSpPr>
        <p:spPr>
          <a:xfrm>
            <a:off x="3020602" y="6088559"/>
            <a:ext cx="1417834" cy="769441"/>
          </a:xfrm>
          <a:prstGeom prst="frame">
            <a:avLst>
              <a:gd name="adj1" fmla="val 67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2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2FCCD12-6D2E-444B-AF03-EEBCCC56E859}"/>
              </a:ext>
            </a:extLst>
          </p:cNvPr>
          <p:cNvSpPr/>
          <p:nvPr/>
        </p:nvSpPr>
        <p:spPr>
          <a:xfrm>
            <a:off x="188564" y="1073887"/>
            <a:ext cx="11227126" cy="243485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46E2E6-246E-45A8-B092-831B450252F9}"/>
              </a:ext>
            </a:extLst>
          </p:cNvPr>
          <p:cNvSpPr txBox="1"/>
          <p:nvPr/>
        </p:nvSpPr>
        <p:spPr>
          <a:xfrm>
            <a:off x="112860" y="1181543"/>
            <a:ext cx="539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ダルマ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の理念を採用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0F3E45-9C66-4C4C-BFD2-57509DEC40A3}"/>
              </a:ext>
            </a:extLst>
          </p:cNvPr>
          <p:cNvSpPr txBox="1"/>
          <p:nvPr/>
        </p:nvSpPr>
        <p:spPr>
          <a:xfrm>
            <a:off x="188563" y="123290"/>
            <a:ext cx="5390303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アショーカ王の統治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吹き出し 14">
            <a:extLst>
              <a:ext uri="{FF2B5EF4-FFF2-40B4-BE49-F238E27FC236}">
                <a16:creationId xmlns:a16="http://schemas.microsoft.com/office/drawing/2014/main" id="{33BC0EB6-6AC6-4DF3-879F-6222D588C3F0}"/>
              </a:ext>
            </a:extLst>
          </p:cNvPr>
          <p:cNvSpPr/>
          <p:nvPr/>
        </p:nvSpPr>
        <p:spPr>
          <a:xfrm>
            <a:off x="776311" y="2164408"/>
            <a:ext cx="3922384" cy="1111651"/>
          </a:xfrm>
          <a:prstGeom prst="wedgeRectCallout">
            <a:avLst>
              <a:gd name="adj1" fmla="val -34216"/>
              <a:gd name="adj2" fmla="val -816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法律や、守るべき正しいおこない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FA833D-CAB9-4512-910A-F8CCDF375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88" y="2591255"/>
            <a:ext cx="903839" cy="9038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C26998-7670-4CB5-B782-D4848CA5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87" y="1493655"/>
            <a:ext cx="1162217" cy="177099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BC5683-F89A-4D3D-A864-D3012DB7F9DD}"/>
              </a:ext>
            </a:extLst>
          </p:cNvPr>
          <p:cNvSpPr txBox="1"/>
          <p:nvPr/>
        </p:nvSpPr>
        <p:spPr>
          <a:xfrm>
            <a:off x="5286443" y="2847848"/>
            <a:ext cx="22860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</a:t>
            </a:r>
          </a:p>
        </p:txBody>
      </p:sp>
      <p:sp>
        <p:nvSpPr>
          <p:cNvPr id="11" name="四角形吹き出し 14">
            <a:extLst>
              <a:ext uri="{FF2B5EF4-FFF2-40B4-BE49-F238E27FC236}">
                <a16:creationId xmlns:a16="http://schemas.microsoft.com/office/drawing/2014/main" id="{46C9C455-E9EC-4D72-8B6B-14F273F7F186}"/>
              </a:ext>
            </a:extLst>
          </p:cNvPr>
          <p:cNvSpPr/>
          <p:nvPr/>
        </p:nvSpPr>
        <p:spPr>
          <a:xfrm>
            <a:off x="6861695" y="1130489"/>
            <a:ext cx="4343905" cy="1626781"/>
          </a:xfrm>
          <a:prstGeom prst="wedgeRectCallout">
            <a:avLst>
              <a:gd name="adj1" fmla="val -59251"/>
              <a:gd name="adj2" fmla="val 7383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みんな欲にまみれず、正しい行いをして生活</a:t>
            </a:r>
            <a:r>
              <a:rPr lang="ja-JP" altLang="en-US" sz="320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していきましょう！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3088446-464E-4E49-AB5C-F74D9D4F339C}"/>
              </a:ext>
            </a:extLst>
          </p:cNvPr>
          <p:cNvSpPr/>
          <p:nvPr/>
        </p:nvSpPr>
        <p:spPr>
          <a:xfrm>
            <a:off x="188564" y="3870008"/>
            <a:ext cx="11227126" cy="256269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BA6D9C8-A9A4-4D4B-A4B0-D6FE408E2DF5}"/>
              </a:ext>
            </a:extLst>
          </p:cNvPr>
          <p:cNvSpPr txBox="1"/>
          <p:nvPr/>
        </p:nvSpPr>
        <p:spPr>
          <a:xfrm>
            <a:off x="112860" y="3977664"/>
            <a:ext cx="5983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仏典の結集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（編纂）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AB20A3B-C770-4338-AE9A-5095A01CC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557" y="4616954"/>
            <a:ext cx="1506551" cy="136709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F4BF6F6-A319-4FFD-8C88-41D942EE812A}"/>
              </a:ext>
            </a:extLst>
          </p:cNvPr>
          <p:cNvSpPr txBox="1"/>
          <p:nvPr/>
        </p:nvSpPr>
        <p:spPr>
          <a:xfrm>
            <a:off x="677114" y="5701044"/>
            <a:ext cx="259821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解釈</a:t>
            </a:r>
            <a:r>
              <a:rPr kumimoji="1"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の相違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1A3B34AF-9280-41F1-9023-4B56CFDD443B}"/>
              </a:ext>
            </a:extLst>
          </p:cNvPr>
          <p:cNvSpPr/>
          <p:nvPr/>
        </p:nvSpPr>
        <p:spPr>
          <a:xfrm>
            <a:off x="3518913" y="5033819"/>
            <a:ext cx="554675" cy="9759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67ACA0D-CCFA-42B4-94FB-B44B15AF8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85" y="4703959"/>
            <a:ext cx="991389" cy="151068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16B7D0C-E6DB-49BE-B28D-77F26C0F7978}"/>
              </a:ext>
            </a:extLst>
          </p:cNvPr>
          <p:cNvSpPr txBox="1"/>
          <p:nvPr/>
        </p:nvSpPr>
        <p:spPr>
          <a:xfrm>
            <a:off x="4306980" y="5738897"/>
            <a:ext cx="22860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</a:t>
            </a:r>
          </a:p>
        </p:txBody>
      </p:sp>
      <p:sp>
        <p:nvSpPr>
          <p:cNvPr id="23" name="四角形吹き出し 14">
            <a:extLst>
              <a:ext uri="{FF2B5EF4-FFF2-40B4-BE49-F238E27FC236}">
                <a16:creationId xmlns:a16="http://schemas.microsoft.com/office/drawing/2014/main" id="{14A3DA1F-0E0A-4769-B481-7E343FAF92D7}"/>
              </a:ext>
            </a:extLst>
          </p:cNvPr>
          <p:cNvSpPr/>
          <p:nvPr/>
        </p:nvSpPr>
        <p:spPr>
          <a:xfrm>
            <a:off x="6613704" y="4725085"/>
            <a:ext cx="3897519" cy="1008427"/>
          </a:xfrm>
          <a:prstGeom prst="wedgeRectCallout">
            <a:avLst>
              <a:gd name="adj1" fmla="val -67981"/>
              <a:gd name="adj2" fmla="val -17509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ブッタの教えを整理して統一しよう！</a:t>
            </a:r>
          </a:p>
        </p:txBody>
      </p:sp>
      <p:sp>
        <p:nvSpPr>
          <p:cNvPr id="26" name="吹き出し: 左矢印 25">
            <a:extLst>
              <a:ext uri="{FF2B5EF4-FFF2-40B4-BE49-F238E27FC236}">
                <a16:creationId xmlns:a16="http://schemas.microsoft.com/office/drawing/2014/main" id="{A561A4F5-D276-4CF0-AB4B-C9BFE235E9EF}"/>
              </a:ext>
            </a:extLst>
          </p:cNvPr>
          <p:cNvSpPr/>
          <p:nvPr/>
        </p:nvSpPr>
        <p:spPr>
          <a:xfrm>
            <a:off x="5066611" y="4077085"/>
            <a:ext cx="1892595" cy="59762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36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３回目</a:t>
            </a:r>
          </a:p>
        </p:txBody>
      </p:sp>
    </p:spTree>
    <p:extLst>
      <p:ext uri="{BB962C8B-B14F-4D97-AF65-F5344CB8AC3E}">
        <p14:creationId xmlns:p14="http://schemas.microsoft.com/office/powerpoint/2010/main" val="117386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173F3F8-ADB8-6994-D36F-5FCB377256C2}"/>
              </a:ext>
            </a:extLst>
          </p:cNvPr>
          <p:cNvSpPr/>
          <p:nvPr/>
        </p:nvSpPr>
        <p:spPr>
          <a:xfrm>
            <a:off x="112634" y="1080011"/>
            <a:ext cx="3821414" cy="27435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2" y="1124459"/>
            <a:ext cx="1447384" cy="269908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7674" y="2988973"/>
            <a:ext cx="285663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</a:t>
            </a:r>
          </a:p>
        </p:txBody>
      </p:sp>
      <p:sp>
        <p:nvSpPr>
          <p:cNvPr id="7" name="四角形吹き出し 6"/>
          <p:cNvSpPr/>
          <p:nvPr/>
        </p:nvSpPr>
        <p:spPr>
          <a:xfrm>
            <a:off x="2346713" y="1512147"/>
            <a:ext cx="1355200" cy="794749"/>
          </a:xfrm>
          <a:prstGeom prst="wedgeRectCallout">
            <a:avLst>
              <a:gd name="adj1" fmla="val -73028"/>
              <a:gd name="adj2" fmla="val 19478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死亡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5012722" y="319306"/>
            <a:ext cx="5879591" cy="1885912"/>
          </a:xfrm>
          <a:prstGeom prst="wedgeRectCallout">
            <a:avLst>
              <a:gd name="adj1" fmla="val -63010"/>
              <a:gd name="adj2" fmla="val 2436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財政難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官僚・軍隊の維持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219" y="391376"/>
            <a:ext cx="1499656" cy="1801388"/>
          </a:xfrm>
          <a:prstGeom prst="rect">
            <a:avLst/>
          </a:prstGeom>
        </p:spPr>
      </p:pic>
      <p:sp>
        <p:nvSpPr>
          <p:cNvPr id="11" name="四角形吹き出し 10"/>
          <p:cNvSpPr/>
          <p:nvPr/>
        </p:nvSpPr>
        <p:spPr>
          <a:xfrm>
            <a:off x="5012722" y="2474342"/>
            <a:ext cx="5091473" cy="1749699"/>
          </a:xfrm>
          <a:prstGeom prst="wedgeRectCallout">
            <a:avLst>
              <a:gd name="adj1" fmla="val -62258"/>
              <a:gd name="adj2" fmla="val -2555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急激な政変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34" y="2461888"/>
            <a:ext cx="1877917" cy="1749700"/>
          </a:xfrm>
          <a:prstGeom prst="rect">
            <a:avLst/>
          </a:prstGeom>
        </p:spPr>
      </p:pic>
      <p:sp>
        <p:nvSpPr>
          <p:cNvPr id="13" name="四角形吹き出し 12"/>
          <p:cNvSpPr/>
          <p:nvPr/>
        </p:nvSpPr>
        <p:spPr>
          <a:xfrm>
            <a:off x="28340" y="4505620"/>
            <a:ext cx="5253255" cy="2352380"/>
          </a:xfrm>
          <a:prstGeom prst="wedgeRectCallout">
            <a:avLst>
              <a:gd name="adj1" fmla="val -30051"/>
              <a:gd name="adj2" fmla="val -697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バラモン階級の反発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769" y="5388421"/>
            <a:ext cx="2072828" cy="117528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19" y="5094129"/>
            <a:ext cx="1914650" cy="1763871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829991" y="5057576"/>
            <a:ext cx="6060070" cy="13234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アショーカの死後、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マウリヤ朝は衰退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8880" y="4800578"/>
            <a:ext cx="1646865" cy="17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2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24978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マウリヤ朝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0" y="910049"/>
            <a:ext cx="558181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アレクサンドロス大王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の侵入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245365" y="1558222"/>
            <a:ext cx="11003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・西北インドに侵入　→　退却後、ギリシア系政権が誕生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C33B67E-7F82-4121-8D37-632150389624}"/>
              </a:ext>
            </a:extLst>
          </p:cNvPr>
          <p:cNvSpPr txBox="1"/>
          <p:nvPr/>
        </p:nvSpPr>
        <p:spPr>
          <a:xfrm>
            <a:off x="340520" y="2202044"/>
            <a:ext cx="405072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チャンドラグプタ王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2FC119C-8FFA-4C8D-AB83-AA058C673F25}"/>
              </a:ext>
            </a:extLst>
          </p:cNvPr>
          <p:cNvSpPr/>
          <p:nvPr/>
        </p:nvSpPr>
        <p:spPr>
          <a:xfrm>
            <a:off x="245365" y="2877361"/>
            <a:ext cx="8515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を建国　都：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パータリプトラ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6095F37-D465-4765-B01B-E71AAA6C8C07}"/>
              </a:ext>
            </a:extLst>
          </p:cNvPr>
          <p:cNvSpPr/>
          <p:nvPr/>
        </p:nvSpPr>
        <p:spPr>
          <a:xfrm>
            <a:off x="245366" y="3428078"/>
            <a:ext cx="7846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・混乱に乗じてナンダ朝マガダ国を征服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AFAA2CB-F0AB-44CD-8C95-84ED73AEA7C0}"/>
              </a:ext>
            </a:extLst>
          </p:cNvPr>
          <p:cNvSpPr txBox="1"/>
          <p:nvPr/>
        </p:nvSpPr>
        <p:spPr>
          <a:xfrm>
            <a:off x="340520" y="4013942"/>
            <a:ext cx="2668494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アショーカ王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25088B5-ECE8-42B0-944A-C610BC0E97B0}"/>
              </a:ext>
            </a:extLst>
          </p:cNvPr>
          <p:cNvSpPr/>
          <p:nvPr/>
        </p:nvSpPr>
        <p:spPr>
          <a:xfrm>
            <a:off x="235090" y="4736957"/>
            <a:ext cx="5580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・マウリヤ朝最大領土を達成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D7410CC-7826-425A-8E42-BBED64F16E00}"/>
              </a:ext>
            </a:extLst>
          </p:cNvPr>
          <p:cNvSpPr/>
          <p:nvPr/>
        </p:nvSpPr>
        <p:spPr>
          <a:xfrm>
            <a:off x="235090" y="5287674"/>
            <a:ext cx="5368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・征服戦争後、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に帰依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04E644C-1829-4BAF-BD1D-926B85031620}"/>
              </a:ext>
            </a:extLst>
          </p:cNvPr>
          <p:cNvSpPr/>
          <p:nvPr/>
        </p:nvSpPr>
        <p:spPr>
          <a:xfrm>
            <a:off x="5816009" y="5232401"/>
            <a:ext cx="410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ダルマ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による政治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B074CAE-8ECE-4C4D-847B-6B6AFA7C991E}"/>
              </a:ext>
            </a:extLst>
          </p:cNvPr>
          <p:cNvSpPr/>
          <p:nvPr/>
        </p:nvSpPr>
        <p:spPr>
          <a:xfrm>
            <a:off x="5816009" y="5727845"/>
            <a:ext cx="410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・第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仏典の結集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8153DDB-8F4D-44AD-9654-392C8C230FFC}"/>
              </a:ext>
            </a:extLst>
          </p:cNvPr>
          <p:cNvSpPr/>
          <p:nvPr/>
        </p:nvSpPr>
        <p:spPr>
          <a:xfrm>
            <a:off x="5816008" y="6223289"/>
            <a:ext cx="5348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・スリランカなどへの布教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中かっこ 1">
            <a:extLst>
              <a:ext uri="{FF2B5EF4-FFF2-40B4-BE49-F238E27FC236}">
                <a16:creationId xmlns:a16="http://schemas.microsoft.com/office/drawing/2014/main" id="{1A464091-59E4-49A0-8A21-35208AB31FC1}"/>
              </a:ext>
            </a:extLst>
          </p:cNvPr>
          <p:cNvSpPr/>
          <p:nvPr/>
        </p:nvSpPr>
        <p:spPr>
          <a:xfrm>
            <a:off x="5326911" y="5232401"/>
            <a:ext cx="701749" cy="1476743"/>
          </a:xfrm>
          <a:prstGeom prst="leftBrace">
            <a:avLst>
              <a:gd name="adj1" fmla="val 8333"/>
              <a:gd name="adj2" fmla="val 240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60A93CA-3A03-4568-881D-C80A695B25DE}"/>
              </a:ext>
            </a:extLst>
          </p:cNvPr>
          <p:cNvSpPr/>
          <p:nvPr/>
        </p:nvSpPr>
        <p:spPr>
          <a:xfrm>
            <a:off x="245365" y="5911254"/>
            <a:ext cx="5368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・死後、王朝は衰退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6369977" y="2578815"/>
            <a:ext cx="849334" cy="4520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5126805" y="3030876"/>
            <a:ext cx="1130157" cy="526552"/>
          </a:xfrm>
          <a:prstGeom prst="wedgeRectCallout">
            <a:avLst>
              <a:gd name="adj1" fmla="val 68484"/>
              <a:gd name="adj2" fmla="val -463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D0FDE08-7578-490F-87F4-70342213F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10" y="198776"/>
            <a:ext cx="11067379" cy="6460448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0AD1714-0EAF-4403-87F1-9F9EED795171}"/>
              </a:ext>
            </a:extLst>
          </p:cNvPr>
          <p:cNvCxnSpPr>
            <a:cxnSpLocks/>
          </p:cNvCxnSpPr>
          <p:nvPr/>
        </p:nvCxnSpPr>
        <p:spPr>
          <a:xfrm flipV="1">
            <a:off x="10717619" y="4359349"/>
            <a:ext cx="159488" cy="120147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E11E0486-E09E-48F3-AC6C-41B2CB5E91E3}"/>
              </a:ext>
            </a:extLst>
          </p:cNvPr>
          <p:cNvCxnSpPr>
            <a:cxnSpLocks/>
          </p:cNvCxnSpPr>
          <p:nvPr/>
        </p:nvCxnSpPr>
        <p:spPr>
          <a:xfrm flipV="1">
            <a:off x="10877107" y="2870791"/>
            <a:ext cx="0" cy="159164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71011E-5600-4B72-8206-C73CE1A6C77D}"/>
              </a:ext>
            </a:extLst>
          </p:cNvPr>
          <p:cNvCxnSpPr>
            <a:cxnSpLocks/>
          </p:cNvCxnSpPr>
          <p:nvPr/>
        </p:nvCxnSpPr>
        <p:spPr>
          <a:xfrm flipV="1">
            <a:off x="10877107" y="3795823"/>
            <a:ext cx="648586" cy="56352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9C667BD-1666-4AE8-A8FB-2870EC8D4518}"/>
              </a:ext>
            </a:extLst>
          </p:cNvPr>
          <p:cNvCxnSpPr>
            <a:cxnSpLocks/>
          </p:cNvCxnSpPr>
          <p:nvPr/>
        </p:nvCxnSpPr>
        <p:spPr>
          <a:xfrm flipV="1">
            <a:off x="10398643" y="5167423"/>
            <a:ext cx="398720" cy="49649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4E95154A-4A29-4770-A5A6-26F1995DFAE6}"/>
              </a:ext>
            </a:extLst>
          </p:cNvPr>
          <p:cNvSpPr/>
          <p:nvPr/>
        </p:nvSpPr>
        <p:spPr>
          <a:xfrm>
            <a:off x="11417995" y="3838502"/>
            <a:ext cx="742363" cy="2891758"/>
          </a:xfrm>
          <a:prstGeom prst="wedgeRectCallout">
            <a:avLst>
              <a:gd name="adj1" fmla="val -116904"/>
              <a:gd name="adj2" fmla="val -251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インダス川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210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80F9007-7B3E-4743-BF1D-119CFAD6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09" y="108030"/>
            <a:ext cx="9399182" cy="6641940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19EE788D-2DD4-4523-9BE6-51E93011B744}"/>
              </a:ext>
            </a:extLst>
          </p:cNvPr>
          <p:cNvSpPr/>
          <p:nvPr/>
        </p:nvSpPr>
        <p:spPr>
          <a:xfrm rot="20914630">
            <a:off x="7403710" y="2581241"/>
            <a:ext cx="1145684" cy="188196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西北インド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EA640BF7-F05B-4463-A986-9704107A10F8}"/>
              </a:ext>
            </a:extLst>
          </p:cNvPr>
          <p:cNvSpPr/>
          <p:nvPr/>
        </p:nvSpPr>
        <p:spPr>
          <a:xfrm>
            <a:off x="8654646" y="3615068"/>
            <a:ext cx="2474098" cy="659069"/>
          </a:xfrm>
          <a:prstGeom prst="wedgeRectCallout">
            <a:avLst>
              <a:gd name="adj1" fmla="val -62325"/>
              <a:gd name="adj2" fmla="val -202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インダス川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FE54C8CC-FE39-4A73-BBE8-7ADA59395D9D}"/>
              </a:ext>
            </a:extLst>
          </p:cNvPr>
          <p:cNvSpPr/>
          <p:nvPr/>
        </p:nvSpPr>
        <p:spPr>
          <a:xfrm>
            <a:off x="3611918" y="3192687"/>
            <a:ext cx="3519377" cy="659069"/>
          </a:xfrm>
          <a:prstGeom prst="wedgeRectCallout">
            <a:avLst>
              <a:gd name="adj1" fmla="val 62746"/>
              <a:gd name="adj2" fmla="val -202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アフガニスタン</a:t>
            </a:r>
          </a:p>
        </p:txBody>
      </p:sp>
    </p:spTree>
    <p:extLst>
      <p:ext uri="{BB962C8B-B14F-4D97-AF65-F5344CB8AC3E}">
        <p14:creationId xmlns:p14="http://schemas.microsoft.com/office/powerpoint/2010/main" val="370409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A79708AA-C838-4533-B554-233E63A53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20" y="687760"/>
            <a:ext cx="5551817" cy="541706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F7B8AA2-D4FB-4076-A3BA-EA75EF2D8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7" y="687760"/>
            <a:ext cx="5551817" cy="541706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9DE9B68-0D83-44AC-AC90-323A20874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3" y="637558"/>
            <a:ext cx="1730816" cy="1730816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E0994911-D88E-4C50-82F4-6CDD931A0554}"/>
              </a:ext>
            </a:extLst>
          </p:cNvPr>
          <p:cNvSpPr/>
          <p:nvPr/>
        </p:nvSpPr>
        <p:spPr>
          <a:xfrm rot="2514619">
            <a:off x="2092854" y="776356"/>
            <a:ext cx="648586" cy="5847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A66AB238-C25E-4303-98E9-AF79016B1701}"/>
              </a:ext>
            </a:extLst>
          </p:cNvPr>
          <p:cNvSpPr/>
          <p:nvPr/>
        </p:nvSpPr>
        <p:spPr>
          <a:xfrm rot="2514619">
            <a:off x="1700549" y="1520331"/>
            <a:ext cx="648586" cy="5847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5295DB68-D3DC-4A88-9DAE-8D3E0A1837D4}"/>
              </a:ext>
            </a:extLst>
          </p:cNvPr>
          <p:cNvSpPr/>
          <p:nvPr/>
        </p:nvSpPr>
        <p:spPr>
          <a:xfrm rot="2514619">
            <a:off x="917901" y="2141108"/>
            <a:ext cx="648586" cy="5847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CDB7B9AA-49F1-437F-A598-1FA7884C0A7D}"/>
              </a:ext>
            </a:extLst>
          </p:cNvPr>
          <p:cNvSpPr/>
          <p:nvPr/>
        </p:nvSpPr>
        <p:spPr>
          <a:xfrm>
            <a:off x="987971" y="60481"/>
            <a:ext cx="3952160" cy="659069"/>
          </a:xfrm>
          <a:prstGeom prst="wedgeRectCallout">
            <a:avLst>
              <a:gd name="adj1" fmla="val -46212"/>
              <a:gd name="adj2" fmla="val 748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AB2B83EA-733E-4CC8-9EA9-62ED325910BD}"/>
              </a:ext>
            </a:extLst>
          </p:cNvPr>
          <p:cNvSpPr/>
          <p:nvPr/>
        </p:nvSpPr>
        <p:spPr>
          <a:xfrm rot="12767859">
            <a:off x="2919844" y="1814588"/>
            <a:ext cx="648586" cy="58479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729719BA-5996-4FD9-B412-1647EA170887}"/>
              </a:ext>
            </a:extLst>
          </p:cNvPr>
          <p:cNvSpPr/>
          <p:nvPr/>
        </p:nvSpPr>
        <p:spPr>
          <a:xfrm rot="12767859">
            <a:off x="2344786" y="2259294"/>
            <a:ext cx="648586" cy="58479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76F146B6-17F5-4E1B-A599-6173497A2A10}"/>
              </a:ext>
            </a:extLst>
          </p:cNvPr>
          <p:cNvSpPr/>
          <p:nvPr/>
        </p:nvSpPr>
        <p:spPr>
          <a:xfrm rot="12767859">
            <a:off x="1903842" y="2820696"/>
            <a:ext cx="648586" cy="58479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AA3356-09E1-470F-936F-C83495CEC81E}"/>
              </a:ext>
            </a:extLst>
          </p:cNvPr>
          <p:cNvSpPr/>
          <p:nvPr/>
        </p:nvSpPr>
        <p:spPr>
          <a:xfrm>
            <a:off x="3237303" y="2616214"/>
            <a:ext cx="2297241" cy="1122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ナンダ朝マガダ国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61A3E45-B801-4735-81E9-8FBA6D8C1EB5}"/>
              </a:ext>
            </a:extLst>
          </p:cNvPr>
          <p:cNvSpPr/>
          <p:nvPr/>
        </p:nvSpPr>
        <p:spPr>
          <a:xfrm>
            <a:off x="297831" y="4711622"/>
            <a:ext cx="4383578" cy="1848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インド象部隊に苦戦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＆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長期遠征の疲労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33023D-86D4-432D-BE6E-E4520ACEE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8902"/>
            <a:ext cx="1046222" cy="933753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EAB8F9C-722B-4918-A702-C58374C67078}"/>
              </a:ext>
            </a:extLst>
          </p:cNvPr>
          <p:cNvSpPr/>
          <p:nvPr/>
        </p:nvSpPr>
        <p:spPr>
          <a:xfrm>
            <a:off x="299804" y="4098277"/>
            <a:ext cx="4381605" cy="6121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アレクサンドロス軍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3B7E6F45-1EB5-47D6-A389-E5B7BF65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158" y="5604720"/>
            <a:ext cx="1063950" cy="1122902"/>
          </a:xfrm>
          <a:prstGeom prst="rect">
            <a:avLst/>
          </a:prstGeom>
        </p:spPr>
      </p:pic>
      <p:sp>
        <p:nvSpPr>
          <p:cNvPr id="35" name="矢印: 右 34">
            <a:extLst>
              <a:ext uri="{FF2B5EF4-FFF2-40B4-BE49-F238E27FC236}">
                <a16:creationId xmlns:a16="http://schemas.microsoft.com/office/drawing/2014/main" id="{59E23D20-0F12-471B-94AC-25E218BCC293}"/>
              </a:ext>
            </a:extLst>
          </p:cNvPr>
          <p:cNvSpPr/>
          <p:nvPr/>
        </p:nvSpPr>
        <p:spPr>
          <a:xfrm>
            <a:off x="4714743" y="5168902"/>
            <a:ext cx="463699" cy="10013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275ADD6-697A-4955-94CA-B1361C80FB84}"/>
              </a:ext>
            </a:extLst>
          </p:cNvPr>
          <p:cNvSpPr/>
          <p:nvPr/>
        </p:nvSpPr>
        <p:spPr>
          <a:xfrm>
            <a:off x="5220277" y="4952802"/>
            <a:ext cx="908207" cy="14295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退却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BA5871AE-B1E4-4D21-9715-73D5EF788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747" y="1685538"/>
            <a:ext cx="1298714" cy="123053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CCDBD2D-90C2-43F0-A644-359A67666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631" y="705508"/>
            <a:ext cx="1298714" cy="1230531"/>
          </a:xfrm>
          <a:prstGeom prst="rect">
            <a:avLst/>
          </a:prstGeom>
        </p:spPr>
      </p:pic>
      <p:sp>
        <p:nvSpPr>
          <p:cNvPr id="40" name="矢印: 右 39">
            <a:extLst>
              <a:ext uri="{FF2B5EF4-FFF2-40B4-BE49-F238E27FC236}">
                <a16:creationId xmlns:a16="http://schemas.microsoft.com/office/drawing/2014/main" id="{1F7BBD73-07AD-4705-93A2-E6A3B67477C4}"/>
              </a:ext>
            </a:extLst>
          </p:cNvPr>
          <p:cNvSpPr/>
          <p:nvPr/>
        </p:nvSpPr>
        <p:spPr>
          <a:xfrm>
            <a:off x="5748479" y="2895220"/>
            <a:ext cx="908207" cy="10013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吹き出し: 四角形 40">
            <a:extLst>
              <a:ext uri="{FF2B5EF4-FFF2-40B4-BE49-F238E27FC236}">
                <a16:creationId xmlns:a16="http://schemas.microsoft.com/office/drawing/2014/main" id="{FF8598A1-E9C6-49C5-A894-15B05B00A6F1}"/>
              </a:ext>
            </a:extLst>
          </p:cNvPr>
          <p:cNvSpPr/>
          <p:nvPr/>
        </p:nvSpPr>
        <p:spPr>
          <a:xfrm>
            <a:off x="9012790" y="288938"/>
            <a:ext cx="3057106" cy="691196"/>
          </a:xfrm>
          <a:prstGeom prst="wedgeRectCallout">
            <a:avLst>
              <a:gd name="adj1" fmla="val -37139"/>
              <a:gd name="adj2" fmla="val 847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ギリシア政権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4720BCE-EF71-4517-8E2B-15AA74C8FC4A}"/>
              </a:ext>
            </a:extLst>
          </p:cNvPr>
          <p:cNvSpPr/>
          <p:nvPr/>
        </p:nvSpPr>
        <p:spPr>
          <a:xfrm>
            <a:off x="6517620" y="691534"/>
            <a:ext cx="1710094" cy="6121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退却後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950482F-CA61-4EF6-A69F-397A3A0E71AE}"/>
              </a:ext>
            </a:extLst>
          </p:cNvPr>
          <p:cNvSpPr/>
          <p:nvPr/>
        </p:nvSpPr>
        <p:spPr>
          <a:xfrm>
            <a:off x="9246224" y="2737020"/>
            <a:ext cx="2297241" cy="1122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ナンダ朝マガダ国</a:t>
            </a:r>
          </a:p>
        </p:txBody>
      </p:sp>
      <p:sp>
        <p:nvSpPr>
          <p:cNvPr id="3" name="吹き出し: 上矢印 2">
            <a:extLst>
              <a:ext uri="{FF2B5EF4-FFF2-40B4-BE49-F238E27FC236}">
                <a16:creationId xmlns:a16="http://schemas.microsoft.com/office/drawing/2014/main" id="{B44E59A3-09A1-4524-8623-6227393EDFB2}"/>
              </a:ext>
            </a:extLst>
          </p:cNvPr>
          <p:cNvSpPr/>
          <p:nvPr/>
        </p:nvSpPr>
        <p:spPr>
          <a:xfrm>
            <a:off x="9246224" y="3908213"/>
            <a:ext cx="1616350" cy="1001338"/>
          </a:xfrm>
          <a:prstGeom prst="upArrow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722476C-EAA0-42B9-B9BA-6A4D0D364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3456" y="3859922"/>
            <a:ext cx="1063950" cy="11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D6295DF-D5F1-48FD-9EDE-69436842E1FD}"/>
              </a:ext>
            </a:extLst>
          </p:cNvPr>
          <p:cNvSpPr/>
          <p:nvPr/>
        </p:nvSpPr>
        <p:spPr>
          <a:xfrm>
            <a:off x="113015" y="192547"/>
            <a:ext cx="8325852" cy="184484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956154-8EFC-44B0-95EF-EE9A9E9D09D4}"/>
              </a:ext>
            </a:extLst>
          </p:cNvPr>
          <p:cNvSpPr txBox="1"/>
          <p:nvPr/>
        </p:nvSpPr>
        <p:spPr>
          <a:xfrm>
            <a:off x="4890933" y="399407"/>
            <a:ext cx="2287394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マガダ国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ナンダ朝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B2A769-F3CC-4351-B8D6-53EB807B4EB3}"/>
              </a:ext>
            </a:extLst>
          </p:cNvPr>
          <p:cNvSpPr txBox="1"/>
          <p:nvPr/>
        </p:nvSpPr>
        <p:spPr>
          <a:xfrm>
            <a:off x="1554015" y="399407"/>
            <a:ext cx="2287394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49811D-D10D-4552-BD39-54A4AC91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64" y="423925"/>
            <a:ext cx="1407014" cy="11452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5A82A1-97A5-4542-BC6D-D230EDEF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223" y="227601"/>
            <a:ext cx="1726281" cy="188407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0D8C2C-BC4A-4C33-A70F-F5B6AE40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4" y="106403"/>
            <a:ext cx="1873777" cy="2005270"/>
          </a:xfrm>
          <a:prstGeom prst="rect">
            <a:avLst/>
          </a:prstGeom>
        </p:spPr>
      </p:pic>
      <p:sp>
        <p:nvSpPr>
          <p:cNvPr id="8" name="屈折矢印 14">
            <a:extLst>
              <a:ext uri="{FF2B5EF4-FFF2-40B4-BE49-F238E27FC236}">
                <a16:creationId xmlns:a16="http://schemas.microsoft.com/office/drawing/2014/main" id="{55A561FD-A23D-4A1D-BF35-8E59482ACF36}"/>
              </a:ext>
            </a:extLst>
          </p:cNvPr>
          <p:cNvSpPr/>
          <p:nvPr/>
        </p:nvSpPr>
        <p:spPr>
          <a:xfrm rot="5400000">
            <a:off x="289902" y="2143802"/>
            <a:ext cx="1687264" cy="1623007"/>
          </a:xfrm>
          <a:prstGeom prst="bentUpArrow">
            <a:avLst>
              <a:gd name="adj1" fmla="val 25000"/>
              <a:gd name="adj2" fmla="val 25000"/>
              <a:gd name="adj3" fmla="val 26471"/>
            </a:avLst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3573D9-3F62-49D1-8199-27F7F0606A60}"/>
              </a:ext>
            </a:extLst>
          </p:cNvPr>
          <p:cNvSpPr/>
          <p:nvPr/>
        </p:nvSpPr>
        <p:spPr>
          <a:xfrm>
            <a:off x="1986792" y="2244250"/>
            <a:ext cx="7735309" cy="223768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1E5422-3A5E-4F3D-B90E-FC394B9E9548}"/>
              </a:ext>
            </a:extLst>
          </p:cNvPr>
          <p:cNvSpPr txBox="1"/>
          <p:nvPr/>
        </p:nvSpPr>
        <p:spPr>
          <a:xfrm>
            <a:off x="2116028" y="2363595"/>
            <a:ext cx="2287394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マガダ国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ナンダ朝</a:t>
            </a:r>
          </a:p>
        </p:txBody>
      </p:sp>
      <p:sp>
        <p:nvSpPr>
          <p:cNvPr id="15" name="吹き出し: 上矢印 14">
            <a:extLst>
              <a:ext uri="{FF2B5EF4-FFF2-40B4-BE49-F238E27FC236}">
                <a16:creationId xmlns:a16="http://schemas.microsoft.com/office/drawing/2014/main" id="{6FD2B576-5771-48AA-9295-AE3FC49ABCE6}"/>
              </a:ext>
            </a:extLst>
          </p:cNvPr>
          <p:cNvSpPr/>
          <p:nvPr/>
        </p:nvSpPr>
        <p:spPr>
          <a:xfrm>
            <a:off x="2512119" y="3410061"/>
            <a:ext cx="1616350" cy="1001338"/>
          </a:xfrm>
          <a:prstGeom prst="upArrow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EE58EEB-1E6C-4BA3-BCAD-C2F682457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794" y="3460987"/>
            <a:ext cx="958106" cy="101119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92092AF-3A73-4862-A14A-1F19054BC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419" y="2363595"/>
            <a:ext cx="1445471" cy="163792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10C46F7-0778-41F4-ABF6-5E2910BB8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336" y="2244250"/>
            <a:ext cx="1298714" cy="123053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3657A96-6596-4CA1-B025-8A10B6BFBE2E}"/>
              </a:ext>
            </a:extLst>
          </p:cNvPr>
          <p:cNvSpPr/>
          <p:nvPr/>
        </p:nvSpPr>
        <p:spPr>
          <a:xfrm>
            <a:off x="5021072" y="3298254"/>
            <a:ext cx="2297241" cy="11229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ギリシア政権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F2562F-0568-41A0-8DCA-57096D7B8F7A}"/>
              </a:ext>
            </a:extLst>
          </p:cNvPr>
          <p:cNvSpPr txBox="1"/>
          <p:nvPr/>
        </p:nvSpPr>
        <p:spPr>
          <a:xfrm>
            <a:off x="7736658" y="3775817"/>
            <a:ext cx="18421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新興勢力</a:t>
            </a:r>
          </a:p>
        </p:txBody>
      </p:sp>
      <p:sp>
        <p:nvSpPr>
          <p:cNvPr id="21" name="吹き出し: 左矢印 20">
            <a:extLst>
              <a:ext uri="{FF2B5EF4-FFF2-40B4-BE49-F238E27FC236}">
                <a16:creationId xmlns:a16="http://schemas.microsoft.com/office/drawing/2014/main" id="{7211C83F-3AF5-483D-B57C-3F2A12291347}"/>
              </a:ext>
            </a:extLst>
          </p:cNvPr>
          <p:cNvSpPr/>
          <p:nvPr/>
        </p:nvSpPr>
        <p:spPr>
          <a:xfrm>
            <a:off x="9778786" y="754627"/>
            <a:ext cx="1008173" cy="3717554"/>
          </a:xfrm>
          <a:prstGeom prst="leftArrowCallou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バランス崩壊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B7F5F58-B294-41C6-A83A-3D7989C3C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0312" y="3182558"/>
            <a:ext cx="1181538" cy="1314646"/>
          </a:xfrm>
          <a:prstGeom prst="rect">
            <a:avLst/>
          </a:prstGeom>
        </p:spPr>
      </p:pic>
      <p:sp>
        <p:nvSpPr>
          <p:cNvPr id="23" name="屈折矢印 14">
            <a:extLst>
              <a:ext uri="{FF2B5EF4-FFF2-40B4-BE49-F238E27FC236}">
                <a16:creationId xmlns:a16="http://schemas.microsoft.com/office/drawing/2014/main" id="{9A201945-A8F8-43A4-AE90-68DA9785038D}"/>
              </a:ext>
            </a:extLst>
          </p:cNvPr>
          <p:cNvSpPr/>
          <p:nvPr/>
        </p:nvSpPr>
        <p:spPr>
          <a:xfrm rot="5400000">
            <a:off x="2178186" y="4625915"/>
            <a:ext cx="1687264" cy="1623007"/>
          </a:xfrm>
          <a:prstGeom prst="bentUpArrow">
            <a:avLst>
              <a:gd name="adj1" fmla="val 25000"/>
              <a:gd name="adj2" fmla="val 25000"/>
              <a:gd name="adj3" fmla="val 264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3362ED8-44A4-46A5-9DE4-C1FAFEBE69D6}"/>
              </a:ext>
            </a:extLst>
          </p:cNvPr>
          <p:cNvSpPr/>
          <p:nvPr/>
        </p:nvSpPr>
        <p:spPr>
          <a:xfrm>
            <a:off x="3853794" y="4620312"/>
            <a:ext cx="7918056" cy="223768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AFEFAAA-D9F9-4C2A-A2F2-D714C39A2E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612" t="25616" r="28181" b="14252"/>
          <a:stretch/>
        </p:blipFill>
        <p:spPr>
          <a:xfrm>
            <a:off x="7872213" y="4740869"/>
            <a:ext cx="1175189" cy="199657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292C04D-D7E6-4748-8559-C33ACCEC6EB4}"/>
              </a:ext>
            </a:extLst>
          </p:cNvPr>
          <p:cNvSpPr txBox="1"/>
          <p:nvPr/>
        </p:nvSpPr>
        <p:spPr>
          <a:xfrm>
            <a:off x="4185433" y="4893385"/>
            <a:ext cx="228739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ナンダ朝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7D0CB56-F511-464B-A52E-6BB0C24583C7}"/>
              </a:ext>
            </a:extLst>
          </p:cNvPr>
          <p:cNvSpPr/>
          <p:nvPr/>
        </p:nvSpPr>
        <p:spPr>
          <a:xfrm>
            <a:off x="4332847" y="6039502"/>
            <a:ext cx="2707215" cy="5847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ギリシア政権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1E3D421-6BA6-41A2-BA6C-F576EEA870A0}"/>
              </a:ext>
            </a:extLst>
          </p:cNvPr>
          <p:cNvSpPr txBox="1"/>
          <p:nvPr/>
        </p:nvSpPr>
        <p:spPr>
          <a:xfrm>
            <a:off x="7441118" y="6151390"/>
            <a:ext cx="433073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チャンドラグプタ王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A388EE02-23B0-404B-A057-35CB0E24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996" y="5109930"/>
            <a:ext cx="1407014" cy="114528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68F571F-18F8-45F3-889C-6F51C9927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94" y="5064025"/>
            <a:ext cx="841755" cy="90082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214FAC45-A6B4-4F11-AA75-53BE98709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548" y="6001278"/>
            <a:ext cx="841755" cy="90082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1A1D4D2-B24B-40CF-8F5C-32B6E339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11" y="4739867"/>
            <a:ext cx="1044886" cy="1140394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FFCBB7F-52FC-4C6C-A7E0-4137EC74ECA9}"/>
              </a:ext>
            </a:extLst>
          </p:cNvPr>
          <p:cNvSpPr txBox="1"/>
          <p:nvPr/>
        </p:nvSpPr>
        <p:spPr>
          <a:xfrm>
            <a:off x="9136995" y="5505059"/>
            <a:ext cx="263485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</a:t>
            </a:r>
          </a:p>
        </p:txBody>
      </p:sp>
    </p:spTree>
    <p:extLst>
      <p:ext uri="{BB962C8B-B14F-4D97-AF65-F5344CB8AC3E}">
        <p14:creationId xmlns:p14="http://schemas.microsoft.com/office/powerpoint/2010/main" val="283077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E71196-C91B-4E8D-8D6A-DD5D718A1461}"/>
              </a:ext>
            </a:extLst>
          </p:cNvPr>
          <p:cNvSpPr txBox="1"/>
          <p:nvPr/>
        </p:nvSpPr>
        <p:spPr>
          <a:xfrm>
            <a:off x="188564" y="123290"/>
            <a:ext cx="4835498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マウリヤ朝の統治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DC3BBC-880C-44E6-A127-8C3F3724A500}"/>
              </a:ext>
            </a:extLst>
          </p:cNvPr>
          <p:cNvSpPr/>
          <p:nvPr/>
        </p:nvSpPr>
        <p:spPr>
          <a:xfrm>
            <a:off x="349318" y="1541124"/>
            <a:ext cx="2589089" cy="237333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属州</a:t>
            </a:r>
            <a:endParaRPr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4770F8-DB4B-4A70-AA0C-8861AB638ADA}"/>
              </a:ext>
            </a:extLst>
          </p:cNvPr>
          <p:cNvSpPr/>
          <p:nvPr/>
        </p:nvSpPr>
        <p:spPr>
          <a:xfrm>
            <a:off x="2938407" y="1541124"/>
            <a:ext cx="2589089" cy="237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属州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B18BEE-07EB-4879-A542-B8ED903C3CFD}"/>
              </a:ext>
            </a:extLst>
          </p:cNvPr>
          <p:cNvSpPr/>
          <p:nvPr/>
        </p:nvSpPr>
        <p:spPr>
          <a:xfrm>
            <a:off x="349318" y="3914454"/>
            <a:ext cx="2589089" cy="237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属州</a:t>
            </a:r>
            <a:endParaRPr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169F32-9A36-4343-951F-2D15A975D2DA}"/>
              </a:ext>
            </a:extLst>
          </p:cNvPr>
          <p:cNvSpPr/>
          <p:nvPr/>
        </p:nvSpPr>
        <p:spPr>
          <a:xfrm>
            <a:off x="2938407" y="3914454"/>
            <a:ext cx="2589089" cy="23733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属州</a:t>
            </a:r>
            <a:endParaRPr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78B6E82-BA6A-4890-943F-9DDAD5B7AAF5}"/>
              </a:ext>
            </a:extLst>
          </p:cNvPr>
          <p:cNvSpPr/>
          <p:nvPr/>
        </p:nvSpPr>
        <p:spPr>
          <a:xfrm>
            <a:off x="5527495" y="1541124"/>
            <a:ext cx="2589089" cy="237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直轄地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95362A-91BB-4F4E-89DF-6E8AB2F1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50" y="2153928"/>
            <a:ext cx="1139480" cy="1599270"/>
          </a:xfrm>
          <a:prstGeom prst="rect">
            <a:avLst/>
          </a:prstGeom>
        </p:spPr>
      </p:pic>
      <p:sp>
        <p:nvSpPr>
          <p:cNvPr id="9" name="矢印: 左 8">
            <a:extLst>
              <a:ext uri="{FF2B5EF4-FFF2-40B4-BE49-F238E27FC236}">
                <a16:creationId xmlns:a16="http://schemas.microsoft.com/office/drawing/2014/main" id="{B4AB896E-DF77-4774-8C7E-EACE53995FEC}"/>
              </a:ext>
            </a:extLst>
          </p:cNvPr>
          <p:cNvSpPr/>
          <p:nvPr/>
        </p:nvSpPr>
        <p:spPr>
          <a:xfrm>
            <a:off x="4705564" y="2524120"/>
            <a:ext cx="1390436" cy="779715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1E54EA9E-BA94-427D-962F-C6A68D2B2AD7}"/>
              </a:ext>
            </a:extLst>
          </p:cNvPr>
          <p:cNvSpPr/>
          <p:nvPr/>
        </p:nvSpPr>
        <p:spPr>
          <a:xfrm rot="18718768">
            <a:off x="4100676" y="3801706"/>
            <a:ext cx="2354973" cy="779715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DA8EB10-BB0A-4B4D-AF22-51EF6A72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12" y="2153928"/>
            <a:ext cx="1201713" cy="16349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488E48A-F648-4013-B2A8-6842B830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64" y="4562847"/>
            <a:ext cx="1201713" cy="163498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6D88DA-9DB7-4AF9-A1C1-784E68405564}"/>
              </a:ext>
            </a:extLst>
          </p:cNvPr>
          <p:cNvSpPr txBox="1"/>
          <p:nvPr/>
        </p:nvSpPr>
        <p:spPr>
          <a:xfrm>
            <a:off x="3568471" y="3205351"/>
            <a:ext cx="120171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王子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F03BE8E-241C-484E-89D2-CAF5BFFC75DA}"/>
              </a:ext>
            </a:extLst>
          </p:cNvPr>
          <p:cNvSpPr txBox="1"/>
          <p:nvPr/>
        </p:nvSpPr>
        <p:spPr>
          <a:xfrm>
            <a:off x="3503851" y="5589718"/>
            <a:ext cx="120171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王子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3260743-F3B7-42E0-84F0-CF347AA3E1F5}"/>
              </a:ext>
            </a:extLst>
          </p:cNvPr>
          <p:cNvSpPr txBox="1"/>
          <p:nvPr/>
        </p:nvSpPr>
        <p:spPr>
          <a:xfrm>
            <a:off x="4888773" y="3746498"/>
            <a:ext cx="120171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派遣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53641411-7EAA-451E-90F8-9AA04F1BB1C0}"/>
              </a:ext>
            </a:extLst>
          </p:cNvPr>
          <p:cNvSpPr/>
          <p:nvPr/>
        </p:nvSpPr>
        <p:spPr>
          <a:xfrm>
            <a:off x="8270434" y="259167"/>
            <a:ext cx="3832523" cy="5068484"/>
          </a:xfrm>
          <a:prstGeom prst="wedgeRectCallout">
            <a:avLst>
              <a:gd name="adj1" fmla="val -65469"/>
              <a:gd name="adj2" fmla="val -1649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59D41E8-17B3-40D5-A2C5-963A85735D73}"/>
              </a:ext>
            </a:extLst>
          </p:cNvPr>
          <p:cNvSpPr txBox="1"/>
          <p:nvPr/>
        </p:nvSpPr>
        <p:spPr>
          <a:xfrm>
            <a:off x="8970298" y="350236"/>
            <a:ext cx="237603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中央政府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EA4E54-46A5-49ED-9E29-5AC59C69BFE6}"/>
              </a:ext>
            </a:extLst>
          </p:cNvPr>
          <p:cNvSpPr txBox="1"/>
          <p:nvPr/>
        </p:nvSpPr>
        <p:spPr>
          <a:xfrm>
            <a:off x="8442529" y="1450038"/>
            <a:ext cx="17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官僚制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9CD400A-5918-4C24-A41A-946E50F56757}"/>
              </a:ext>
            </a:extLst>
          </p:cNvPr>
          <p:cNvSpPr txBox="1"/>
          <p:nvPr/>
        </p:nvSpPr>
        <p:spPr>
          <a:xfrm>
            <a:off x="8442529" y="2826536"/>
            <a:ext cx="119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軍部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0C9AF74-AEA5-4D00-AC62-60CE91C1248A}"/>
              </a:ext>
            </a:extLst>
          </p:cNvPr>
          <p:cNvSpPr txBox="1"/>
          <p:nvPr/>
        </p:nvSpPr>
        <p:spPr>
          <a:xfrm>
            <a:off x="8442529" y="4203034"/>
            <a:ext cx="119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税制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739456A-B3CE-4957-B599-5A93D6DCB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62" y="1268815"/>
            <a:ext cx="862463" cy="127253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B21D391-F153-49F8-9A8F-209BCE1FB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463" y="2509110"/>
            <a:ext cx="1150056" cy="127253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4911785-0788-4E88-AC01-4FC1F02B9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8984" y="3942719"/>
            <a:ext cx="1090997" cy="1013264"/>
          </a:xfrm>
          <a:prstGeom prst="rect">
            <a:avLst/>
          </a:prstGeom>
        </p:spPr>
      </p:pic>
      <p:sp>
        <p:nvSpPr>
          <p:cNvPr id="25" name="右中かっこ 24">
            <a:extLst>
              <a:ext uri="{FF2B5EF4-FFF2-40B4-BE49-F238E27FC236}">
                <a16:creationId xmlns:a16="http://schemas.microsoft.com/office/drawing/2014/main" id="{C3DC46C9-A655-4F7F-A59D-4A442C706081}"/>
              </a:ext>
            </a:extLst>
          </p:cNvPr>
          <p:cNvSpPr/>
          <p:nvPr/>
        </p:nvSpPr>
        <p:spPr>
          <a:xfrm>
            <a:off x="10489916" y="1268815"/>
            <a:ext cx="714852" cy="3687168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AB2F89-3893-4BE5-9154-945EEA48CA4C}"/>
              </a:ext>
            </a:extLst>
          </p:cNvPr>
          <p:cNvSpPr txBox="1"/>
          <p:nvPr/>
        </p:nvSpPr>
        <p:spPr>
          <a:xfrm>
            <a:off x="11329505" y="1761725"/>
            <a:ext cx="6487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組織・整備</a:t>
            </a:r>
          </a:p>
        </p:txBody>
      </p:sp>
      <p:sp>
        <p:nvSpPr>
          <p:cNvPr id="28" name="吹き出し: 上矢印 27">
            <a:extLst>
              <a:ext uri="{FF2B5EF4-FFF2-40B4-BE49-F238E27FC236}">
                <a16:creationId xmlns:a16="http://schemas.microsoft.com/office/drawing/2014/main" id="{AA408A51-9220-4BF9-85BC-F5A1452D91C7}"/>
              </a:ext>
            </a:extLst>
          </p:cNvPr>
          <p:cNvSpPr/>
          <p:nvPr/>
        </p:nvSpPr>
        <p:spPr>
          <a:xfrm>
            <a:off x="8476515" y="5387632"/>
            <a:ext cx="3446356" cy="113089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中央集権</a:t>
            </a:r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化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B6A0AC8E-70C7-4BC7-B321-A9D7C49FCBE2}"/>
              </a:ext>
            </a:extLst>
          </p:cNvPr>
          <p:cNvSpPr/>
          <p:nvPr/>
        </p:nvSpPr>
        <p:spPr>
          <a:xfrm>
            <a:off x="5355149" y="123289"/>
            <a:ext cx="2544614" cy="1145526"/>
          </a:xfrm>
          <a:prstGeom prst="wedgeRectCallout">
            <a:avLst>
              <a:gd name="adj1" fmla="val -18814"/>
              <a:gd name="adj2" fmla="val 85820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ガンジス川流域</a:t>
            </a:r>
          </a:p>
        </p:txBody>
      </p:sp>
    </p:spTree>
    <p:extLst>
      <p:ext uri="{BB962C8B-B14F-4D97-AF65-F5344CB8AC3E}">
        <p14:creationId xmlns:p14="http://schemas.microsoft.com/office/powerpoint/2010/main" val="253929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5383A7-0E8D-4923-8F69-AD44617F3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8" y="1712494"/>
            <a:ext cx="2520513" cy="3252276"/>
          </a:xfrm>
          <a:prstGeom prst="rect">
            <a:avLst/>
          </a:prstGeom>
        </p:spPr>
      </p:pic>
      <p:sp>
        <p:nvSpPr>
          <p:cNvPr id="3" name="四角形吹き出し 8">
            <a:extLst>
              <a:ext uri="{FF2B5EF4-FFF2-40B4-BE49-F238E27FC236}">
                <a16:creationId xmlns:a16="http://schemas.microsoft.com/office/drawing/2014/main" id="{8BCEAE80-AA84-4207-A244-AFE21196650D}"/>
              </a:ext>
            </a:extLst>
          </p:cNvPr>
          <p:cNvSpPr/>
          <p:nvPr/>
        </p:nvSpPr>
        <p:spPr>
          <a:xfrm>
            <a:off x="6060210" y="1529294"/>
            <a:ext cx="5093559" cy="1899706"/>
          </a:xfrm>
          <a:prstGeom prst="wedgeRectCallout">
            <a:avLst>
              <a:gd name="adj1" fmla="val -63810"/>
              <a:gd name="adj2" fmla="val 2218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・王位継承争いで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異母兄弟を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99</a:t>
            </a:r>
            <a:r>
              <a:rPr kumimoji="1" lang="ja-JP" altLang="en-US" sz="4000" u="heavy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人殺害</a:t>
            </a:r>
            <a:endParaRPr kumimoji="1" lang="en-US" altLang="ja-JP" sz="4000" u="heavy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・即位後も</a:t>
            </a:r>
            <a:r>
              <a:rPr lang="ja-JP" altLang="en-US" sz="4000" u="heavy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暴虐</a:t>
            </a:r>
            <a:endParaRPr kumimoji="1" lang="ja-JP" altLang="en-US" sz="4000" u="heavy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E167B5-00C0-4C99-B195-11FA9678DFEB}"/>
              </a:ext>
            </a:extLst>
          </p:cNvPr>
          <p:cNvSpPr txBox="1"/>
          <p:nvPr/>
        </p:nvSpPr>
        <p:spPr>
          <a:xfrm>
            <a:off x="259278" y="4508185"/>
            <a:ext cx="277094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アショーカ</a:t>
            </a:r>
          </a:p>
        </p:txBody>
      </p:sp>
      <p:sp>
        <p:nvSpPr>
          <p:cNvPr id="5" name="四角形吹き出し 11">
            <a:extLst>
              <a:ext uri="{FF2B5EF4-FFF2-40B4-BE49-F238E27FC236}">
                <a16:creationId xmlns:a16="http://schemas.microsoft.com/office/drawing/2014/main" id="{7D80DE53-13AE-4B8C-837A-11B8185B61A8}"/>
              </a:ext>
            </a:extLst>
          </p:cNvPr>
          <p:cNvSpPr/>
          <p:nvPr/>
        </p:nvSpPr>
        <p:spPr>
          <a:xfrm>
            <a:off x="2779791" y="2230635"/>
            <a:ext cx="2534652" cy="1534007"/>
          </a:xfrm>
          <a:prstGeom prst="wedgeRectCallout">
            <a:avLst>
              <a:gd name="adj1" fmla="val -70645"/>
              <a:gd name="adj2" fmla="val 1582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全インド</a:t>
            </a:r>
            <a:endParaRPr lang="en-US" altLang="ja-JP" sz="44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4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を統一</a:t>
            </a:r>
            <a:endParaRPr kumimoji="1" lang="ja-JP" altLang="en-US" sz="44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上矢印吹き出し 12">
            <a:extLst>
              <a:ext uri="{FF2B5EF4-FFF2-40B4-BE49-F238E27FC236}">
                <a16:creationId xmlns:a16="http://schemas.microsoft.com/office/drawing/2014/main" id="{415BC97E-ABD2-4198-8E75-217BDED8E638}"/>
              </a:ext>
            </a:extLst>
          </p:cNvPr>
          <p:cNvSpPr/>
          <p:nvPr/>
        </p:nvSpPr>
        <p:spPr>
          <a:xfrm>
            <a:off x="5747580" y="3429000"/>
            <a:ext cx="5757719" cy="2704979"/>
          </a:xfrm>
          <a:prstGeom prst="upArrowCallou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人々から</a:t>
            </a:r>
            <a:endParaRPr lang="en-US" altLang="ja-JP" sz="3600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ja-JP" altLang="en-US" sz="4400" u="heavy" dirty="0">
                <a:solidFill>
                  <a:schemeClr val="tx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暴虐のアショーカ</a:t>
            </a:r>
            <a:r>
              <a:rPr lang="ja-JP" altLang="en-US" sz="4000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4000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と呼ばれる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F20B5D-8122-4E87-9C02-24301A6B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796" y="3940839"/>
            <a:ext cx="1706523" cy="2227110"/>
          </a:xfrm>
          <a:prstGeom prst="rect">
            <a:avLst/>
          </a:prstGeom>
        </p:spPr>
      </p:pic>
      <p:sp>
        <p:nvSpPr>
          <p:cNvPr id="8" name="吹き出し: 下矢印 7">
            <a:extLst>
              <a:ext uri="{FF2B5EF4-FFF2-40B4-BE49-F238E27FC236}">
                <a16:creationId xmlns:a16="http://schemas.microsoft.com/office/drawing/2014/main" id="{0AE16F91-B1F9-49A2-AB8D-377DA19D5B56}"/>
              </a:ext>
            </a:extLst>
          </p:cNvPr>
          <p:cNvSpPr/>
          <p:nvPr/>
        </p:nvSpPr>
        <p:spPr>
          <a:xfrm>
            <a:off x="2661644" y="503434"/>
            <a:ext cx="2770946" cy="1727201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マウリヤ朝最盛期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68E595-CA41-4FB2-92F5-409F1342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300" y="36561"/>
            <a:ext cx="2071633" cy="20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3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80FD70-E6D1-4ECB-AD35-E7FB31E8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43" y="0"/>
            <a:ext cx="6390114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376BFF-76A2-42B4-BE7A-D7C25C35721A}"/>
              </a:ext>
            </a:extLst>
          </p:cNvPr>
          <p:cNvSpPr txBox="1"/>
          <p:nvPr/>
        </p:nvSpPr>
        <p:spPr>
          <a:xfrm>
            <a:off x="5130023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1C911-4053-4055-BC92-4D338750EB16}"/>
              </a:ext>
            </a:extLst>
          </p:cNvPr>
          <p:cNvSpPr txBox="1"/>
          <p:nvPr/>
        </p:nvSpPr>
        <p:spPr>
          <a:xfrm>
            <a:off x="2900942" y="0"/>
            <a:ext cx="3099165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マウリヤ朝</a:t>
            </a:r>
          </a:p>
        </p:txBody>
      </p:sp>
    </p:spTree>
    <p:extLst>
      <p:ext uri="{BB962C8B-B14F-4D97-AF65-F5344CB8AC3E}">
        <p14:creationId xmlns:p14="http://schemas.microsoft.com/office/powerpoint/2010/main" val="407300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2571</TotalTime>
  <Words>357</Words>
  <Application>Microsoft Office PowerPoint</Application>
  <PresentationFormat>ワイド画面</PresentationFormat>
  <Paragraphs>107</Paragraphs>
  <Slides>14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1026</cp:revision>
  <dcterms:created xsi:type="dcterms:W3CDTF">2019-06-25T21:59:19Z</dcterms:created>
  <dcterms:modified xsi:type="dcterms:W3CDTF">2024-02-02T13:48:57Z</dcterms:modified>
</cp:coreProperties>
</file>