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4"/>
  </p:notesMasterIdLst>
  <p:sldIdLst>
    <p:sldId id="519" r:id="rId2"/>
    <p:sldId id="576" r:id="rId3"/>
    <p:sldId id="578" r:id="rId4"/>
    <p:sldId id="628" r:id="rId5"/>
    <p:sldId id="629" r:id="rId6"/>
    <p:sldId id="630" r:id="rId7"/>
    <p:sldId id="603" r:id="rId8"/>
    <p:sldId id="631" r:id="rId9"/>
    <p:sldId id="632" r:id="rId10"/>
    <p:sldId id="608" r:id="rId11"/>
    <p:sldId id="613" r:id="rId12"/>
    <p:sldId id="633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CCFF"/>
    <a:srgbClr val="E9D7F3"/>
    <a:srgbClr val="ED49ED"/>
    <a:srgbClr val="ED49E1"/>
    <a:srgbClr val="FF0066"/>
    <a:srgbClr val="E91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340772E7-C082-4C8B-895D-033EBA08025B}"/>
  </pc:docChgLst>
  <pc:docChgLst>
    <pc:chgData userId="4df855aef7cffa4d" providerId="LiveId" clId="{A048C6D1-740C-4EE5-9C3E-10F4E1BB5907}"/>
    <pc:docChg chg="custSel addSld delSld modSld">
      <pc:chgData name="" userId="4df855aef7cffa4d" providerId="LiveId" clId="{A048C6D1-740C-4EE5-9C3E-10F4E1BB5907}" dt="2024-02-03T06:45:51.698" v="184" actId="1076"/>
      <pc:docMkLst>
        <pc:docMk/>
      </pc:docMkLst>
      <pc:sldChg chg="addSp delSp del">
        <pc:chgData name="" userId="4df855aef7cffa4d" providerId="LiveId" clId="{A048C6D1-740C-4EE5-9C3E-10F4E1BB5907}" dt="2024-02-02T06:52:30.462" v="178" actId="2696"/>
        <pc:sldMkLst>
          <pc:docMk/>
          <pc:sldMk cId="2838530973" sldId="506"/>
        </pc:sldMkLst>
        <pc:spChg chg="add del">
          <ac:chgData name="" userId="4df855aef7cffa4d" providerId="LiveId" clId="{A048C6D1-740C-4EE5-9C3E-10F4E1BB5907}" dt="2024-02-02T06:50:15.092" v="1" actId="478"/>
          <ac:spMkLst>
            <pc:docMk/>
            <pc:sldMk cId="2838530973" sldId="506"/>
            <ac:spMk id="2" creationId="{2A37A321-124B-4E6E-BDB6-56ED10C2D4F2}"/>
          </ac:spMkLst>
        </pc:spChg>
      </pc:sldChg>
      <pc:sldChg chg="modSp add">
        <pc:chgData name="" userId="4df855aef7cffa4d" providerId="LiveId" clId="{A048C6D1-740C-4EE5-9C3E-10F4E1BB5907}" dt="2024-02-03T06:45:51.698" v="184" actId="1076"/>
        <pc:sldMkLst>
          <pc:docMk/>
          <pc:sldMk cId="849079194" sldId="519"/>
        </pc:sldMkLst>
        <pc:spChg chg="mod">
          <ac:chgData name="" userId="4df855aef7cffa4d" providerId="LiveId" clId="{A048C6D1-740C-4EE5-9C3E-10F4E1BB5907}" dt="2024-02-03T06:45:51.698" v="184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A048C6D1-740C-4EE5-9C3E-10F4E1BB5907}" dt="2024-02-02T06:50:50.649" v="7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A048C6D1-740C-4EE5-9C3E-10F4E1BB5907}" dt="2024-02-02T06:52:21.494" v="177" actId="20577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2024/2/3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7" y="2178353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インダス文明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84201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南アジアの古代文明①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816643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南アジアの多様な文化はどんな環境から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生まれたのか？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5747E8F-B20C-4279-8F5A-E923136FC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120" y="0"/>
            <a:ext cx="6877141" cy="6858000"/>
          </a:xfrm>
          <a:prstGeom prst="rect">
            <a:avLst/>
          </a:prstGeom>
        </p:spPr>
      </p:pic>
      <p:sp>
        <p:nvSpPr>
          <p:cNvPr id="6" name="四角形吹き出し 5"/>
          <p:cNvSpPr/>
          <p:nvPr/>
        </p:nvSpPr>
        <p:spPr>
          <a:xfrm>
            <a:off x="1240405" y="2961129"/>
            <a:ext cx="2621928" cy="791036"/>
          </a:xfrm>
          <a:prstGeom prst="wedgeRectCallout">
            <a:avLst>
              <a:gd name="adj1" fmla="val 65887"/>
              <a:gd name="adj2" fmla="val -4536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インダス川</a:t>
            </a:r>
          </a:p>
        </p:txBody>
      </p:sp>
      <p:sp>
        <p:nvSpPr>
          <p:cNvPr id="8" name="四角形吹き出し 7"/>
          <p:cNvSpPr/>
          <p:nvPr/>
        </p:nvSpPr>
        <p:spPr>
          <a:xfrm>
            <a:off x="6041005" y="1322662"/>
            <a:ext cx="2621928" cy="791036"/>
          </a:xfrm>
          <a:prstGeom prst="wedgeRectCallout">
            <a:avLst>
              <a:gd name="adj1" fmla="val -61964"/>
              <a:gd name="adj2" fmla="val 2784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ハラッパー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0E2BA944-51C4-41B6-8555-A262F1267F95}"/>
              </a:ext>
            </a:extLst>
          </p:cNvPr>
          <p:cNvSpPr/>
          <p:nvPr/>
        </p:nvSpPr>
        <p:spPr>
          <a:xfrm>
            <a:off x="4389120" y="2409363"/>
            <a:ext cx="262392" cy="22263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3" name="フリーフォーム: 図形 8">
            <a:extLst>
              <a:ext uri="{FF2B5EF4-FFF2-40B4-BE49-F238E27FC236}">
                <a16:creationId xmlns:a16="http://schemas.microsoft.com/office/drawing/2014/main" id="{D902A984-58BA-4421-B168-1C0A99C2550C}"/>
              </a:ext>
            </a:extLst>
          </p:cNvPr>
          <p:cNvSpPr/>
          <p:nvPr/>
        </p:nvSpPr>
        <p:spPr>
          <a:xfrm>
            <a:off x="4467677" y="1371600"/>
            <a:ext cx="741751" cy="2103120"/>
          </a:xfrm>
          <a:custGeom>
            <a:avLst/>
            <a:gdLst>
              <a:gd name="connsiteX0" fmla="*/ 0 w 731520"/>
              <a:gd name="connsiteY0" fmla="*/ 2003729 h 2003729"/>
              <a:gd name="connsiteX1" fmla="*/ 7952 w 731520"/>
              <a:gd name="connsiteY1" fmla="*/ 1884459 h 2003729"/>
              <a:gd name="connsiteX2" fmla="*/ 31806 w 731520"/>
              <a:gd name="connsiteY2" fmla="*/ 1876508 h 2003729"/>
              <a:gd name="connsiteX3" fmla="*/ 63611 w 731520"/>
              <a:gd name="connsiteY3" fmla="*/ 1852654 h 2003729"/>
              <a:gd name="connsiteX4" fmla="*/ 119270 w 731520"/>
              <a:gd name="connsiteY4" fmla="*/ 1812898 h 2003729"/>
              <a:gd name="connsiteX5" fmla="*/ 135173 w 731520"/>
              <a:gd name="connsiteY5" fmla="*/ 1781093 h 2003729"/>
              <a:gd name="connsiteX6" fmla="*/ 111319 w 731520"/>
              <a:gd name="connsiteY6" fmla="*/ 1614115 h 2003729"/>
              <a:gd name="connsiteX7" fmla="*/ 95416 w 731520"/>
              <a:gd name="connsiteY7" fmla="*/ 1582310 h 2003729"/>
              <a:gd name="connsiteX8" fmla="*/ 79513 w 731520"/>
              <a:gd name="connsiteY8" fmla="*/ 1558456 h 2003729"/>
              <a:gd name="connsiteX9" fmla="*/ 55659 w 731520"/>
              <a:gd name="connsiteY9" fmla="*/ 1478943 h 2003729"/>
              <a:gd name="connsiteX10" fmla="*/ 63611 w 731520"/>
              <a:gd name="connsiteY10" fmla="*/ 1296063 h 2003729"/>
              <a:gd name="connsiteX11" fmla="*/ 71562 w 731520"/>
              <a:gd name="connsiteY11" fmla="*/ 1272209 h 2003729"/>
              <a:gd name="connsiteX12" fmla="*/ 119270 w 731520"/>
              <a:gd name="connsiteY12" fmla="*/ 1232453 h 2003729"/>
              <a:gd name="connsiteX13" fmla="*/ 159026 w 731520"/>
              <a:gd name="connsiteY13" fmla="*/ 1216550 h 2003729"/>
              <a:gd name="connsiteX14" fmla="*/ 182880 w 731520"/>
              <a:gd name="connsiteY14" fmla="*/ 1184745 h 2003729"/>
              <a:gd name="connsiteX15" fmla="*/ 206734 w 731520"/>
              <a:gd name="connsiteY15" fmla="*/ 1176793 h 2003729"/>
              <a:gd name="connsiteX16" fmla="*/ 246491 w 731520"/>
              <a:gd name="connsiteY16" fmla="*/ 1160891 h 2003729"/>
              <a:gd name="connsiteX17" fmla="*/ 326004 w 731520"/>
              <a:gd name="connsiteY17" fmla="*/ 1105232 h 2003729"/>
              <a:gd name="connsiteX18" fmla="*/ 357809 w 731520"/>
              <a:gd name="connsiteY18" fmla="*/ 1081378 h 2003729"/>
              <a:gd name="connsiteX19" fmla="*/ 373712 w 731520"/>
              <a:gd name="connsiteY19" fmla="*/ 1057524 h 2003729"/>
              <a:gd name="connsiteX20" fmla="*/ 421419 w 731520"/>
              <a:gd name="connsiteY20" fmla="*/ 1017767 h 2003729"/>
              <a:gd name="connsiteX21" fmla="*/ 437322 w 731520"/>
              <a:gd name="connsiteY21" fmla="*/ 993913 h 2003729"/>
              <a:gd name="connsiteX22" fmla="*/ 469127 w 731520"/>
              <a:gd name="connsiteY22" fmla="*/ 954157 h 2003729"/>
              <a:gd name="connsiteX23" fmla="*/ 485030 w 731520"/>
              <a:gd name="connsiteY23" fmla="*/ 922352 h 2003729"/>
              <a:gd name="connsiteX24" fmla="*/ 500933 w 731520"/>
              <a:gd name="connsiteY24" fmla="*/ 850790 h 2003729"/>
              <a:gd name="connsiteX25" fmla="*/ 508884 w 731520"/>
              <a:gd name="connsiteY25" fmla="*/ 818985 h 2003729"/>
              <a:gd name="connsiteX26" fmla="*/ 516835 w 731520"/>
              <a:gd name="connsiteY26" fmla="*/ 492981 h 2003729"/>
              <a:gd name="connsiteX27" fmla="*/ 532738 w 731520"/>
              <a:gd name="connsiteY27" fmla="*/ 389614 h 2003729"/>
              <a:gd name="connsiteX28" fmla="*/ 564543 w 731520"/>
              <a:gd name="connsiteY28" fmla="*/ 341906 h 2003729"/>
              <a:gd name="connsiteX29" fmla="*/ 580446 w 731520"/>
              <a:gd name="connsiteY29" fmla="*/ 302150 h 2003729"/>
              <a:gd name="connsiteX30" fmla="*/ 588397 w 731520"/>
              <a:gd name="connsiteY30" fmla="*/ 262393 h 2003729"/>
              <a:gd name="connsiteX31" fmla="*/ 604299 w 731520"/>
              <a:gd name="connsiteY31" fmla="*/ 230588 h 2003729"/>
              <a:gd name="connsiteX32" fmla="*/ 620202 w 731520"/>
              <a:gd name="connsiteY32" fmla="*/ 190832 h 2003729"/>
              <a:gd name="connsiteX33" fmla="*/ 636105 w 731520"/>
              <a:gd name="connsiteY33" fmla="*/ 135173 h 2003729"/>
              <a:gd name="connsiteX34" fmla="*/ 659959 w 731520"/>
              <a:gd name="connsiteY34" fmla="*/ 95416 h 2003729"/>
              <a:gd name="connsiteX35" fmla="*/ 667910 w 731520"/>
              <a:gd name="connsiteY35" fmla="*/ 71562 h 2003729"/>
              <a:gd name="connsiteX36" fmla="*/ 731520 w 731520"/>
              <a:gd name="connsiteY36" fmla="*/ 0 h 200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31520" h="2003729">
                <a:moveTo>
                  <a:pt x="0" y="2003729"/>
                </a:moveTo>
                <a:cubicBezTo>
                  <a:pt x="2651" y="1963972"/>
                  <a:pt x="-1712" y="1923114"/>
                  <a:pt x="7952" y="1884459"/>
                </a:cubicBezTo>
                <a:cubicBezTo>
                  <a:pt x="9985" y="1876328"/>
                  <a:pt x="24529" y="1880666"/>
                  <a:pt x="31806" y="1876508"/>
                </a:cubicBezTo>
                <a:cubicBezTo>
                  <a:pt x="43312" y="1869933"/>
                  <a:pt x="52827" y="1860357"/>
                  <a:pt x="63611" y="1852654"/>
                </a:cubicBezTo>
                <a:cubicBezTo>
                  <a:pt x="144999" y="1794521"/>
                  <a:pt x="15326" y="1890857"/>
                  <a:pt x="119270" y="1812898"/>
                </a:cubicBezTo>
                <a:cubicBezTo>
                  <a:pt x="124571" y="1802296"/>
                  <a:pt x="135173" y="1792946"/>
                  <a:pt x="135173" y="1781093"/>
                </a:cubicBezTo>
                <a:cubicBezTo>
                  <a:pt x="135173" y="1757236"/>
                  <a:pt x="131510" y="1661228"/>
                  <a:pt x="111319" y="1614115"/>
                </a:cubicBezTo>
                <a:cubicBezTo>
                  <a:pt x="106650" y="1603220"/>
                  <a:pt x="101297" y="1592601"/>
                  <a:pt x="95416" y="1582310"/>
                </a:cubicBezTo>
                <a:cubicBezTo>
                  <a:pt x="90675" y="1574013"/>
                  <a:pt x="84814" y="1566407"/>
                  <a:pt x="79513" y="1558456"/>
                </a:cubicBezTo>
                <a:cubicBezTo>
                  <a:pt x="60155" y="1500381"/>
                  <a:pt x="67677" y="1527010"/>
                  <a:pt x="55659" y="1478943"/>
                </a:cubicBezTo>
                <a:cubicBezTo>
                  <a:pt x="58310" y="1417983"/>
                  <a:pt x="58931" y="1356901"/>
                  <a:pt x="63611" y="1296063"/>
                </a:cubicBezTo>
                <a:cubicBezTo>
                  <a:pt x="64254" y="1287706"/>
                  <a:pt x="66913" y="1279183"/>
                  <a:pt x="71562" y="1272209"/>
                </a:cubicBezTo>
                <a:cubicBezTo>
                  <a:pt x="80355" y="1259019"/>
                  <a:pt x="104601" y="1239788"/>
                  <a:pt x="119270" y="1232453"/>
                </a:cubicBezTo>
                <a:cubicBezTo>
                  <a:pt x="132036" y="1226070"/>
                  <a:pt x="145774" y="1221851"/>
                  <a:pt x="159026" y="1216550"/>
                </a:cubicBezTo>
                <a:cubicBezTo>
                  <a:pt x="166977" y="1205948"/>
                  <a:pt x="172699" y="1193229"/>
                  <a:pt x="182880" y="1184745"/>
                </a:cubicBezTo>
                <a:cubicBezTo>
                  <a:pt x="189319" y="1179379"/>
                  <a:pt x="198886" y="1179736"/>
                  <a:pt x="206734" y="1176793"/>
                </a:cubicBezTo>
                <a:cubicBezTo>
                  <a:pt x="220098" y="1171781"/>
                  <a:pt x="234252" y="1168234"/>
                  <a:pt x="246491" y="1160891"/>
                </a:cubicBezTo>
                <a:cubicBezTo>
                  <a:pt x="274233" y="1144246"/>
                  <a:pt x="300122" y="1124644"/>
                  <a:pt x="326004" y="1105232"/>
                </a:cubicBezTo>
                <a:cubicBezTo>
                  <a:pt x="336606" y="1097281"/>
                  <a:pt x="348438" y="1090749"/>
                  <a:pt x="357809" y="1081378"/>
                </a:cubicBezTo>
                <a:cubicBezTo>
                  <a:pt x="364566" y="1074621"/>
                  <a:pt x="367594" y="1064865"/>
                  <a:pt x="373712" y="1057524"/>
                </a:cubicBezTo>
                <a:cubicBezTo>
                  <a:pt x="392843" y="1034566"/>
                  <a:pt x="397966" y="1033404"/>
                  <a:pt x="421419" y="1017767"/>
                </a:cubicBezTo>
                <a:cubicBezTo>
                  <a:pt x="426720" y="1009816"/>
                  <a:pt x="431588" y="1001558"/>
                  <a:pt x="437322" y="993913"/>
                </a:cubicBezTo>
                <a:cubicBezTo>
                  <a:pt x="447505" y="980336"/>
                  <a:pt x="459713" y="968278"/>
                  <a:pt x="469127" y="954157"/>
                </a:cubicBezTo>
                <a:cubicBezTo>
                  <a:pt x="475702" y="944295"/>
                  <a:pt x="480361" y="933247"/>
                  <a:pt x="485030" y="922352"/>
                </a:cubicBezTo>
                <a:cubicBezTo>
                  <a:pt x="496634" y="895276"/>
                  <a:pt x="494382" y="883544"/>
                  <a:pt x="500933" y="850790"/>
                </a:cubicBezTo>
                <a:cubicBezTo>
                  <a:pt x="503076" y="840074"/>
                  <a:pt x="506234" y="829587"/>
                  <a:pt x="508884" y="818985"/>
                </a:cubicBezTo>
                <a:cubicBezTo>
                  <a:pt x="511534" y="710317"/>
                  <a:pt x="512402" y="601591"/>
                  <a:pt x="516835" y="492981"/>
                </a:cubicBezTo>
                <a:cubicBezTo>
                  <a:pt x="516929" y="490685"/>
                  <a:pt x="526625" y="403063"/>
                  <a:pt x="532738" y="389614"/>
                </a:cubicBezTo>
                <a:cubicBezTo>
                  <a:pt x="540647" y="372215"/>
                  <a:pt x="555391" y="358685"/>
                  <a:pt x="564543" y="341906"/>
                </a:cubicBezTo>
                <a:cubicBezTo>
                  <a:pt x="571378" y="329376"/>
                  <a:pt x="575145" y="315402"/>
                  <a:pt x="580446" y="302150"/>
                </a:cubicBezTo>
                <a:cubicBezTo>
                  <a:pt x="583096" y="288898"/>
                  <a:pt x="584123" y="275214"/>
                  <a:pt x="588397" y="262393"/>
                </a:cubicBezTo>
                <a:cubicBezTo>
                  <a:pt x="592145" y="251148"/>
                  <a:pt x="599485" y="241419"/>
                  <a:pt x="604299" y="230588"/>
                </a:cubicBezTo>
                <a:cubicBezTo>
                  <a:pt x="610096" y="217545"/>
                  <a:pt x="615689" y="204372"/>
                  <a:pt x="620202" y="190832"/>
                </a:cubicBezTo>
                <a:cubicBezTo>
                  <a:pt x="625302" y="175533"/>
                  <a:pt x="628443" y="150497"/>
                  <a:pt x="636105" y="135173"/>
                </a:cubicBezTo>
                <a:cubicBezTo>
                  <a:pt x="643017" y="121350"/>
                  <a:pt x="653048" y="109239"/>
                  <a:pt x="659959" y="95416"/>
                </a:cubicBezTo>
                <a:cubicBezTo>
                  <a:pt x="663707" y="87919"/>
                  <a:pt x="663410" y="78633"/>
                  <a:pt x="667910" y="71562"/>
                </a:cubicBezTo>
                <a:cubicBezTo>
                  <a:pt x="707781" y="8908"/>
                  <a:pt x="694460" y="18532"/>
                  <a:pt x="731520" y="0"/>
                </a:cubicBezTo>
              </a:path>
            </a:pathLst>
          </a:custGeom>
          <a:solidFill>
            <a:schemeClr val="accent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: 図形 9">
            <a:extLst>
              <a:ext uri="{FF2B5EF4-FFF2-40B4-BE49-F238E27FC236}">
                <a16:creationId xmlns:a16="http://schemas.microsoft.com/office/drawing/2014/main" id="{A0F30A28-DBEF-41CC-B770-CF728A336B5E}"/>
              </a:ext>
            </a:extLst>
          </p:cNvPr>
          <p:cNvSpPr/>
          <p:nvPr/>
        </p:nvSpPr>
        <p:spPr>
          <a:xfrm>
            <a:off x="4994742" y="2065163"/>
            <a:ext cx="705018" cy="228788"/>
          </a:xfrm>
          <a:custGeom>
            <a:avLst/>
            <a:gdLst>
              <a:gd name="connsiteX0" fmla="*/ 0 w 413468"/>
              <a:gd name="connsiteY0" fmla="*/ 159280 h 159280"/>
              <a:gd name="connsiteX1" fmla="*/ 79513 w 413468"/>
              <a:gd name="connsiteY1" fmla="*/ 143377 h 159280"/>
              <a:gd name="connsiteX2" fmla="*/ 127221 w 413468"/>
              <a:gd name="connsiteY2" fmla="*/ 135426 h 159280"/>
              <a:gd name="connsiteX3" fmla="*/ 262393 w 413468"/>
              <a:gd name="connsiteY3" fmla="*/ 103621 h 159280"/>
              <a:gd name="connsiteX4" fmla="*/ 286247 w 413468"/>
              <a:gd name="connsiteY4" fmla="*/ 87718 h 159280"/>
              <a:gd name="connsiteX5" fmla="*/ 318052 w 413468"/>
              <a:gd name="connsiteY5" fmla="*/ 71815 h 159280"/>
              <a:gd name="connsiteX6" fmla="*/ 333955 w 413468"/>
              <a:gd name="connsiteY6" fmla="*/ 47961 h 159280"/>
              <a:gd name="connsiteX7" fmla="*/ 357809 w 413468"/>
              <a:gd name="connsiteY7" fmla="*/ 16156 h 159280"/>
              <a:gd name="connsiteX8" fmla="*/ 413468 w 413468"/>
              <a:gd name="connsiteY8" fmla="*/ 254 h 15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468" h="159280">
                <a:moveTo>
                  <a:pt x="0" y="159280"/>
                </a:moveTo>
                <a:lnTo>
                  <a:pt x="79513" y="143377"/>
                </a:lnTo>
                <a:cubicBezTo>
                  <a:pt x="95359" y="140406"/>
                  <a:pt x="111412" y="138588"/>
                  <a:pt x="127221" y="135426"/>
                </a:cubicBezTo>
                <a:cubicBezTo>
                  <a:pt x="178816" y="125107"/>
                  <a:pt x="212019" y="116214"/>
                  <a:pt x="262393" y="103621"/>
                </a:cubicBezTo>
                <a:cubicBezTo>
                  <a:pt x="270344" y="98320"/>
                  <a:pt x="277950" y="92459"/>
                  <a:pt x="286247" y="87718"/>
                </a:cubicBezTo>
                <a:cubicBezTo>
                  <a:pt x="296538" y="81837"/>
                  <a:pt x="308946" y="79403"/>
                  <a:pt x="318052" y="71815"/>
                </a:cubicBezTo>
                <a:cubicBezTo>
                  <a:pt x="325393" y="65697"/>
                  <a:pt x="328400" y="55737"/>
                  <a:pt x="333955" y="47961"/>
                </a:cubicBezTo>
                <a:cubicBezTo>
                  <a:pt x="341658" y="37177"/>
                  <a:pt x="347747" y="24780"/>
                  <a:pt x="357809" y="16156"/>
                </a:cubicBezTo>
                <a:cubicBezTo>
                  <a:pt x="380510" y="-3302"/>
                  <a:pt x="388639" y="254"/>
                  <a:pt x="413468" y="254"/>
                </a:cubicBezTo>
              </a:path>
            </a:pathLst>
          </a:custGeom>
          <a:solidFill>
            <a:schemeClr val="accent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F65CC768-0905-4B57-AA52-991FAB3F8E28}"/>
              </a:ext>
            </a:extLst>
          </p:cNvPr>
          <p:cNvSpPr/>
          <p:nvPr/>
        </p:nvSpPr>
        <p:spPr>
          <a:xfrm>
            <a:off x="5437368" y="1842526"/>
            <a:ext cx="262392" cy="22263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5206965" y="2398691"/>
            <a:ext cx="4419636" cy="791036"/>
          </a:xfrm>
          <a:prstGeom prst="wedgeRectCallout">
            <a:avLst>
              <a:gd name="adj1" fmla="val -60217"/>
              <a:gd name="adj2" fmla="val -2994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モエンジョ＝ダーロ</a:t>
            </a:r>
          </a:p>
        </p:txBody>
      </p:sp>
    </p:spTree>
    <p:extLst>
      <p:ext uri="{BB962C8B-B14F-4D97-AF65-F5344CB8AC3E}">
        <p14:creationId xmlns:p14="http://schemas.microsoft.com/office/powerpoint/2010/main" val="1902129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196CD9E-2AF3-42DC-9F72-8ADB2C79B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764539"/>
            <a:ext cx="5567630" cy="5547359"/>
          </a:xfrm>
          <a:prstGeom prst="rect">
            <a:avLst/>
          </a:prstGeom>
        </p:spPr>
      </p:pic>
      <p:sp>
        <p:nvSpPr>
          <p:cNvPr id="6" name="四角形吹き出し 5"/>
          <p:cNvSpPr/>
          <p:nvPr/>
        </p:nvSpPr>
        <p:spPr>
          <a:xfrm>
            <a:off x="4165808" y="1243231"/>
            <a:ext cx="3611880" cy="1426309"/>
          </a:xfrm>
          <a:prstGeom prst="wedgeRectCallout">
            <a:avLst>
              <a:gd name="adj1" fmla="val -63387"/>
              <a:gd name="adj2" fmla="val 17864"/>
            </a:avLst>
          </a:prstGeom>
          <a:solidFill>
            <a:srgbClr val="E9D7F3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インダス文明</a:t>
            </a:r>
            <a:endParaRPr lang="en-US" altLang="ja-JP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衰退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920" y="383098"/>
            <a:ext cx="2778918" cy="277891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149" y="3162016"/>
            <a:ext cx="3149882" cy="314988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6209" y="3695985"/>
            <a:ext cx="1975791" cy="2706563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7273640" y="5474343"/>
            <a:ext cx="2264899" cy="701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環境破壊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9383229" y="2743749"/>
            <a:ext cx="2264899" cy="701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洪水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4875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148701" y="396564"/>
            <a:ext cx="11894598" cy="36166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47CB18-2DC0-D947-BD0D-F4AFA1FAD99E}"/>
              </a:ext>
            </a:extLst>
          </p:cNvPr>
          <p:cNvSpPr txBox="1"/>
          <p:nvPr/>
        </p:nvSpPr>
        <p:spPr>
          <a:xfrm>
            <a:off x="148701" y="98555"/>
            <a:ext cx="4855099" cy="646331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南アジアの環境と民族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22821D8-32BE-7867-4314-884C609C2D67}"/>
              </a:ext>
            </a:extLst>
          </p:cNvPr>
          <p:cNvSpPr txBox="1"/>
          <p:nvPr/>
        </p:nvSpPr>
        <p:spPr>
          <a:xfrm>
            <a:off x="515346" y="1042895"/>
            <a:ext cx="121185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地形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740388C-46D1-BBDF-7327-A9A9114844C9}"/>
              </a:ext>
            </a:extLst>
          </p:cNvPr>
          <p:cNvSpPr txBox="1"/>
          <p:nvPr/>
        </p:nvSpPr>
        <p:spPr>
          <a:xfrm>
            <a:off x="1934348" y="1089061"/>
            <a:ext cx="9901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・・・ヒマラヤ山脈やデカン高原、ガンジス川　　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など多様な環境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4B7318A-FB7D-4BE9-8059-0ADDBBC829C0}"/>
              </a:ext>
            </a:extLst>
          </p:cNvPr>
          <p:cNvSpPr txBox="1"/>
          <p:nvPr/>
        </p:nvSpPr>
        <p:spPr>
          <a:xfrm>
            <a:off x="515346" y="2243224"/>
            <a:ext cx="121185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民族</a:t>
            </a:r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C025E63-FC37-46F8-B491-719DFF2A6A33}"/>
              </a:ext>
            </a:extLst>
          </p:cNvPr>
          <p:cNvSpPr txBox="1"/>
          <p:nvPr/>
        </p:nvSpPr>
        <p:spPr>
          <a:xfrm>
            <a:off x="1934348" y="2280080"/>
            <a:ext cx="990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アーリア系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ドラヴィダ系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B17C1A5-7D8A-4346-ABCF-00B39E5D96D8}"/>
              </a:ext>
            </a:extLst>
          </p:cNvPr>
          <p:cNvSpPr txBox="1"/>
          <p:nvPr/>
        </p:nvSpPr>
        <p:spPr>
          <a:xfrm>
            <a:off x="1121273" y="5895677"/>
            <a:ext cx="11206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整備された都市、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印章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インダス文字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（未解読）</a:t>
            </a:r>
          </a:p>
        </p:txBody>
      </p:sp>
      <p:sp>
        <p:nvSpPr>
          <p:cNvPr id="30" name="正方形/長方形 7">
            <a:extLst>
              <a:ext uri="{FF2B5EF4-FFF2-40B4-BE49-F238E27FC236}">
                <a16:creationId xmlns:a16="http://schemas.microsoft.com/office/drawing/2014/main" id="{D9B39BAE-361A-46F7-A631-0EA89E321431}"/>
              </a:ext>
            </a:extLst>
          </p:cNvPr>
          <p:cNvSpPr/>
          <p:nvPr/>
        </p:nvSpPr>
        <p:spPr>
          <a:xfrm>
            <a:off x="148700" y="4448285"/>
            <a:ext cx="11894598" cy="2311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68AB977-1C31-48C8-9E43-A6484D2927D5}"/>
              </a:ext>
            </a:extLst>
          </p:cNvPr>
          <p:cNvSpPr txBox="1"/>
          <p:nvPr/>
        </p:nvSpPr>
        <p:spPr>
          <a:xfrm>
            <a:off x="148701" y="4178976"/>
            <a:ext cx="3127900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インダス文明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78F77D8-5740-40E3-9AE2-025F264790C4}"/>
              </a:ext>
            </a:extLst>
          </p:cNvPr>
          <p:cNvSpPr txBox="1"/>
          <p:nvPr/>
        </p:nvSpPr>
        <p:spPr>
          <a:xfrm>
            <a:off x="1934348" y="5056139"/>
            <a:ext cx="896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モエンジョ＝ダーロ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ハラッパー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7A00F31-BE36-4798-97CD-86FE4A020AA2}"/>
              </a:ext>
            </a:extLst>
          </p:cNvPr>
          <p:cNvSpPr txBox="1"/>
          <p:nvPr/>
        </p:nvSpPr>
        <p:spPr>
          <a:xfrm>
            <a:off x="515346" y="5032603"/>
            <a:ext cx="121185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遺跡</a:t>
            </a:r>
          </a:p>
        </p:txBody>
      </p:sp>
    </p:spTree>
    <p:extLst>
      <p:ext uri="{BB962C8B-B14F-4D97-AF65-F5344CB8AC3E}">
        <p14:creationId xmlns:p14="http://schemas.microsoft.com/office/powerpoint/2010/main" val="2508991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12" name="四角形: 角を丸くする 2">
            <a:extLst>
              <a:ext uri="{FF2B5EF4-FFF2-40B4-BE49-F238E27FC236}">
                <a16:creationId xmlns:a16="http://schemas.microsoft.com/office/drawing/2014/main" id="{C45C1FA3-CB86-412A-99AE-82D0FC4BAA49}"/>
              </a:ext>
            </a:extLst>
          </p:cNvPr>
          <p:cNvSpPr/>
          <p:nvPr/>
        </p:nvSpPr>
        <p:spPr>
          <a:xfrm>
            <a:off x="2280719" y="4286249"/>
            <a:ext cx="1846781" cy="63500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四角形吹き出し 7">
            <a:extLst>
              <a:ext uri="{FF2B5EF4-FFF2-40B4-BE49-F238E27FC236}">
                <a16:creationId xmlns:a16="http://schemas.microsoft.com/office/drawing/2014/main" id="{AE10EEEF-E980-2E22-28C2-D4A860443019}"/>
              </a:ext>
            </a:extLst>
          </p:cNvPr>
          <p:cNvSpPr/>
          <p:nvPr/>
        </p:nvSpPr>
        <p:spPr>
          <a:xfrm>
            <a:off x="4464262" y="4820334"/>
            <a:ext cx="1229268" cy="646332"/>
          </a:xfrm>
          <a:prstGeom prst="wedgeRectCallout">
            <a:avLst>
              <a:gd name="adj1" fmla="val -73177"/>
              <a:gd name="adj2" fmla="val -4735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08" y="0"/>
            <a:ext cx="1011147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7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5C423CD-AB64-4F7C-90CA-C9FD12DC8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43" y="0"/>
            <a:ext cx="9708713" cy="6858000"/>
          </a:xfrm>
          <a:prstGeom prst="rect">
            <a:avLst/>
          </a:prstGeom>
        </p:spPr>
      </p:pic>
      <p:sp>
        <p:nvSpPr>
          <p:cNvPr id="10" name="楕円 9">
            <a:extLst>
              <a:ext uri="{FF2B5EF4-FFF2-40B4-BE49-F238E27FC236}">
                <a16:creationId xmlns:a16="http://schemas.microsoft.com/office/drawing/2014/main" id="{FE44A109-F118-4E3F-82F0-DA705CA5B058}"/>
              </a:ext>
            </a:extLst>
          </p:cNvPr>
          <p:cNvSpPr/>
          <p:nvPr/>
        </p:nvSpPr>
        <p:spPr>
          <a:xfrm rot="399803">
            <a:off x="4013886" y="3002614"/>
            <a:ext cx="829491" cy="852771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F180C2-4E18-5DCB-64A7-06EC432CFA5D}"/>
              </a:ext>
            </a:extLst>
          </p:cNvPr>
          <p:cNvSpPr txBox="1"/>
          <p:nvPr/>
        </p:nvSpPr>
        <p:spPr>
          <a:xfrm>
            <a:off x="4890052" y="0"/>
            <a:ext cx="491167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①インドの風土と人々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四角形吹き出し 7">
            <a:extLst>
              <a:ext uri="{FF2B5EF4-FFF2-40B4-BE49-F238E27FC236}">
                <a16:creationId xmlns:a16="http://schemas.microsoft.com/office/drawing/2014/main" id="{4793E1AA-FAE4-614C-0A93-A8270D2591DD}"/>
              </a:ext>
            </a:extLst>
          </p:cNvPr>
          <p:cNvSpPr/>
          <p:nvPr/>
        </p:nvSpPr>
        <p:spPr>
          <a:xfrm>
            <a:off x="4162448" y="4235753"/>
            <a:ext cx="2216467" cy="762375"/>
          </a:xfrm>
          <a:prstGeom prst="wedgeRectCallout">
            <a:avLst>
              <a:gd name="adj1" fmla="val -36171"/>
              <a:gd name="adj2" fmla="val -10115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南アジア</a:t>
            </a:r>
          </a:p>
        </p:txBody>
      </p:sp>
    </p:spTree>
    <p:extLst>
      <p:ext uri="{BB962C8B-B14F-4D97-AF65-F5344CB8AC3E}">
        <p14:creationId xmlns:p14="http://schemas.microsoft.com/office/powerpoint/2010/main" val="3884557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31DC73A2-65E9-552C-CD88-FBB00315F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0" t="17462" r="10966" b="14542"/>
          <a:stretch/>
        </p:blipFill>
        <p:spPr>
          <a:xfrm>
            <a:off x="3145895" y="0"/>
            <a:ext cx="5900209" cy="6853883"/>
          </a:xfrm>
          <a:prstGeom prst="rect">
            <a:avLst/>
          </a:prstGeom>
        </p:spPr>
      </p:pic>
      <p:sp>
        <p:nvSpPr>
          <p:cNvPr id="7" name="四角形吹き出し 7">
            <a:extLst>
              <a:ext uri="{FF2B5EF4-FFF2-40B4-BE49-F238E27FC236}">
                <a16:creationId xmlns:a16="http://schemas.microsoft.com/office/drawing/2014/main" id="{A2668391-4CAB-1ECD-97DE-BFC0D2D201B5}"/>
              </a:ext>
            </a:extLst>
          </p:cNvPr>
          <p:cNvSpPr/>
          <p:nvPr/>
        </p:nvSpPr>
        <p:spPr>
          <a:xfrm>
            <a:off x="6739679" y="1169084"/>
            <a:ext cx="3010217" cy="709457"/>
          </a:xfrm>
          <a:prstGeom prst="wedgeRectCallout">
            <a:avLst>
              <a:gd name="adj1" fmla="val -64387"/>
              <a:gd name="adj2" fmla="val -6336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ヒマラヤ山脈</a:t>
            </a:r>
          </a:p>
        </p:txBody>
      </p:sp>
      <p:sp>
        <p:nvSpPr>
          <p:cNvPr id="9" name="四角形吹き出し 7">
            <a:extLst>
              <a:ext uri="{FF2B5EF4-FFF2-40B4-BE49-F238E27FC236}">
                <a16:creationId xmlns:a16="http://schemas.microsoft.com/office/drawing/2014/main" id="{F56118E4-01DE-1F8D-D82A-BB5629D87ABF}"/>
              </a:ext>
            </a:extLst>
          </p:cNvPr>
          <p:cNvSpPr/>
          <p:nvPr/>
        </p:nvSpPr>
        <p:spPr>
          <a:xfrm>
            <a:off x="432382" y="1725296"/>
            <a:ext cx="2530951" cy="709457"/>
          </a:xfrm>
          <a:prstGeom prst="wedgeRectCallout">
            <a:avLst>
              <a:gd name="adj1" fmla="val 70468"/>
              <a:gd name="adj2" fmla="val -19389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タール砂漠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四角形吹き出し 7">
            <a:extLst>
              <a:ext uri="{FF2B5EF4-FFF2-40B4-BE49-F238E27FC236}">
                <a16:creationId xmlns:a16="http://schemas.microsoft.com/office/drawing/2014/main" id="{36B358AA-EF38-4790-095C-58020498F972}"/>
              </a:ext>
            </a:extLst>
          </p:cNvPr>
          <p:cNvSpPr/>
          <p:nvPr/>
        </p:nvSpPr>
        <p:spPr>
          <a:xfrm>
            <a:off x="6044915" y="5036258"/>
            <a:ext cx="2791671" cy="657949"/>
          </a:xfrm>
          <a:prstGeom prst="wedgeRectCallout">
            <a:avLst>
              <a:gd name="adj1" fmla="val -52505"/>
              <a:gd name="adj2" fmla="val -141018"/>
            </a:avLst>
          </a:prstGeom>
          <a:solidFill>
            <a:schemeClr val="tx2">
              <a:lumMod val="10000"/>
              <a:lumOff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デカン高原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四角形吹き出し 7">
            <a:extLst>
              <a:ext uri="{FF2B5EF4-FFF2-40B4-BE49-F238E27FC236}">
                <a16:creationId xmlns:a16="http://schemas.microsoft.com/office/drawing/2014/main" id="{35248BCA-724A-02B8-C031-976D39612F90}"/>
              </a:ext>
            </a:extLst>
          </p:cNvPr>
          <p:cNvSpPr/>
          <p:nvPr/>
        </p:nvSpPr>
        <p:spPr>
          <a:xfrm>
            <a:off x="1567497" y="3232640"/>
            <a:ext cx="2791671" cy="709456"/>
          </a:xfrm>
          <a:prstGeom prst="wedgeRectCallout">
            <a:avLst>
              <a:gd name="adj1" fmla="val 41323"/>
              <a:gd name="adj2" fmla="val -102816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インダス川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4">
            <a:extLst>
              <a:ext uri="{FF2B5EF4-FFF2-40B4-BE49-F238E27FC236}">
                <a16:creationId xmlns:a16="http://schemas.microsoft.com/office/drawing/2014/main" id="{3AAC630F-CFC4-B486-094D-EFAC6AFCF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96" y="902589"/>
            <a:ext cx="2182812" cy="1224953"/>
          </a:xfrm>
          <a:prstGeom prst="rect">
            <a:avLst/>
          </a:prstGeom>
        </p:spPr>
      </p:pic>
      <p:pic>
        <p:nvPicPr>
          <p:cNvPr id="15" name="図 15">
            <a:extLst>
              <a:ext uri="{FF2B5EF4-FFF2-40B4-BE49-F238E27FC236}">
                <a16:creationId xmlns:a16="http://schemas.microsoft.com/office/drawing/2014/main" id="{3D077722-6331-B20E-5B6C-84E272A31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586" y="4586046"/>
            <a:ext cx="2077827" cy="1558371"/>
          </a:xfrm>
          <a:prstGeom prst="rect">
            <a:avLst/>
          </a:prstGeom>
        </p:spPr>
      </p:pic>
      <p:pic>
        <p:nvPicPr>
          <p:cNvPr id="16" name="図 16">
            <a:extLst>
              <a:ext uri="{FF2B5EF4-FFF2-40B4-BE49-F238E27FC236}">
                <a16:creationId xmlns:a16="http://schemas.microsoft.com/office/drawing/2014/main" id="{21DD9015-3A6D-E9CB-3111-B2CB43B75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21" y="97950"/>
            <a:ext cx="1845364" cy="1627346"/>
          </a:xfrm>
          <a:prstGeom prst="rect">
            <a:avLst/>
          </a:prstGeom>
        </p:spPr>
      </p:pic>
      <p:pic>
        <p:nvPicPr>
          <p:cNvPr id="17" name="図 17">
            <a:extLst>
              <a:ext uri="{FF2B5EF4-FFF2-40B4-BE49-F238E27FC236}">
                <a16:creationId xmlns:a16="http://schemas.microsoft.com/office/drawing/2014/main" id="{909AD3A9-30CC-C427-4476-3C14AEDFC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36" y="3939450"/>
            <a:ext cx="2123441" cy="1592581"/>
          </a:xfrm>
          <a:prstGeom prst="rect">
            <a:avLst/>
          </a:prstGeom>
        </p:spPr>
      </p:pic>
      <p:sp>
        <p:nvSpPr>
          <p:cNvPr id="19" name="四角形吹き出し 7">
            <a:extLst>
              <a:ext uri="{FF2B5EF4-FFF2-40B4-BE49-F238E27FC236}">
                <a16:creationId xmlns:a16="http://schemas.microsoft.com/office/drawing/2014/main" id="{CAD07E4D-9DF6-5EF1-85A8-DEA2ECCB5B54}"/>
              </a:ext>
            </a:extLst>
          </p:cNvPr>
          <p:cNvSpPr/>
          <p:nvPr/>
        </p:nvSpPr>
        <p:spPr>
          <a:xfrm>
            <a:off x="6848951" y="3298680"/>
            <a:ext cx="2791671" cy="709456"/>
          </a:xfrm>
          <a:prstGeom prst="wedgeRectCallout">
            <a:avLst>
              <a:gd name="adj1" fmla="val -34497"/>
              <a:gd name="adj2" fmla="val -134515"/>
            </a:avLst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ガンジス川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2" name="図 22">
            <a:extLst>
              <a:ext uri="{FF2B5EF4-FFF2-40B4-BE49-F238E27FC236}">
                <a16:creationId xmlns:a16="http://schemas.microsoft.com/office/drawing/2014/main" id="{B0A086E1-BD79-AAFA-AF1C-4402D9AA16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22" y="2915434"/>
            <a:ext cx="2226816" cy="147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78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2C7B0551-CCE7-07AA-9EE8-C80FD667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" y="841062"/>
            <a:ext cx="4206875" cy="5196728"/>
          </a:xfrm>
          <a:prstGeom prst="rect">
            <a:avLst/>
          </a:prstGeom>
        </p:spPr>
      </p:pic>
      <p:pic>
        <p:nvPicPr>
          <p:cNvPr id="3" name="図 3">
            <a:extLst>
              <a:ext uri="{FF2B5EF4-FFF2-40B4-BE49-F238E27FC236}">
                <a16:creationId xmlns:a16="http://schemas.microsoft.com/office/drawing/2014/main" id="{14403821-37C5-1BED-E877-E5C0BCEAE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58" y="841062"/>
            <a:ext cx="4206875" cy="5196728"/>
          </a:xfrm>
          <a:prstGeom prst="rect">
            <a:avLst/>
          </a:prstGeom>
        </p:spPr>
      </p:pic>
      <p:sp>
        <p:nvSpPr>
          <p:cNvPr id="7" name="正方形/長方形 4">
            <a:extLst>
              <a:ext uri="{FF2B5EF4-FFF2-40B4-BE49-F238E27FC236}">
                <a16:creationId xmlns:a16="http://schemas.microsoft.com/office/drawing/2014/main" id="{A6FB40CB-7DF2-A944-1D22-811C1B1C2FA7}"/>
              </a:ext>
            </a:extLst>
          </p:cNvPr>
          <p:cNvSpPr/>
          <p:nvPr/>
        </p:nvSpPr>
        <p:spPr>
          <a:xfrm>
            <a:off x="29284" y="145519"/>
            <a:ext cx="4177591" cy="6955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ニューデリー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正方形/長方形 4">
            <a:extLst>
              <a:ext uri="{FF2B5EF4-FFF2-40B4-BE49-F238E27FC236}">
                <a16:creationId xmlns:a16="http://schemas.microsoft.com/office/drawing/2014/main" id="{44A08DCB-C42F-1A06-ECFA-D45472AEF9D1}"/>
              </a:ext>
            </a:extLst>
          </p:cNvPr>
          <p:cNvSpPr/>
          <p:nvPr/>
        </p:nvSpPr>
        <p:spPr>
          <a:xfrm>
            <a:off x="4206875" y="145519"/>
            <a:ext cx="4236158" cy="6955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ムンバイ</a:t>
            </a:r>
          </a:p>
        </p:txBody>
      </p:sp>
      <p:pic>
        <p:nvPicPr>
          <p:cNvPr id="12" name="図 12">
            <a:extLst>
              <a:ext uri="{FF2B5EF4-FFF2-40B4-BE49-F238E27FC236}">
                <a16:creationId xmlns:a16="http://schemas.microsoft.com/office/drawing/2014/main" id="{841DADA5-773E-70EB-0195-0E5C9DFF2E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4" t="11341" r="29711" b="11905"/>
          <a:stretch/>
        </p:blipFill>
        <p:spPr>
          <a:xfrm>
            <a:off x="8443033" y="1533377"/>
            <a:ext cx="3748967" cy="5324623"/>
          </a:xfrm>
          <a:prstGeom prst="rect">
            <a:avLst/>
          </a:prstGeom>
        </p:spPr>
      </p:pic>
      <p:sp>
        <p:nvSpPr>
          <p:cNvPr id="14" name="四角形吹き出し 7">
            <a:extLst>
              <a:ext uri="{FF2B5EF4-FFF2-40B4-BE49-F238E27FC236}">
                <a16:creationId xmlns:a16="http://schemas.microsoft.com/office/drawing/2014/main" id="{66FFE4A7-D3BE-658E-94DF-0AA50582B799}"/>
              </a:ext>
            </a:extLst>
          </p:cNvPr>
          <p:cNvSpPr/>
          <p:nvPr/>
        </p:nvSpPr>
        <p:spPr>
          <a:xfrm>
            <a:off x="7540625" y="5331819"/>
            <a:ext cx="2076979" cy="695544"/>
          </a:xfrm>
          <a:prstGeom prst="wedgeRectCallout">
            <a:avLst>
              <a:gd name="adj1" fmla="val 41323"/>
              <a:gd name="adj2" fmla="val -10281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ムンバイ</a:t>
            </a:r>
          </a:p>
        </p:txBody>
      </p:sp>
      <p:sp>
        <p:nvSpPr>
          <p:cNvPr id="18" name="四角形吹き出し 7">
            <a:extLst>
              <a:ext uri="{FF2B5EF4-FFF2-40B4-BE49-F238E27FC236}">
                <a16:creationId xmlns:a16="http://schemas.microsoft.com/office/drawing/2014/main" id="{F5B08E0D-07C0-F043-42E4-8660BDF11DFF}"/>
              </a:ext>
            </a:extLst>
          </p:cNvPr>
          <p:cNvSpPr/>
          <p:nvPr/>
        </p:nvSpPr>
        <p:spPr>
          <a:xfrm>
            <a:off x="8579114" y="2098240"/>
            <a:ext cx="3104724" cy="695544"/>
          </a:xfrm>
          <a:prstGeom prst="wedgeRectCallout">
            <a:avLst>
              <a:gd name="adj1" fmla="val 843"/>
              <a:gd name="adj2" fmla="val 11020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ニューデリー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3489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4">
            <a:extLst>
              <a:ext uri="{FF2B5EF4-FFF2-40B4-BE49-F238E27FC236}">
                <a16:creationId xmlns:a16="http://schemas.microsoft.com/office/drawing/2014/main" id="{48FD339E-F87C-7A52-7E0B-FDE2A3227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" b="4339"/>
          <a:stretch/>
        </p:blipFill>
        <p:spPr>
          <a:xfrm>
            <a:off x="2180166" y="-595"/>
            <a:ext cx="7831667" cy="6858595"/>
          </a:xfrm>
          <a:prstGeom prst="rect">
            <a:avLst/>
          </a:prstGeom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C9588E09-AAD7-7F78-330F-DFCB650365AC}"/>
              </a:ext>
            </a:extLst>
          </p:cNvPr>
          <p:cNvCxnSpPr>
            <a:cxnSpLocks/>
          </p:cNvCxnSpPr>
          <p:nvPr/>
        </p:nvCxnSpPr>
        <p:spPr>
          <a:xfrm flipH="1">
            <a:off x="2409297" y="0"/>
            <a:ext cx="1506537" cy="1450182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BF82D8A6-F7E1-F46C-22D8-85B805ACC23A}"/>
              </a:ext>
            </a:extLst>
          </p:cNvPr>
          <p:cNvCxnSpPr>
            <a:cxnSpLocks/>
          </p:cNvCxnSpPr>
          <p:nvPr/>
        </p:nvCxnSpPr>
        <p:spPr>
          <a:xfrm flipH="1">
            <a:off x="8051801" y="1819275"/>
            <a:ext cx="1506537" cy="1450182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5D269475-C3CC-119C-0D45-040938C70EC3}"/>
              </a:ext>
            </a:extLst>
          </p:cNvPr>
          <p:cNvCxnSpPr>
            <a:cxnSpLocks/>
          </p:cNvCxnSpPr>
          <p:nvPr/>
        </p:nvCxnSpPr>
        <p:spPr>
          <a:xfrm flipH="1">
            <a:off x="8051801" y="5407818"/>
            <a:ext cx="1506537" cy="1450182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FB27FB5C-D297-EC59-F80B-764296958DB8}"/>
              </a:ext>
            </a:extLst>
          </p:cNvPr>
          <p:cNvCxnSpPr>
            <a:cxnSpLocks/>
          </p:cNvCxnSpPr>
          <p:nvPr/>
        </p:nvCxnSpPr>
        <p:spPr>
          <a:xfrm flipH="1">
            <a:off x="2409297" y="3536156"/>
            <a:ext cx="1506537" cy="1450182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4">
            <a:extLst>
              <a:ext uri="{FF2B5EF4-FFF2-40B4-BE49-F238E27FC236}">
                <a16:creationId xmlns:a16="http://schemas.microsoft.com/office/drawing/2014/main" id="{61D2A1F0-1F4D-39D2-6694-CE191B6611F6}"/>
              </a:ext>
            </a:extLst>
          </p:cNvPr>
          <p:cNvSpPr/>
          <p:nvPr/>
        </p:nvSpPr>
        <p:spPr>
          <a:xfrm>
            <a:off x="3516482" y="1235020"/>
            <a:ext cx="5159033" cy="858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見本</a:t>
            </a:r>
          </a:p>
        </p:txBody>
      </p:sp>
      <p:sp>
        <p:nvSpPr>
          <p:cNvPr id="20" name="正方形/長方形 4">
            <a:extLst>
              <a:ext uri="{FF2B5EF4-FFF2-40B4-BE49-F238E27FC236}">
                <a16:creationId xmlns:a16="http://schemas.microsoft.com/office/drawing/2014/main" id="{2E83C3AA-C77D-E1F1-6B20-06ABD9D8AE49}"/>
              </a:ext>
            </a:extLst>
          </p:cNvPr>
          <p:cNvSpPr/>
          <p:nvPr/>
        </p:nvSpPr>
        <p:spPr>
          <a:xfrm>
            <a:off x="3516481" y="4784142"/>
            <a:ext cx="5159033" cy="858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見本</a:t>
            </a:r>
          </a:p>
        </p:txBody>
      </p:sp>
      <p:sp>
        <p:nvSpPr>
          <p:cNvPr id="21" name="フレーム 20">
            <a:extLst>
              <a:ext uri="{FF2B5EF4-FFF2-40B4-BE49-F238E27FC236}">
                <a16:creationId xmlns:a16="http://schemas.microsoft.com/office/drawing/2014/main" id="{6582C830-E043-1A55-111A-5EE89A643D42}"/>
              </a:ext>
            </a:extLst>
          </p:cNvPr>
          <p:cNvSpPr/>
          <p:nvPr/>
        </p:nvSpPr>
        <p:spPr>
          <a:xfrm>
            <a:off x="2593970" y="4048124"/>
            <a:ext cx="882824" cy="1944688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29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四角形吹き出し 15"/>
          <p:cNvSpPr/>
          <p:nvPr/>
        </p:nvSpPr>
        <p:spPr>
          <a:xfrm>
            <a:off x="5239973" y="751095"/>
            <a:ext cx="5470358" cy="5355810"/>
          </a:xfrm>
          <a:prstGeom prst="wedgeRectCallout">
            <a:avLst>
              <a:gd name="adj1" fmla="val -69807"/>
              <a:gd name="adj2" fmla="val -8188"/>
            </a:avLst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10" y="2006546"/>
            <a:ext cx="3083792" cy="2204911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586741" y="3877391"/>
            <a:ext cx="2086868" cy="668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多様性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286" y="781563"/>
            <a:ext cx="1114681" cy="216969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090" y="781563"/>
            <a:ext cx="1114681" cy="216969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9544" y="751095"/>
            <a:ext cx="2498802" cy="221332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848" y="3428283"/>
            <a:ext cx="1684922" cy="194227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2431" y="3211609"/>
            <a:ext cx="2043505" cy="2362434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5899002" y="2521989"/>
            <a:ext cx="1376454" cy="668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民族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8436033" y="2612377"/>
            <a:ext cx="1376454" cy="6681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言語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059579" y="5175764"/>
            <a:ext cx="1376454" cy="6681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宗教</a:t>
            </a:r>
          </a:p>
        </p:txBody>
      </p:sp>
    </p:spTree>
    <p:extLst>
      <p:ext uri="{BB962C8B-B14F-4D97-AF65-F5344CB8AC3E}">
        <p14:creationId xmlns:p14="http://schemas.microsoft.com/office/powerpoint/2010/main" val="1533575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31DC73A2-65E9-552C-CD88-FBB00315F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0" t="17462" r="10966" b="14542"/>
          <a:stretch/>
        </p:blipFill>
        <p:spPr>
          <a:xfrm>
            <a:off x="3145895" y="0"/>
            <a:ext cx="5900209" cy="685388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6498735-A1A0-4B57-A341-B54A96C34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895" y="1169084"/>
            <a:ext cx="1709751" cy="1594884"/>
          </a:xfrm>
          <a:prstGeom prst="rect">
            <a:avLst/>
          </a:prstGeom>
        </p:spPr>
      </p:pic>
      <p:sp>
        <p:nvSpPr>
          <p:cNvPr id="9" name="四角形吹き出し 7">
            <a:extLst>
              <a:ext uri="{FF2B5EF4-FFF2-40B4-BE49-F238E27FC236}">
                <a16:creationId xmlns:a16="http://schemas.microsoft.com/office/drawing/2014/main" id="{F56118E4-01DE-1F8D-D82A-BB5629D87ABF}"/>
              </a:ext>
            </a:extLst>
          </p:cNvPr>
          <p:cNvSpPr/>
          <p:nvPr/>
        </p:nvSpPr>
        <p:spPr>
          <a:xfrm>
            <a:off x="432382" y="1725296"/>
            <a:ext cx="2530951" cy="709457"/>
          </a:xfrm>
          <a:prstGeom prst="wedgeRectCallout">
            <a:avLst>
              <a:gd name="adj1" fmla="val 70468"/>
              <a:gd name="adj2" fmla="val -19389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タール砂漠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7C1AB48-0528-43D0-B856-D9FC7E3A0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366" y="-18716"/>
            <a:ext cx="2764465" cy="1800358"/>
          </a:xfrm>
          <a:prstGeom prst="rect">
            <a:avLst/>
          </a:prstGeom>
        </p:spPr>
      </p:pic>
      <p:sp>
        <p:nvSpPr>
          <p:cNvPr id="7" name="四角形吹き出し 7">
            <a:extLst>
              <a:ext uri="{FF2B5EF4-FFF2-40B4-BE49-F238E27FC236}">
                <a16:creationId xmlns:a16="http://schemas.microsoft.com/office/drawing/2014/main" id="{A2668391-4CAB-1ECD-97DE-BFC0D2D201B5}"/>
              </a:ext>
            </a:extLst>
          </p:cNvPr>
          <p:cNvSpPr/>
          <p:nvPr/>
        </p:nvSpPr>
        <p:spPr>
          <a:xfrm>
            <a:off x="7737358" y="881463"/>
            <a:ext cx="3010217" cy="709457"/>
          </a:xfrm>
          <a:prstGeom prst="wedgeRectCallout">
            <a:avLst>
              <a:gd name="adj1" fmla="val -71137"/>
              <a:gd name="adj2" fmla="val -18867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ヒマラヤ山脈</a:t>
            </a:r>
          </a:p>
        </p:txBody>
      </p:sp>
      <p:sp>
        <p:nvSpPr>
          <p:cNvPr id="18" name="四角形吹き出し 7">
            <a:extLst>
              <a:ext uri="{FF2B5EF4-FFF2-40B4-BE49-F238E27FC236}">
                <a16:creationId xmlns:a16="http://schemas.microsoft.com/office/drawing/2014/main" id="{325B9791-A750-4817-9027-D80A6E098E14}"/>
              </a:ext>
            </a:extLst>
          </p:cNvPr>
          <p:cNvSpPr/>
          <p:nvPr/>
        </p:nvSpPr>
        <p:spPr>
          <a:xfrm>
            <a:off x="1279324" y="5154296"/>
            <a:ext cx="2530951" cy="709457"/>
          </a:xfrm>
          <a:prstGeom prst="wedgeRectCallout">
            <a:avLst>
              <a:gd name="adj1" fmla="val 70468"/>
              <a:gd name="adj2" fmla="val -19389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インド洋</a:t>
            </a:r>
          </a:p>
        </p:txBody>
      </p:sp>
    </p:spTree>
    <p:extLst>
      <p:ext uri="{BB962C8B-B14F-4D97-AF65-F5344CB8AC3E}">
        <p14:creationId xmlns:p14="http://schemas.microsoft.com/office/powerpoint/2010/main" val="4048664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B12BFAA-1361-4396-8CE1-3E67ED2FF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29" y="0"/>
            <a:ext cx="6877141" cy="6858000"/>
          </a:xfrm>
          <a:prstGeom prst="rect">
            <a:avLst/>
          </a:prstGeom>
        </p:spPr>
      </p:pic>
      <p:sp>
        <p:nvSpPr>
          <p:cNvPr id="3" name="四角形吹き出し 7">
            <a:extLst>
              <a:ext uri="{FF2B5EF4-FFF2-40B4-BE49-F238E27FC236}">
                <a16:creationId xmlns:a16="http://schemas.microsoft.com/office/drawing/2014/main" id="{493F9061-437A-404C-9063-337E7B25C36E}"/>
              </a:ext>
            </a:extLst>
          </p:cNvPr>
          <p:cNvSpPr/>
          <p:nvPr/>
        </p:nvSpPr>
        <p:spPr>
          <a:xfrm>
            <a:off x="7004262" y="1035734"/>
            <a:ext cx="2962108" cy="869266"/>
          </a:xfrm>
          <a:prstGeom prst="wedgeRectCallout">
            <a:avLst>
              <a:gd name="adj1" fmla="val -69318"/>
              <a:gd name="adj2" fmla="val 43223"/>
            </a:avLst>
          </a:prstGeom>
          <a:solidFill>
            <a:srgbClr val="E9D7F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インダス文明</a:t>
            </a:r>
          </a:p>
        </p:txBody>
      </p:sp>
    </p:spTree>
    <p:extLst>
      <p:ext uri="{BB962C8B-B14F-4D97-AF65-F5344CB8AC3E}">
        <p14:creationId xmlns:p14="http://schemas.microsoft.com/office/powerpoint/2010/main" val="2601213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133</Words>
  <Application>Microsoft Office PowerPoint</Application>
  <PresentationFormat>ワイド画面</PresentationFormat>
  <Paragraphs>43</Paragraphs>
  <Slides>12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773</cp:revision>
  <dcterms:created xsi:type="dcterms:W3CDTF">2019-06-25T21:59:19Z</dcterms:created>
  <dcterms:modified xsi:type="dcterms:W3CDTF">2024-02-03T06:45:53Z</dcterms:modified>
</cp:coreProperties>
</file>