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779" r:id="rId3"/>
    <p:sldId id="354" r:id="rId4"/>
    <p:sldId id="815" r:id="rId5"/>
    <p:sldId id="818" r:id="rId6"/>
    <p:sldId id="819" r:id="rId7"/>
    <p:sldId id="820" r:id="rId8"/>
    <p:sldId id="833" r:id="rId9"/>
    <p:sldId id="823" r:id="rId10"/>
    <p:sldId id="834" r:id="rId11"/>
    <p:sldId id="835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66"/>
    <a:srgbClr val="ED49E1"/>
    <a:srgbClr val="E91FE9"/>
    <a:srgbClr val="ED49ED"/>
    <a:srgbClr val="D9829C"/>
    <a:srgbClr val="B482DA"/>
    <a:srgbClr val="A86ED4"/>
    <a:srgbClr val="E9D7F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康一郎 桑田" userId="4df855aef7cffa4d" providerId="LiveId" clId="{32B84F67-DF19-6A4D-86A3-33EFBDD6AAB3}"/>
  </pc:docChgLst>
  <pc:docChgLst>
    <pc:chgData userId="4df855aef7cffa4d" providerId="LiveId" clId="{7F083D19-6ACE-4A80-81AE-CC79822F42C7}"/>
    <pc:docChg chg="undo custSel addSld delSld modSld">
      <pc:chgData name="" userId="4df855aef7cffa4d" providerId="LiveId" clId="{7F083D19-6ACE-4A80-81AE-CC79822F42C7}" dt="2024-02-02T08:30:10.652" v="74" actId="2696"/>
      <pc:docMkLst>
        <pc:docMk/>
      </pc:docMkLst>
      <pc:sldChg chg="del">
        <pc:chgData name="" userId="4df855aef7cffa4d" providerId="LiveId" clId="{7F083D19-6ACE-4A80-81AE-CC79822F42C7}" dt="2024-02-02T08:30:10.652" v="74" actId="2696"/>
        <pc:sldMkLst>
          <pc:docMk/>
          <pc:sldMk cId="2838530973" sldId="506"/>
        </pc:sldMkLst>
      </pc:sldChg>
      <pc:sldChg chg="addSp delSp modSp add">
        <pc:chgData name="" userId="4df855aef7cffa4d" providerId="LiveId" clId="{7F083D19-6ACE-4A80-81AE-CC79822F42C7}" dt="2024-02-02T08:30:02.119" v="73" actId="122"/>
        <pc:sldMkLst>
          <pc:docMk/>
          <pc:sldMk cId="849079194" sldId="519"/>
        </pc:sldMkLst>
        <pc:spChg chg="mod">
          <ac:chgData name="" userId="4df855aef7cffa4d" providerId="LiveId" clId="{7F083D19-6ACE-4A80-81AE-CC79822F42C7}" dt="2024-02-02T08:29:36.262" v="9" actId="404"/>
          <ac:spMkLst>
            <pc:docMk/>
            <pc:sldMk cId="849079194" sldId="519"/>
            <ac:spMk id="3" creationId="{69A88164-861B-44C5-80D9-C6730456F4BF}"/>
          </ac:spMkLst>
        </pc:spChg>
        <pc:spChg chg="add del mod">
          <ac:chgData name="" userId="4df855aef7cffa4d" providerId="LiveId" clId="{7F083D19-6ACE-4A80-81AE-CC79822F42C7}" dt="2024-02-02T08:29:21.060" v="5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7F083D19-6ACE-4A80-81AE-CC79822F42C7}" dt="2024-02-02T08:30:02.119" v="73" actId="122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3C753437-3A6A-4CD2-9BF2-B11E815A37EB}"/>
  </pc:docChgLst>
  <pc:docChgLst>
    <pc:chgData userId="4df855aef7cffa4d" providerId="LiveId" clId="{7ECFEF59-A150-4930-A3A3-24C959674F29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三国時代、晋、五胡十六国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924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魏晋南北朝①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中国の群雄割拠が長く続いたのはなぜか？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E74FCF03-9A79-4120-A863-88067055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3" y="287973"/>
            <a:ext cx="6967317" cy="6400800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38024707-2B26-4D07-9765-9948B6A75E24}"/>
              </a:ext>
            </a:extLst>
          </p:cNvPr>
          <p:cNvSpPr/>
          <p:nvPr/>
        </p:nvSpPr>
        <p:spPr>
          <a:xfrm>
            <a:off x="2709950" y="539940"/>
            <a:ext cx="681836" cy="44888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7C358D52-BC89-46D4-B27E-ED08C392FDF4}"/>
              </a:ext>
            </a:extLst>
          </p:cNvPr>
          <p:cNvSpPr/>
          <p:nvPr/>
        </p:nvSpPr>
        <p:spPr>
          <a:xfrm>
            <a:off x="2336191" y="1285803"/>
            <a:ext cx="681836" cy="4572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080A5705-647B-4934-B9CE-B253EF3B76BF}"/>
              </a:ext>
            </a:extLst>
          </p:cNvPr>
          <p:cNvSpPr/>
          <p:nvPr/>
        </p:nvSpPr>
        <p:spPr>
          <a:xfrm>
            <a:off x="2491644" y="2158945"/>
            <a:ext cx="436611" cy="4572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" name="フレーム 5">
            <a:extLst>
              <a:ext uri="{FF2B5EF4-FFF2-40B4-BE49-F238E27FC236}">
                <a16:creationId xmlns:a16="http://schemas.microsoft.com/office/drawing/2014/main" id="{2F963B7F-E16B-4AA8-BA42-138EBC6528BE}"/>
              </a:ext>
            </a:extLst>
          </p:cNvPr>
          <p:cNvSpPr/>
          <p:nvPr/>
        </p:nvSpPr>
        <p:spPr>
          <a:xfrm>
            <a:off x="588838" y="1809184"/>
            <a:ext cx="436611" cy="4572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7" name="フレーム 6">
            <a:extLst>
              <a:ext uri="{FF2B5EF4-FFF2-40B4-BE49-F238E27FC236}">
                <a16:creationId xmlns:a16="http://schemas.microsoft.com/office/drawing/2014/main" id="{A12EC26E-4BD3-48E8-BCC7-EE765DAB1768}"/>
              </a:ext>
            </a:extLst>
          </p:cNvPr>
          <p:cNvSpPr/>
          <p:nvPr/>
        </p:nvSpPr>
        <p:spPr>
          <a:xfrm>
            <a:off x="667351" y="2844208"/>
            <a:ext cx="436611" cy="4572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E320FCA-4D1A-4F77-994F-525128716539}"/>
              </a:ext>
            </a:extLst>
          </p:cNvPr>
          <p:cNvGrpSpPr/>
          <p:nvPr/>
        </p:nvGrpSpPr>
        <p:grpSpPr>
          <a:xfrm>
            <a:off x="9548993" y="185968"/>
            <a:ext cx="3286813" cy="927438"/>
            <a:chOff x="6985592" y="242144"/>
            <a:chExt cx="3567244" cy="927438"/>
          </a:xfrm>
        </p:grpSpPr>
        <p:sp>
          <p:nvSpPr>
            <p:cNvPr id="8" name="四角形 11">
              <a:extLst>
                <a:ext uri="{FF2B5EF4-FFF2-40B4-BE49-F238E27FC236}">
                  <a16:creationId xmlns:a16="http://schemas.microsoft.com/office/drawing/2014/main" id="{D418AC3D-5768-4432-BB63-6BEDA8BB5535}"/>
                </a:ext>
              </a:extLst>
            </p:cNvPr>
            <p:cNvSpPr/>
            <p:nvPr/>
          </p:nvSpPr>
          <p:spPr>
            <a:xfrm>
              <a:off x="6985592" y="242144"/>
              <a:ext cx="2678098" cy="92743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dirty="0"/>
            </a:p>
          </p:txBody>
        </p:sp>
        <p:sp>
          <p:nvSpPr>
            <p:cNvPr id="9" name="フレーム 8">
              <a:extLst>
                <a:ext uri="{FF2B5EF4-FFF2-40B4-BE49-F238E27FC236}">
                  <a16:creationId xmlns:a16="http://schemas.microsoft.com/office/drawing/2014/main" id="{5BFC8723-70DF-4E40-9AE7-499C210320E6}"/>
                </a:ext>
              </a:extLst>
            </p:cNvPr>
            <p:cNvSpPr/>
            <p:nvPr/>
          </p:nvSpPr>
          <p:spPr>
            <a:xfrm>
              <a:off x="7192903" y="404037"/>
              <a:ext cx="681836" cy="457200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BA9106B-CAEA-48FC-904B-2197D6AF0BEC}"/>
                </a:ext>
              </a:extLst>
            </p:cNvPr>
            <p:cNvSpPr txBox="1"/>
            <p:nvPr/>
          </p:nvSpPr>
          <p:spPr>
            <a:xfrm>
              <a:off x="7874739" y="312536"/>
              <a:ext cx="26780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…</a:t>
              </a:r>
              <a:r>
                <a:rPr kumimoji="1" lang="ja-JP" altLang="en-US" sz="4000" dirty="0">
                  <a:solidFill>
                    <a:srgbClr val="FF0000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五胡</a:t>
              </a:r>
              <a:endPara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</p:grp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BE2F48AA-6594-4CEE-970E-762EB9F6CE66}"/>
              </a:ext>
            </a:extLst>
          </p:cNvPr>
          <p:cNvSpPr/>
          <p:nvPr/>
        </p:nvSpPr>
        <p:spPr>
          <a:xfrm>
            <a:off x="3572540" y="1123384"/>
            <a:ext cx="5345309" cy="1371600"/>
          </a:xfrm>
          <a:prstGeom prst="wedgeRectCallout">
            <a:avLst>
              <a:gd name="adj1" fmla="val -58826"/>
              <a:gd name="adj2" fmla="val -258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匈奴の侵攻によって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晋（西晋）滅亡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E15328C-AC13-4543-B034-B51C3867F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677" y="1349884"/>
            <a:ext cx="1297172" cy="1099353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B9D2F34E-A73A-4E85-9CA6-8535F054AD01}"/>
              </a:ext>
            </a:extLst>
          </p:cNvPr>
          <p:cNvSpPr/>
          <p:nvPr/>
        </p:nvSpPr>
        <p:spPr>
          <a:xfrm rot="16861872">
            <a:off x="3302581" y="2379857"/>
            <a:ext cx="842078" cy="148433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43EB104-E6AE-4B66-A5C0-78B811738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465" y="2803047"/>
            <a:ext cx="1104641" cy="1282053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35333C7A-5F59-40D5-96E9-46424C30EDCD}"/>
              </a:ext>
            </a:extLst>
          </p:cNvPr>
          <p:cNvSpPr/>
          <p:nvPr/>
        </p:nvSpPr>
        <p:spPr>
          <a:xfrm>
            <a:off x="5200724" y="2991491"/>
            <a:ext cx="5345309" cy="1371600"/>
          </a:xfrm>
          <a:prstGeom prst="wedgeRectCallout">
            <a:avLst>
              <a:gd name="adj1" fmla="val -58826"/>
              <a:gd name="adj2" fmla="val -258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生き残った司馬睿が</a:t>
            </a:r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を建国</a:t>
            </a:r>
          </a:p>
        </p:txBody>
      </p:sp>
    </p:spTree>
    <p:extLst>
      <p:ext uri="{BB962C8B-B14F-4D97-AF65-F5344CB8AC3E}">
        <p14:creationId xmlns:p14="http://schemas.microsoft.com/office/powerpoint/2010/main" val="226840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B150D66-078E-4BD0-BCAC-01DFDEF7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144" y="107325"/>
            <a:ext cx="7155712" cy="66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2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58819"/>
            <a:ext cx="11721818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81209"/>
            <a:ext cx="58609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三国時代、晋、五胡十六国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8" y="845995"/>
            <a:ext cx="52137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三国時代（魏・呉・蜀）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235091" y="1632270"/>
            <a:ext cx="776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曹丕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孫権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19FCF4C-0C1F-4B89-B5D4-04613ADDED93}"/>
              </a:ext>
            </a:extLst>
          </p:cNvPr>
          <p:cNvSpPr txBox="1"/>
          <p:nvPr/>
        </p:nvSpPr>
        <p:spPr>
          <a:xfrm>
            <a:off x="6195814" y="143529"/>
            <a:ext cx="337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魏晋南北朝時代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9DE97F5-CE8F-4109-AE52-28ED528672BF}"/>
              </a:ext>
            </a:extLst>
          </p:cNvPr>
          <p:cNvSpPr txBox="1"/>
          <p:nvPr/>
        </p:nvSpPr>
        <p:spPr>
          <a:xfrm>
            <a:off x="5578295" y="880226"/>
            <a:ext cx="390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後漢滅亡後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DB67D7B-686B-48C2-9D01-9C3558046798}"/>
              </a:ext>
            </a:extLst>
          </p:cNvPr>
          <p:cNvSpPr txBox="1"/>
          <p:nvPr/>
        </p:nvSpPr>
        <p:spPr>
          <a:xfrm>
            <a:off x="7530670" y="1583456"/>
            <a:ext cx="288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三国時代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1DC08C-605D-4011-B2FB-632160981434}"/>
              </a:ext>
            </a:extLst>
          </p:cNvPr>
          <p:cNvSpPr txBox="1"/>
          <p:nvPr/>
        </p:nvSpPr>
        <p:spPr>
          <a:xfrm>
            <a:off x="313788" y="2324915"/>
            <a:ext cx="24705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晋（西晋）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7265403-BBDB-487C-906E-462C8D67D7CB}"/>
              </a:ext>
            </a:extLst>
          </p:cNvPr>
          <p:cNvSpPr txBox="1"/>
          <p:nvPr/>
        </p:nvSpPr>
        <p:spPr>
          <a:xfrm>
            <a:off x="235091" y="3046138"/>
            <a:ext cx="789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晋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（西晋）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魏の将軍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司馬炎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が建国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BC51190-7845-4FEC-A377-68522929E61E}"/>
              </a:ext>
            </a:extLst>
          </p:cNvPr>
          <p:cNvSpPr txBox="1"/>
          <p:nvPr/>
        </p:nvSpPr>
        <p:spPr>
          <a:xfrm>
            <a:off x="7674795" y="3060219"/>
            <a:ext cx="288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全国統一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D07FA6-BE23-473B-9950-1BC1CEF2C0EA}"/>
              </a:ext>
            </a:extLst>
          </p:cNvPr>
          <p:cNvSpPr txBox="1"/>
          <p:nvPr/>
        </p:nvSpPr>
        <p:spPr>
          <a:xfrm>
            <a:off x="975763" y="3639260"/>
            <a:ext cx="100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屯田制　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田畑を国有地化して耕作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2E43517-A888-47F3-A379-BD08FD003024}"/>
              </a:ext>
            </a:extLst>
          </p:cNvPr>
          <p:cNvSpPr txBox="1"/>
          <p:nvPr/>
        </p:nvSpPr>
        <p:spPr>
          <a:xfrm>
            <a:off x="975763" y="4153464"/>
            <a:ext cx="6976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八王の乱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司馬家の八王が反乱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大かっこ 1">
            <a:extLst>
              <a:ext uri="{FF2B5EF4-FFF2-40B4-BE49-F238E27FC236}">
                <a16:creationId xmlns:a16="http://schemas.microsoft.com/office/drawing/2014/main" id="{4E854E3F-1121-446B-A847-77F47AFED709}"/>
              </a:ext>
            </a:extLst>
          </p:cNvPr>
          <p:cNvSpPr/>
          <p:nvPr/>
        </p:nvSpPr>
        <p:spPr>
          <a:xfrm>
            <a:off x="780835" y="3690630"/>
            <a:ext cx="236024" cy="92504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0E2AA50-8480-4C99-8397-DA140F380D09}"/>
              </a:ext>
            </a:extLst>
          </p:cNvPr>
          <p:cNvSpPr txBox="1"/>
          <p:nvPr/>
        </p:nvSpPr>
        <p:spPr>
          <a:xfrm>
            <a:off x="313788" y="4728256"/>
            <a:ext cx="35698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五胡十六国時代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1EEAAA7-8EF2-443E-AC18-6E779AE6BE58}"/>
              </a:ext>
            </a:extLst>
          </p:cNvPr>
          <p:cNvSpPr txBox="1"/>
          <p:nvPr/>
        </p:nvSpPr>
        <p:spPr>
          <a:xfrm>
            <a:off x="7869722" y="4155316"/>
            <a:ext cx="340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五胡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が進出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32627D-A226-41D3-88D4-76CEE5917E7F}"/>
              </a:ext>
            </a:extLst>
          </p:cNvPr>
          <p:cNvSpPr txBox="1"/>
          <p:nvPr/>
        </p:nvSpPr>
        <p:spPr>
          <a:xfrm>
            <a:off x="7972184" y="4622932"/>
            <a:ext cx="431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（匈奴、鮮卑、羯、氐、羌）</a:t>
            </a:r>
            <a:endParaRPr lang="en-US" altLang="ja-JP" sz="24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BDACC84-B014-4F46-81E5-51A1E7AEE624}"/>
              </a:ext>
            </a:extLst>
          </p:cNvPr>
          <p:cNvSpPr txBox="1"/>
          <p:nvPr/>
        </p:nvSpPr>
        <p:spPr>
          <a:xfrm>
            <a:off x="235091" y="5430368"/>
            <a:ext cx="511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・西晋の滅亡（←匈奴）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2479FEB-544B-4E76-A29B-2C9EE487C56C}"/>
              </a:ext>
            </a:extLst>
          </p:cNvPr>
          <p:cNvSpPr txBox="1"/>
          <p:nvPr/>
        </p:nvSpPr>
        <p:spPr>
          <a:xfrm>
            <a:off x="780835" y="6012581"/>
            <a:ext cx="1016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北部：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五胡十六国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、南部：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東晋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の建国（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司馬睿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8909158" y="5608852"/>
            <a:ext cx="1859956" cy="66177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3C2E5CD-2242-4C15-A049-451FB1B044C1}"/>
              </a:ext>
            </a:extLst>
          </p:cNvPr>
          <p:cNvSpPr/>
          <p:nvPr/>
        </p:nvSpPr>
        <p:spPr>
          <a:xfrm>
            <a:off x="1546539" y="850576"/>
            <a:ext cx="4253214" cy="589126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48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5F3D867-7A49-0E0A-A9F2-3BEFA291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44" y="105699"/>
            <a:ext cx="9264111" cy="66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EF02CBE-4EC4-02EA-6961-FC857133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24" y="163080"/>
            <a:ext cx="9104152" cy="6531838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CD1F6258-B8A6-D8FC-A370-ABD3C09B76E2}"/>
              </a:ext>
            </a:extLst>
          </p:cNvPr>
          <p:cNvSpPr/>
          <p:nvPr/>
        </p:nvSpPr>
        <p:spPr>
          <a:xfrm>
            <a:off x="5664024" y="2654716"/>
            <a:ext cx="842375" cy="7742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80DC13C-142D-98AD-A6E0-6189F6B2D78F}"/>
              </a:ext>
            </a:extLst>
          </p:cNvPr>
          <p:cNvSpPr/>
          <p:nvPr/>
        </p:nvSpPr>
        <p:spPr>
          <a:xfrm>
            <a:off x="5253625" y="4334847"/>
            <a:ext cx="842375" cy="77428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4817BA7-1618-7CE8-000B-B3ADAF993D45}"/>
              </a:ext>
            </a:extLst>
          </p:cNvPr>
          <p:cNvSpPr/>
          <p:nvPr/>
        </p:nvSpPr>
        <p:spPr>
          <a:xfrm>
            <a:off x="3325986" y="3823132"/>
            <a:ext cx="842375" cy="774283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蜀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1870B1B-3BFF-C87D-DDED-9A509AD3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222" y="1554479"/>
            <a:ext cx="1373086" cy="1874521"/>
          </a:xfrm>
          <a:prstGeom prst="rect">
            <a:avLst/>
          </a:prstGeom>
        </p:spPr>
      </p:pic>
      <p:sp>
        <p:nvSpPr>
          <p:cNvPr id="19" name="正方形/長方形 7">
            <a:extLst>
              <a:ext uri="{FF2B5EF4-FFF2-40B4-BE49-F238E27FC236}">
                <a16:creationId xmlns:a16="http://schemas.microsoft.com/office/drawing/2014/main" id="{CD5AA42A-A680-4E25-AEB1-F302D3A138C6}"/>
              </a:ext>
            </a:extLst>
          </p:cNvPr>
          <p:cNvSpPr/>
          <p:nvPr/>
        </p:nvSpPr>
        <p:spPr>
          <a:xfrm>
            <a:off x="8378757" y="3041858"/>
            <a:ext cx="2042015" cy="774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卑弥呼</a:t>
            </a:r>
            <a:endParaRPr kumimoji="1" lang="ja-JP" altLang="en-US" sz="4400" dirty="0">
              <a:solidFill>
                <a:srgbClr val="00B0F0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5AF4468-1B93-D061-BE1D-8B2D69429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809" y="3360872"/>
            <a:ext cx="1245129" cy="101187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C70264A-AEE8-826E-7955-C57BEBE72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813" y="3685681"/>
            <a:ext cx="1241495" cy="124149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AC8584B3-444B-BDDD-24F9-F1E21B56F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3932" y="3387676"/>
            <a:ext cx="1181199" cy="1457965"/>
          </a:xfrm>
          <a:prstGeom prst="rect">
            <a:avLst/>
          </a:prstGeom>
        </p:spPr>
      </p:pic>
      <p:sp>
        <p:nvSpPr>
          <p:cNvPr id="4" name="矢印: 折線 3">
            <a:extLst>
              <a:ext uri="{FF2B5EF4-FFF2-40B4-BE49-F238E27FC236}">
                <a16:creationId xmlns:a16="http://schemas.microsoft.com/office/drawing/2014/main" id="{7CBB845C-549D-48EC-A3D5-DC4671AF543B}"/>
              </a:ext>
            </a:extLst>
          </p:cNvPr>
          <p:cNvSpPr/>
          <p:nvPr/>
        </p:nvSpPr>
        <p:spPr>
          <a:xfrm rot="2921687">
            <a:off x="6703442" y="1947207"/>
            <a:ext cx="1697377" cy="1491969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45B6DB83-8F49-4EE5-9443-3B6F10B085EF}"/>
              </a:ext>
            </a:extLst>
          </p:cNvPr>
          <p:cNvSpPr/>
          <p:nvPr/>
        </p:nvSpPr>
        <p:spPr>
          <a:xfrm>
            <a:off x="653403" y="810778"/>
            <a:ext cx="5356059" cy="1234716"/>
          </a:xfrm>
          <a:prstGeom prst="wedgeRectCallout">
            <a:avLst>
              <a:gd name="adj1" fmla="val 44760"/>
              <a:gd name="adj2" fmla="val 101132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呉との戦いを有利に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進められるかもしれない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E5D4CE4A-1B7A-422C-BB8A-F5347927A13C}"/>
              </a:ext>
            </a:extLst>
          </p:cNvPr>
          <p:cNvSpPr/>
          <p:nvPr/>
        </p:nvSpPr>
        <p:spPr>
          <a:xfrm>
            <a:off x="6343926" y="1023611"/>
            <a:ext cx="1112114" cy="657149"/>
          </a:xfrm>
          <a:prstGeom prst="wedgeRectCallout">
            <a:avLst>
              <a:gd name="adj1" fmla="val 35944"/>
              <a:gd name="adj2" fmla="val 9165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使者</a:t>
            </a:r>
          </a:p>
        </p:txBody>
      </p:sp>
      <p:sp>
        <p:nvSpPr>
          <p:cNvPr id="6" name="吹き出し: 上矢印 5">
            <a:extLst>
              <a:ext uri="{FF2B5EF4-FFF2-40B4-BE49-F238E27FC236}">
                <a16:creationId xmlns:a16="http://schemas.microsoft.com/office/drawing/2014/main" id="{03C197FB-CCBE-4A58-82FC-07EB1B7B0466}"/>
              </a:ext>
            </a:extLst>
          </p:cNvPr>
          <p:cNvSpPr/>
          <p:nvPr/>
        </p:nvSpPr>
        <p:spPr>
          <a:xfrm>
            <a:off x="685607" y="2107358"/>
            <a:ext cx="2840170" cy="175945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邪馬台国を冊封</a:t>
            </a:r>
          </a:p>
        </p:txBody>
      </p:sp>
    </p:spTree>
    <p:extLst>
      <p:ext uri="{BB962C8B-B14F-4D97-AF65-F5344CB8AC3E}">
        <p14:creationId xmlns:p14="http://schemas.microsoft.com/office/powerpoint/2010/main" val="367902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76B786-A6D9-BAE7-E1E0-006B3EDFBBAA}"/>
              </a:ext>
            </a:extLst>
          </p:cNvPr>
          <p:cNvSpPr txBox="1"/>
          <p:nvPr/>
        </p:nvSpPr>
        <p:spPr>
          <a:xfrm>
            <a:off x="0" y="831341"/>
            <a:ext cx="6389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魏の将軍</a:t>
            </a:r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司馬炎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晋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建国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 11">
            <a:extLst>
              <a:ext uri="{FF2B5EF4-FFF2-40B4-BE49-F238E27FC236}">
                <a16:creationId xmlns:a16="http://schemas.microsoft.com/office/drawing/2014/main" id="{9E586258-DE12-B1C3-64DB-633771ADAA35}"/>
              </a:ext>
            </a:extLst>
          </p:cNvPr>
          <p:cNvSpPr/>
          <p:nvPr/>
        </p:nvSpPr>
        <p:spPr>
          <a:xfrm>
            <a:off x="0" y="1926370"/>
            <a:ext cx="6389001" cy="438032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4C1EBC-6822-52EE-1FAF-BF8235A48C71}"/>
              </a:ext>
            </a:extLst>
          </p:cNvPr>
          <p:cNvSpPr txBox="1"/>
          <p:nvPr/>
        </p:nvSpPr>
        <p:spPr>
          <a:xfrm>
            <a:off x="1" y="1926370"/>
            <a:ext cx="300302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司馬家の台頭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C4EBE52-FE46-8DD2-FDCC-38572E7F6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79" y="3441840"/>
            <a:ext cx="2116667" cy="21166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491FB1-1B9E-C07B-E6A7-1C8C805990FA}"/>
              </a:ext>
            </a:extLst>
          </p:cNvPr>
          <p:cNvSpPr txBox="1"/>
          <p:nvPr/>
        </p:nvSpPr>
        <p:spPr>
          <a:xfrm>
            <a:off x="271199" y="5380328"/>
            <a:ext cx="123031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皇帝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E0B096D-B605-2FE1-8A1C-6E7EFEE5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30" y="3324351"/>
            <a:ext cx="1665948" cy="210214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371530-E685-9670-DE0C-95EDCCDED35E}"/>
              </a:ext>
            </a:extLst>
          </p:cNvPr>
          <p:cNvSpPr txBox="1"/>
          <p:nvPr/>
        </p:nvSpPr>
        <p:spPr>
          <a:xfrm>
            <a:off x="4184057" y="4826330"/>
            <a:ext cx="2030677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司馬</a:t>
            </a:r>
            <a:r>
              <a:rPr lang="ja-JP" altLang="en-US" sz="3600" b="1" dirty="0">
                <a:solidFill>
                  <a:srgbClr val="00B0F0"/>
                </a:solidFill>
              </a:rPr>
              <a:t>懿</a:t>
            </a:r>
          </a:p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炎の祖父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7" name="矢印: 左 26">
            <a:extLst>
              <a:ext uri="{FF2B5EF4-FFF2-40B4-BE49-F238E27FC236}">
                <a16:creationId xmlns:a16="http://schemas.microsoft.com/office/drawing/2014/main" id="{C35CA810-DA91-724D-1012-47EB0710E464}"/>
              </a:ext>
            </a:extLst>
          </p:cNvPr>
          <p:cNvSpPr/>
          <p:nvPr/>
        </p:nvSpPr>
        <p:spPr>
          <a:xfrm>
            <a:off x="1456712" y="3222963"/>
            <a:ext cx="2590245" cy="1449828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クーデター</a:t>
            </a:r>
          </a:p>
        </p:txBody>
      </p:sp>
      <p:sp>
        <p:nvSpPr>
          <p:cNvPr id="29" name="矢印: 左 28">
            <a:extLst>
              <a:ext uri="{FF2B5EF4-FFF2-40B4-BE49-F238E27FC236}">
                <a16:creationId xmlns:a16="http://schemas.microsoft.com/office/drawing/2014/main" id="{7D0DB979-90ED-04D1-97A6-C477CBE073D5}"/>
              </a:ext>
            </a:extLst>
          </p:cNvPr>
          <p:cNvSpPr/>
          <p:nvPr/>
        </p:nvSpPr>
        <p:spPr>
          <a:xfrm>
            <a:off x="1440175" y="4655414"/>
            <a:ext cx="2590245" cy="1449828"/>
          </a:xfrm>
          <a:prstGeom prst="lef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皇帝を操る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999C58-624B-DCDB-0E27-485428222844}"/>
              </a:ext>
            </a:extLst>
          </p:cNvPr>
          <p:cNvSpPr txBox="1"/>
          <p:nvPr/>
        </p:nvSpPr>
        <p:spPr>
          <a:xfrm>
            <a:off x="4584239" y="2724186"/>
            <a:ext cx="123031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将軍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" name="四角形 11">
            <a:extLst>
              <a:ext uri="{FF2B5EF4-FFF2-40B4-BE49-F238E27FC236}">
                <a16:creationId xmlns:a16="http://schemas.microsoft.com/office/drawing/2014/main" id="{BDD2C7EF-10B7-4DDF-BC2A-A193BE399E5B}"/>
              </a:ext>
            </a:extLst>
          </p:cNvPr>
          <p:cNvSpPr/>
          <p:nvPr/>
        </p:nvSpPr>
        <p:spPr>
          <a:xfrm>
            <a:off x="6711774" y="1921295"/>
            <a:ext cx="5480225" cy="438032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DF9D9E17-5E4B-5EDF-534C-B4832CA8D6D5}"/>
              </a:ext>
            </a:extLst>
          </p:cNvPr>
          <p:cNvSpPr/>
          <p:nvPr/>
        </p:nvSpPr>
        <p:spPr>
          <a:xfrm>
            <a:off x="6214734" y="3889475"/>
            <a:ext cx="840524" cy="83099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B916B75-DA87-04CA-A084-2D312B0D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188" y="4241063"/>
            <a:ext cx="1517196" cy="19144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F98D0BA-998D-8517-B393-0130ED8B1179}"/>
              </a:ext>
            </a:extLst>
          </p:cNvPr>
          <p:cNvSpPr txBox="1"/>
          <p:nvPr/>
        </p:nvSpPr>
        <p:spPr>
          <a:xfrm>
            <a:off x="6856438" y="5620401"/>
            <a:ext cx="157961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司馬炎</a:t>
            </a:r>
            <a:endParaRPr lang="ja-JP" altLang="en-US" sz="3600" b="1" dirty="0">
              <a:solidFill>
                <a:srgbClr val="00B0F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EF5F28D-64E2-E1A6-375A-617A2F242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71" y="1949718"/>
            <a:ext cx="1548936" cy="154893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38CA0F-9E0E-C1B7-4BF7-0FEDFD3C9453}"/>
              </a:ext>
            </a:extLst>
          </p:cNvPr>
          <p:cNvSpPr txBox="1"/>
          <p:nvPr/>
        </p:nvSpPr>
        <p:spPr>
          <a:xfrm>
            <a:off x="6972583" y="3203911"/>
            <a:ext cx="123031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皇帝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BC36623E-7077-B8D4-DE6E-56F800B609F8}"/>
              </a:ext>
            </a:extLst>
          </p:cNvPr>
          <p:cNvSpPr/>
          <p:nvPr/>
        </p:nvSpPr>
        <p:spPr>
          <a:xfrm>
            <a:off x="8463704" y="2091818"/>
            <a:ext cx="3444372" cy="713915"/>
          </a:xfrm>
          <a:prstGeom prst="wedgeRectCallout">
            <a:avLst>
              <a:gd name="adj1" fmla="val -58440"/>
              <a:gd name="adj2" fmla="val 324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皇帝の座を譲る</a:t>
            </a: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7BF5F8FF-542F-5DF2-4984-8B70AD05BAFF}"/>
              </a:ext>
            </a:extLst>
          </p:cNvPr>
          <p:cNvSpPr/>
          <p:nvPr/>
        </p:nvSpPr>
        <p:spPr>
          <a:xfrm>
            <a:off x="7965559" y="3508103"/>
            <a:ext cx="1230313" cy="13895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禅譲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BC4AACCD-FF48-F98A-0C7F-8DEA4AAFC93A}"/>
              </a:ext>
            </a:extLst>
          </p:cNvPr>
          <p:cNvSpPr/>
          <p:nvPr/>
        </p:nvSpPr>
        <p:spPr>
          <a:xfrm>
            <a:off x="8429134" y="4925912"/>
            <a:ext cx="1382224" cy="83099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81FFE5-7204-C341-EC46-AE1A4EC8B542}"/>
              </a:ext>
            </a:extLst>
          </p:cNvPr>
          <p:cNvSpPr txBox="1"/>
          <p:nvPr/>
        </p:nvSpPr>
        <p:spPr>
          <a:xfrm>
            <a:off x="9903078" y="4766182"/>
            <a:ext cx="2197200" cy="11387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しん</a:t>
            </a:r>
            <a:endParaRPr kumimoji="1" lang="en-US" altLang="ja-JP" sz="2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kumimoji="1" lang="ja-JP" altLang="en-US" sz="48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晋</a:t>
            </a:r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の建国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EE6108-392E-900D-6BE6-7597FCA5AAE5}"/>
              </a:ext>
            </a:extLst>
          </p:cNvPr>
          <p:cNvSpPr txBox="1"/>
          <p:nvPr/>
        </p:nvSpPr>
        <p:spPr>
          <a:xfrm>
            <a:off x="9120246" y="3565805"/>
            <a:ext cx="2654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平和的に</a:t>
            </a:r>
            <a:endParaRPr lang="en-US" altLang="ja-JP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皇帝を継承</a:t>
            </a:r>
            <a:r>
              <a:rPr kumimoji="1"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endParaRPr kumimoji="1" lang="ja-JP" altLang="en-US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06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294A98-0847-9256-C681-F4BC2C9F1406}"/>
              </a:ext>
            </a:extLst>
          </p:cNvPr>
          <p:cNvSpPr txBox="1"/>
          <p:nvPr/>
        </p:nvSpPr>
        <p:spPr>
          <a:xfrm>
            <a:off x="1560841" y="233707"/>
            <a:ext cx="1924216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屯田制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0502B7-D8D8-4A20-8254-6C27CF8386E0}"/>
              </a:ext>
            </a:extLst>
          </p:cNvPr>
          <p:cNvSpPr txBox="1"/>
          <p:nvPr/>
        </p:nvSpPr>
        <p:spPr>
          <a:xfrm>
            <a:off x="217257" y="258842"/>
            <a:ext cx="1312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魏の</a:t>
            </a:r>
          </a:p>
        </p:txBody>
      </p:sp>
      <p:sp>
        <p:nvSpPr>
          <p:cNvPr id="17" name="四角形 11">
            <a:extLst>
              <a:ext uri="{FF2B5EF4-FFF2-40B4-BE49-F238E27FC236}">
                <a16:creationId xmlns:a16="http://schemas.microsoft.com/office/drawing/2014/main" id="{26D36979-3B24-4939-BF53-8E492F5F75FF}"/>
              </a:ext>
            </a:extLst>
          </p:cNvPr>
          <p:cNvSpPr/>
          <p:nvPr/>
        </p:nvSpPr>
        <p:spPr>
          <a:xfrm>
            <a:off x="146258" y="1202077"/>
            <a:ext cx="6074100" cy="5424184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DED13DC-89AF-44DC-B779-C703485C3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7" y="1202077"/>
            <a:ext cx="2305692" cy="2305692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011A42C3-6BB7-4EC9-BDA7-930D8B154B8B}"/>
              </a:ext>
            </a:extLst>
          </p:cNvPr>
          <p:cNvSpPr/>
          <p:nvPr/>
        </p:nvSpPr>
        <p:spPr>
          <a:xfrm>
            <a:off x="2593948" y="1521188"/>
            <a:ext cx="2954097" cy="1387936"/>
          </a:xfrm>
          <a:prstGeom prst="wedgeRectCallout">
            <a:avLst>
              <a:gd name="adj1" fmla="val -62086"/>
              <a:gd name="adj2" fmla="val 26626"/>
            </a:avLst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戦争などで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土地が荒廃化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78E9A5-B9CB-E968-A8E0-E775B9266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92" y="4856220"/>
            <a:ext cx="1873670" cy="1768073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2114A497-891C-4F98-8B1D-7AAD90F2B2A9}"/>
              </a:ext>
            </a:extLst>
          </p:cNvPr>
          <p:cNvSpPr/>
          <p:nvPr/>
        </p:nvSpPr>
        <p:spPr>
          <a:xfrm>
            <a:off x="675796" y="2694113"/>
            <a:ext cx="1366463" cy="244011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国有地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化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61BB7DB0-4EE8-4200-9AE2-9FFFC377482C}"/>
              </a:ext>
            </a:extLst>
          </p:cNvPr>
          <p:cNvSpPr/>
          <p:nvPr/>
        </p:nvSpPr>
        <p:spPr>
          <a:xfrm>
            <a:off x="2378597" y="4253501"/>
            <a:ext cx="3412390" cy="2096390"/>
          </a:xfrm>
          <a:prstGeom prst="wedgeRectCallout">
            <a:avLst>
              <a:gd name="adj1" fmla="val -64495"/>
              <a:gd name="adj2" fmla="val 26626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貧民や奴隷に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割り当てる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2435C93-6D23-D281-D89B-3B1EB7B75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112" y="5032907"/>
            <a:ext cx="1246032" cy="1246032"/>
          </a:xfrm>
          <a:prstGeom prst="rect">
            <a:avLst/>
          </a:prstGeom>
        </p:spPr>
      </p:pic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4754D7BB-DD47-4234-B066-4D87374C40D5}"/>
              </a:ext>
            </a:extLst>
          </p:cNvPr>
          <p:cNvSpPr/>
          <p:nvPr/>
        </p:nvSpPr>
        <p:spPr>
          <a:xfrm>
            <a:off x="2593948" y="5485175"/>
            <a:ext cx="1888388" cy="638423"/>
          </a:xfrm>
          <a:prstGeom prst="wedgeRectCallout">
            <a:avLst>
              <a:gd name="adj1" fmla="val 66859"/>
              <a:gd name="adj2" fmla="val -34527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現物納税</a:t>
            </a:r>
          </a:p>
        </p:txBody>
      </p:sp>
      <p:sp>
        <p:nvSpPr>
          <p:cNvPr id="23" name="四角形 11">
            <a:extLst>
              <a:ext uri="{FF2B5EF4-FFF2-40B4-BE49-F238E27FC236}">
                <a16:creationId xmlns:a16="http://schemas.microsoft.com/office/drawing/2014/main" id="{FD2AD270-F78F-43F2-8BE5-6543F2751FF4}"/>
              </a:ext>
            </a:extLst>
          </p:cNvPr>
          <p:cNvSpPr/>
          <p:nvPr/>
        </p:nvSpPr>
        <p:spPr>
          <a:xfrm>
            <a:off x="6832315" y="295849"/>
            <a:ext cx="5213427" cy="6330412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税率約</a:t>
            </a:r>
            <a:r>
              <a:rPr lang="en-US" altLang="ja-JP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50</a:t>
            </a:r>
            <a:r>
              <a:rPr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％</a:t>
            </a:r>
            <a:endParaRPr lang="en-US" altLang="ja-JP" sz="3600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2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（牛を借りた場合は</a:t>
            </a:r>
            <a:r>
              <a:rPr lang="en-US" altLang="ja-JP" sz="2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60</a:t>
            </a:r>
            <a:r>
              <a:rPr lang="ja-JP" altLang="en-US" sz="2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％）</a:t>
            </a:r>
            <a:endParaRPr lang="en-US" altLang="ja-JP" sz="28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受け入れられ普及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貨幣納税だと換金の際に為替の影響をうけるため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8C5018F8-1061-10B1-221A-9288F226BB5C}"/>
              </a:ext>
            </a:extLst>
          </p:cNvPr>
          <p:cNvSpPr/>
          <p:nvPr/>
        </p:nvSpPr>
        <p:spPr>
          <a:xfrm>
            <a:off x="5983974" y="5027629"/>
            <a:ext cx="1166840" cy="98553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9F40495-A497-4146-B92A-B556A0AA9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294" y="3920592"/>
            <a:ext cx="2570843" cy="2429299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D0FB95C-4383-43A0-B3BF-B1E631CAA2FC}"/>
              </a:ext>
            </a:extLst>
          </p:cNvPr>
          <p:cNvSpPr/>
          <p:nvPr/>
        </p:nvSpPr>
        <p:spPr>
          <a:xfrm rot="20345039">
            <a:off x="6969438" y="4052445"/>
            <a:ext cx="1842127" cy="104791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E7D86F2-0029-45C5-8F4E-C3BC4C29A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323" y="3897717"/>
            <a:ext cx="1352692" cy="121297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4A7B654-03B9-434A-8A8F-3D6228038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116" y="4366711"/>
            <a:ext cx="1317388" cy="97901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43EF1BA-9D00-4AC8-BBE9-5E72E0777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7975" y="5394651"/>
            <a:ext cx="1317388" cy="97901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0451B20-4263-4E88-8195-A52A5F4FBA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2130" y="4728026"/>
            <a:ext cx="1270379" cy="14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55348D6-FE65-4F94-ABBA-D5F3521F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56" y="161408"/>
            <a:ext cx="1276911" cy="238118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C1009C-7B30-46D3-BDEB-248382D6E991}"/>
              </a:ext>
            </a:extLst>
          </p:cNvPr>
          <p:cNvSpPr txBox="1"/>
          <p:nvPr/>
        </p:nvSpPr>
        <p:spPr>
          <a:xfrm>
            <a:off x="409192" y="1652298"/>
            <a:ext cx="1588637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司馬炎</a:t>
            </a:r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の死後</a:t>
            </a:r>
            <a:endParaRPr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四角形 11">
            <a:extLst>
              <a:ext uri="{FF2B5EF4-FFF2-40B4-BE49-F238E27FC236}">
                <a16:creationId xmlns:a16="http://schemas.microsoft.com/office/drawing/2014/main" id="{63CA30E3-B490-4250-80FE-32F99FD17333}"/>
              </a:ext>
            </a:extLst>
          </p:cNvPr>
          <p:cNvSpPr/>
          <p:nvPr/>
        </p:nvSpPr>
        <p:spPr>
          <a:xfrm>
            <a:off x="146258" y="2928134"/>
            <a:ext cx="5373385" cy="3768457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E6698CE-263D-4A29-870A-39462F4B6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" y="3095050"/>
            <a:ext cx="2116667" cy="211666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1E5039-0286-4AA4-922D-C6F282A76DA9}"/>
              </a:ext>
            </a:extLst>
          </p:cNvPr>
          <p:cNvSpPr txBox="1"/>
          <p:nvPr/>
        </p:nvSpPr>
        <p:spPr>
          <a:xfrm>
            <a:off x="178082" y="4967204"/>
            <a:ext cx="181974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次期</a:t>
            </a:r>
            <a:r>
              <a:rPr kumimoji="1"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皇帝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6BAEDB3F-FB70-4F03-9BE0-1B0A2D085F7D}"/>
              </a:ext>
            </a:extLst>
          </p:cNvPr>
          <p:cNvSpPr/>
          <p:nvPr/>
        </p:nvSpPr>
        <p:spPr>
          <a:xfrm>
            <a:off x="1841967" y="3142925"/>
            <a:ext cx="2630184" cy="1079535"/>
          </a:xfrm>
          <a:prstGeom prst="wedgeRectCallout">
            <a:avLst>
              <a:gd name="adj1" fmla="val -62086"/>
              <a:gd name="adj2" fmla="val 26626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皇后や外戚が実権掌握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6FE1607-A477-4A2C-BEED-D29E5D397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077" y="4644365"/>
            <a:ext cx="1648736" cy="14013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F4ECC5F-B975-4181-8971-8E4D2D1EBB6B}"/>
              </a:ext>
            </a:extLst>
          </p:cNvPr>
          <p:cNvSpPr txBox="1"/>
          <p:nvPr/>
        </p:nvSpPr>
        <p:spPr>
          <a:xfrm>
            <a:off x="2115687" y="5939039"/>
            <a:ext cx="311975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司馬</a:t>
            </a:r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一族が不満</a:t>
            </a:r>
            <a:endParaRPr kumimoji="1" lang="ja-JP" altLang="en-US" sz="32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3" name="四角形 11">
            <a:extLst>
              <a:ext uri="{FF2B5EF4-FFF2-40B4-BE49-F238E27FC236}">
                <a16:creationId xmlns:a16="http://schemas.microsoft.com/office/drawing/2014/main" id="{6764F76C-0503-40AC-AA16-25D7CA32E6D5}"/>
              </a:ext>
            </a:extLst>
          </p:cNvPr>
          <p:cNvSpPr/>
          <p:nvPr/>
        </p:nvSpPr>
        <p:spPr>
          <a:xfrm>
            <a:off x="6740044" y="2239767"/>
            <a:ext cx="4797835" cy="4456824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4A51CD-4BC2-4E8A-90A8-348260A62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589" y="4310179"/>
            <a:ext cx="2375849" cy="221363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2BDC4E-9007-4304-9F6E-6DD0396DFBEB}"/>
              </a:ext>
            </a:extLst>
          </p:cNvPr>
          <p:cNvSpPr txBox="1"/>
          <p:nvPr/>
        </p:nvSpPr>
        <p:spPr>
          <a:xfrm>
            <a:off x="6866402" y="3207037"/>
            <a:ext cx="499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司馬家の有力者な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８人の王の覇権争い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FC65694-2D35-4313-94D8-7B244F699A26}"/>
              </a:ext>
            </a:extLst>
          </p:cNvPr>
          <p:cNvSpPr/>
          <p:nvPr/>
        </p:nvSpPr>
        <p:spPr>
          <a:xfrm>
            <a:off x="4551234" y="4589760"/>
            <a:ext cx="2689997" cy="15105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クーデター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91C409E-F2B7-4A93-BB74-CFA8134FEDC1}"/>
              </a:ext>
            </a:extLst>
          </p:cNvPr>
          <p:cNvSpPr txBox="1"/>
          <p:nvPr/>
        </p:nvSpPr>
        <p:spPr>
          <a:xfrm>
            <a:off x="6866402" y="2373484"/>
            <a:ext cx="2599165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八王の乱</a:t>
            </a:r>
          </a:p>
        </p:txBody>
      </p:sp>
    </p:spTree>
    <p:extLst>
      <p:ext uri="{BB962C8B-B14F-4D97-AF65-F5344CB8AC3E}">
        <p14:creationId xmlns:p14="http://schemas.microsoft.com/office/powerpoint/2010/main" val="3027188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DB96892-777D-43A7-A99D-DF42B6E2D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147" y="398193"/>
            <a:ext cx="2437149" cy="20563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C968C1-E57C-117B-1D75-D40DC8903398}"/>
              </a:ext>
            </a:extLst>
          </p:cNvPr>
          <p:cNvSpPr txBox="1"/>
          <p:nvPr/>
        </p:nvSpPr>
        <p:spPr>
          <a:xfrm>
            <a:off x="127788" y="176957"/>
            <a:ext cx="2480204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八王の乱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11" name="正方形/長方形 30">
            <a:extLst>
              <a:ext uri="{FF2B5EF4-FFF2-40B4-BE49-F238E27FC236}">
                <a16:creationId xmlns:a16="http://schemas.microsoft.com/office/drawing/2014/main" id="{B81D7377-D1EA-F8E0-E04D-FECA6B52E66D}"/>
              </a:ext>
            </a:extLst>
          </p:cNvPr>
          <p:cNvSpPr/>
          <p:nvPr/>
        </p:nvSpPr>
        <p:spPr>
          <a:xfrm>
            <a:off x="113444" y="946398"/>
            <a:ext cx="3976198" cy="477173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61EED9-76E4-0303-C6F8-73828BFEE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5" y="4287303"/>
            <a:ext cx="1011890" cy="127683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D78728-06EA-373F-C928-D3D6F13347F9}"/>
              </a:ext>
            </a:extLst>
          </p:cNvPr>
          <p:cNvSpPr txBox="1"/>
          <p:nvPr/>
        </p:nvSpPr>
        <p:spPr>
          <a:xfrm>
            <a:off x="227487" y="3600218"/>
            <a:ext cx="1220627" cy="64633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王族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F4C120D-E173-21C4-BA09-5291DFAB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360" y="4308565"/>
            <a:ext cx="1011890" cy="127683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933F969-9C52-9129-FC3C-FA08BEBA7E85}"/>
              </a:ext>
            </a:extLst>
          </p:cNvPr>
          <p:cNvSpPr txBox="1"/>
          <p:nvPr/>
        </p:nvSpPr>
        <p:spPr>
          <a:xfrm>
            <a:off x="2607992" y="3621480"/>
            <a:ext cx="12206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王族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CB5F8D9-06EE-051E-129F-B59B90E6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35" y="1767270"/>
            <a:ext cx="1011890" cy="1276832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53D387-B649-C43B-DD2D-F7D7D925F4C4}"/>
              </a:ext>
            </a:extLst>
          </p:cNvPr>
          <p:cNvSpPr txBox="1"/>
          <p:nvPr/>
        </p:nvSpPr>
        <p:spPr>
          <a:xfrm>
            <a:off x="284654" y="1139864"/>
            <a:ext cx="116825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王族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E68BCF4-3A44-CCE1-7F5E-C15639D5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77" y="1783163"/>
            <a:ext cx="1011890" cy="1276832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3ABEC12-9EDC-E7E8-6148-11635F8AA5C0}"/>
              </a:ext>
            </a:extLst>
          </p:cNvPr>
          <p:cNvSpPr txBox="1"/>
          <p:nvPr/>
        </p:nvSpPr>
        <p:spPr>
          <a:xfrm>
            <a:off x="2624109" y="1136832"/>
            <a:ext cx="122062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王族</a:t>
            </a:r>
          </a:p>
        </p:txBody>
      </p:sp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49FE7002-1D66-6F0C-76A0-10EBA89695B6}"/>
              </a:ext>
            </a:extLst>
          </p:cNvPr>
          <p:cNvSpPr/>
          <p:nvPr/>
        </p:nvSpPr>
        <p:spPr>
          <a:xfrm>
            <a:off x="3949104" y="1666519"/>
            <a:ext cx="3540695" cy="1335019"/>
          </a:xfrm>
          <a:prstGeom prst="wedgeRectCallout">
            <a:avLst>
              <a:gd name="adj1" fmla="val -60879"/>
              <a:gd name="adj2" fmla="val 1329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勝ちたいから</a:t>
            </a: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手を貸してくれ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C4FF3D2D-6FF7-FB4A-FA68-260DEAE414B5}"/>
              </a:ext>
            </a:extLst>
          </p:cNvPr>
          <p:cNvSpPr/>
          <p:nvPr/>
        </p:nvSpPr>
        <p:spPr>
          <a:xfrm>
            <a:off x="7641870" y="690322"/>
            <a:ext cx="1762455" cy="224745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援軍要請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2F85DBD-702B-E789-B438-40F540314D25}"/>
              </a:ext>
            </a:extLst>
          </p:cNvPr>
          <p:cNvSpPr txBox="1"/>
          <p:nvPr/>
        </p:nvSpPr>
        <p:spPr>
          <a:xfrm>
            <a:off x="9463523" y="2131371"/>
            <a:ext cx="2480204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騎馬遊牧民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0" name="吹き出し: 上矢印 39">
            <a:extLst>
              <a:ext uri="{FF2B5EF4-FFF2-40B4-BE49-F238E27FC236}">
                <a16:creationId xmlns:a16="http://schemas.microsoft.com/office/drawing/2014/main" id="{60C8C1BB-0B3D-8565-BFE2-C2A712936D3B}"/>
              </a:ext>
            </a:extLst>
          </p:cNvPr>
          <p:cNvSpPr/>
          <p:nvPr/>
        </p:nvSpPr>
        <p:spPr>
          <a:xfrm>
            <a:off x="5852879" y="5187311"/>
            <a:ext cx="3730587" cy="1061649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華北への進出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4AD7F3-551B-4CD7-8116-EF97EBED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879" y="2016670"/>
            <a:ext cx="921327" cy="74994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2A06489-E34A-4036-B6A7-53A4ABE8B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866" y="2901802"/>
            <a:ext cx="921327" cy="74994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3AF4162-28D5-42DB-964A-18DAEA295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15" y="2911175"/>
            <a:ext cx="921327" cy="74994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B0AF999-5BD0-45BD-9145-66EE1E701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449" y="4572008"/>
            <a:ext cx="921327" cy="74994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57D6AD11-FEC3-423B-A494-7BCF7AAF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113" y="2957294"/>
            <a:ext cx="921327" cy="749946"/>
          </a:xfrm>
          <a:prstGeom prst="rect">
            <a:avLst/>
          </a:prstGeom>
        </p:spPr>
      </p:pic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BA1799B4-8E94-406E-B7EC-BBE055960BED}"/>
              </a:ext>
            </a:extLst>
          </p:cNvPr>
          <p:cNvSpPr/>
          <p:nvPr/>
        </p:nvSpPr>
        <p:spPr>
          <a:xfrm>
            <a:off x="4160022" y="666407"/>
            <a:ext cx="2201647" cy="769442"/>
          </a:xfrm>
          <a:prstGeom prst="wedgeRectCallout">
            <a:avLst>
              <a:gd name="adj1" fmla="val -61774"/>
              <a:gd name="adj2" fmla="val 34846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兵力不足</a:t>
            </a:r>
          </a:p>
        </p:txBody>
      </p:sp>
      <p:sp>
        <p:nvSpPr>
          <p:cNvPr id="6" name="矢印: 上向き折線 5">
            <a:extLst>
              <a:ext uri="{FF2B5EF4-FFF2-40B4-BE49-F238E27FC236}">
                <a16:creationId xmlns:a16="http://schemas.microsoft.com/office/drawing/2014/main" id="{D760F745-2A31-4970-892B-4185741D1B56}"/>
              </a:ext>
            </a:extLst>
          </p:cNvPr>
          <p:cNvSpPr/>
          <p:nvPr/>
        </p:nvSpPr>
        <p:spPr>
          <a:xfrm rot="16200000" flipH="1">
            <a:off x="6246835" y="856862"/>
            <a:ext cx="2485928" cy="6532163"/>
          </a:xfrm>
          <a:prstGeom prst="bent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1FE593-F529-4253-AF3F-F8620E275A5B}"/>
              </a:ext>
            </a:extLst>
          </p:cNvPr>
          <p:cNvSpPr txBox="1"/>
          <p:nvPr/>
        </p:nvSpPr>
        <p:spPr>
          <a:xfrm>
            <a:off x="7174734" y="4481104"/>
            <a:ext cx="137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傭兵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21C92FF-1B1A-4FF6-80A6-1AA7FD2AC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787" y="4262847"/>
            <a:ext cx="1275254" cy="10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392</Words>
  <Application>Microsoft Office PowerPoint</Application>
  <PresentationFormat>ワイド画面</PresentationFormat>
  <Paragraphs>104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894</cp:revision>
  <dcterms:created xsi:type="dcterms:W3CDTF">2019-06-25T21:59:19Z</dcterms:created>
  <dcterms:modified xsi:type="dcterms:W3CDTF">2024-02-02T08:30:11Z</dcterms:modified>
</cp:coreProperties>
</file>