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1"/>
  </p:notesMasterIdLst>
  <p:sldIdLst>
    <p:sldId id="519" r:id="rId2"/>
    <p:sldId id="779" r:id="rId3"/>
    <p:sldId id="811" r:id="rId4"/>
    <p:sldId id="813" r:id="rId5"/>
    <p:sldId id="812" r:id="rId6"/>
    <p:sldId id="808" r:id="rId7"/>
    <p:sldId id="809" r:id="rId8"/>
    <p:sldId id="814" r:id="rId9"/>
    <p:sldId id="793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D7F3"/>
    <a:srgbClr val="E91FE9"/>
    <a:srgbClr val="ED49E1"/>
    <a:srgbClr val="FF99CC"/>
    <a:srgbClr val="FF0066"/>
    <a:srgbClr val="ED49ED"/>
    <a:srgbClr val="D9829C"/>
    <a:srgbClr val="B482DA"/>
    <a:srgbClr val="A86ED4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9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521F2E3C-6B71-48F1-A605-FEFCEE16A730}"/>
  </pc:docChgLst>
  <pc:docChgLst>
    <pc:chgData userId="4df855aef7cffa4d" providerId="LiveId" clId="{B685EEC3-9F9C-4EB0-B895-7B86EA9C7B82}"/>
  </pc:docChgLst>
  <pc:docChgLst>
    <pc:chgData userId="4df855aef7cffa4d" providerId="LiveId" clId="{DA5AF5EE-EF90-4533-9B90-38F4F1B99ABD}"/>
    <pc:docChg chg="addSld delSld modSld">
      <pc:chgData name="" userId="4df855aef7cffa4d" providerId="LiveId" clId="{DA5AF5EE-EF90-4533-9B90-38F4F1B99ABD}" dt="2024-02-02T08:27:36.216" v="43" actId="2696"/>
      <pc:docMkLst>
        <pc:docMk/>
      </pc:docMkLst>
      <pc:sldChg chg="del">
        <pc:chgData name="" userId="4df855aef7cffa4d" providerId="LiveId" clId="{DA5AF5EE-EF90-4533-9B90-38F4F1B99ABD}" dt="2024-02-02T08:27:36.216" v="43" actId="2696"/>
        <pc:sldMkLst>
          <pc:docMk/>
          <pc:sldMk cId="2838530973" sldId="506"/>
        </pc:sldMkLst>
      </pc:sldChg>
      <pc:sldChg chg="modSp add">
        <pc:chgData name="" userId="4df855aef7cffa4d" providerId="LiveId" clId="{DA5AF5EE-EF90-4533-9B90-38F4F1B99ABD}" dt="2024-02-02T08:27:31.303" v="42" actId="20577"/>
        <pc:sldMkLst>
          <pc:docMk/>
          <pc:sldMk cId="849079194" sldId="519"/>
        </pc:sldMkLst>
        <pc:spChg chg="mod">
          <ac:chgData name="" userId="4df855aef7cffa4d" providerId="LiveId" clId="{DA5AF5EE-EF90-4533-9B90-38F4F1B99ABD}" dt="2024-02-02T08:27:21.427" v="5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DA5AF5EE-EF90-4533-9B90-38F4F1B99ABD}" dt="2024-02-02T08:27:12.043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DA5AF5EE-EF90-4533-9B90-38F4F1B99ABD}" dt="2024-02-02T08:27:31.303" v="42" actId="20577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2297258"/>
            <a:ext cx="11418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後漢の混乱と滅亡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秦、漢⑤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78261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なぜ後漢は滅亡したのか？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B216E0A-A773-4311-8D47-A4C9D41D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3" y="3429000"/>
            <a:ext cx="10356112" cy="3429000"/>
          </a:xfrm>
          <a:prstGeom prst="rect">
            <a:avLst/>
          </a:prstGeom>
        </p:spPr>
      </p:pic>
      <p:pic>
        <p:nvPicPr>
          <p:cNvPr id="5" name="図 2">
            <a:extLst>
              <a:ext uri="{FF2B5EF4-FFF2-40B4-BE49-F238E27FC236}">
                <a16:creationId xmlns:a16="http://schemas.microsoft.com/office/drawing/2014/main" id="{2497DF6F-29F0-694F-BCA6-FB348FB33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67" y="0"/>
            <a:ext cx="8293978" cy="3429000"/>
          </a:xfrm>
          <a:prstGeom prst="rect">
            <a:avLst/>
          </a:prstGeom>
        </p:spPr>
      </p:pic>
      <p:sp>
        <p:nvSpPr>
          <p:cNvPr id="4" name="四角形: 角を丸くする 2">
            <a:extLst>
              <a:ext uri="{FF2B5EF4-FFF2-40B4-BE49-F238E27FC236}">
                <a16:creationId xmlns:a16="http://schemas.microsoft.com/office/drawing/2014/main" id="{92AEE359-2621-47CE-0449-25C272350B30}"/>
              </a:ext>
            </a:extLst>
          </p:cNvPr>
          <p:cNvSpPr/>
          <p:nvPr/>
        </p:nvSpPr>
        <p:spPr>
          <a:xfrm>
            <a:off x="7900827" y="5608852"/>
            <a:ext cx="1006867" cy="63500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E97928-6740-C10B-1A1C-06F874EE8C15}"/>
              </a:ext>
            </a:extLst>
          </p:cNvPr>
          <p:cNvSpPr txBox="1"/>
          <p:nvPr/>
        </p:nvSpPr>
        <p:spPr>
          <a:xfrm>
            <a:off x="8533606" y="6519446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研究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</p:spTree>
    <p:extLst>
      <p:ext uri="{BB962C8B-B14F-4D97-AF65-F5344CB8AC3E}">
        <p14:creationId xmlns:p14="http://schemas.microsoft.com/office/powerpoint/2010/main" val="394495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四角形 11">
            <a:extLst>
              <a:ext uri="{FF2B5EF4-FFF2-40B4-BE49-F238E27FC236}">
                <a16:creationId xmlns:a16="http://schemas.microsoft.com/office/drawing/2014/main" id="{689E1DF3-BAF0-4CF8-A8BE-5BF8E7684269}"/>
              </a:ext>
            </a:extLst>
          </p:cNvPr>
          <p:cNvSpPr/>
          <p:nvPr/>
        </p:nvSpPr>
        <p:spPr>
          <a:xfrm>
            <a:off x="7035685" y="2312128"/>
            <a:ext cx="4872630" cy="445854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16" name="四角形 11">
            <a:extLst>
              <a:ext uri="{FF2B5EF4-FFF2-40B4-BE49-F238E27FC236}">
                <a16:creationId xmlns:a16="http://schemas.microsoft.com/office/drawing/2014/main" id="{EF17E4F5-F6A5-4F21-A56B-FF2508281303}"/>
              </a:ext>
            </a:extLst>
          </p:cNvPr>
          <p:cNvSpPr/>
          <p:nvPr/>
        </p:nvSpPr>
        <p:spPr>
          <a:xfrm>
            <a:off x="283685" y="254778"/>
            <a:ext cx="6031497" cy="634844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B0C2B7C6-6211-4688-9524-C8B5B83D6D62}"/>
              </a:ext>
            </a:extLst>
          </p:cNvPr>
          <p:cNvCxnSpPr>
            <a:cxnSpLocks/>
          </p:cNvCxnSpPr>
          <p:nvPr/>
        </p:nvCxnSpPr>
        <p:spPr>
          <a:xfrm flipH="1">
            <a:off x="1765957" y="3370026"/>
            <a:ext cx="201643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25088059-C5DD-4800-8074-B3B23ACA0BBA}"/>
              </a:ext>
            </a:extLst>
          </p:cNvPr>
          <p:cNvCxnSpPr>
            <a:cxnSpLocks/>
          </p:cNvCxnSpPr>
          <p:nvPr/>
        </p:nvCxnSpPr>
        <p:spPr>
          <a:xfrm flipH="1">
            <a:off x="1765956" y="3657702"/>
            <a:ext cx="201643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622F908-6BF8-43AD-A4D9-CB5192C440AB}"/>
              </a:ext>
            </a:extLst>
          </p:cNvPr>
          <p:cNvSpPr txBox="1"/>
          <p:nvPr/>
        </p:nvSpPr>
        <p:spPr>
          <a:xfrm>
            <a:off x="546033" y="1247991"/>
            <a:ext cx="121992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外戚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61E702-BDE5-4D8D-9BEA-DFC0ACCF75FE}"/>
              </a:ext>
            </a:extLst>
          </p:cNvPr>
          <p:cNvSpPr txBox="1"/>
          <p:nvPr/>
        </p:nvSpPr>
        <p:spPr>
          <a:xfrm>
            <a:off x="546033" y="3185091"/>
            <a:ext cx="121992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妃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B67C8D8-8CBF-4AB5-A17E-D3CB9B907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239" y="488489"/>
            <a:ext cx="1310469" cy="151900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7483BEC-157D-4D8A-B9DF-C84157A2D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192" y="2312128"/>
            <a:ext cx="1470516" cy="1622638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35AE4E8B-1D9D-46CA-900D-048C3A12F6F3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 flipH="1">
            <a:off x="1155995" y="1894322"/>
            <a:ext cx="1" cy="129076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FD1181A-07A1-46EC-A53A-C0DCE3FB62EE}"/>
              </a:ext>
            </a:extLst>
          </p:cNvPr>
          <p:cNvSpPr txBox="1"/>
          <p:nvPr/>
        </p:nvSpPr>
        <p:spPr>
          <a:xfrm>
            <a:off x="3782392" y="3181153"/>
            <a:ext cx="121992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皇帝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667AF1C-9804-4BFA-BDB7-5CD4E33E3A50}"/>
              </a:ext>
            </a:extLst>
          </p:cNvPr>
          <p:cNvCxnSpPr>
            <a:cxnSpLocks/>
          </p:cNvCxnSpPr>
          <p:nvPr/>
        </p:nvCxnSpPr>
        <p:spPr>
          <a:xfrm flipH="1">
            <a:off x="2903117" y="3657702"/>
            <a:ext cx="1" cy="172944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08C659D-E0B5-4CFB-A13F-0BB88CC7F684}"/>
              </a:ext>
            </a:extLst>
          </p:cNvPr>
          <p:cNvSpPr txBox="1"/>
          <p:nvPr/>
        </p:nvSpPr>
        <p:spPr>
          <a:xfrm>
            <a:off x="2033473" y="5387151"/>
            <a:ext cx="175854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皇太子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F2523FC6-9280-49F3-A311-B7673862D5D6}"/>
              </a:ext>
            </a:extLst>
          </p:cNvPr>
          <p:cNvSpPr/>
          <p:nvPr/>
        </p:nvSpPr>
        <p:spPr>
          <a:xfrm rot="1823182">
            <a:off x="2442417" y="1528490"/>
            <a:ext cx="2565403" cy="1112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介入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5AFD4B5D-CE85-4F0F-A50D-7F5B773CE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506" y="2312128"/>
            <a:ext cx="1207942" cy="156875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BCAF7BF-F4E6-4EFF-8A26-F9C13A033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564" y="4520077"/>
            <a:ext cx="1207942" cy="156875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FE7CBA9C-D963-4550-9912-22F3B24D7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590720" y="564318"/>
            <a:ext cx="1270547" cy="1270547"/>
          </a:xfrm>
          <a:prstGeom prst="rect">
            <a:avLst/>
          </a:prstGeom>
        </p:spPr>
      </p:pic>
      <p:sp>
        <p:nvSpPr>
          <p:cNvPr id="21" name="矢印: 下 20">
            <a:extLst>
              <a:ext uri="{FF2B5EF4-FFF2-40B4-BE49-F238E27FC236}">
                <a16:creationId xmlns:a16="http://schemas.microsoft.com/office/drawing/2014/main" id="{0E0B3A01-1A4A-41E5-AA0C-A13E73D629E1}"/>
              </a:ext>
            </a:extLst>
          </p:cNvPr>
          <p:cNvSpPr/>
          <p:nvPr/>
        </p:nvSpPr>
        <p:spPr>
          <a:xfrm rot="19971920">
            <a:off x="2516853" y="1913392"/>
            <a:ext cx="1202569" cy="29051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介入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3560F9D7-6709-4809-BAF3-9AB39661A3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4879" y="2763748"/>
            <a:ext cx="1658270" cy="1174511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64B2364-68ED-4417-A63F-75132FDF34D8}"/>
              </a:ext>
            </a:extLst>
          </p:cNvPr>
          <p:cNvSpPr txBox="1"/>
          <p:nvPr/>
        </p:nvSpPr>
        <p:spPr>
          <a:xfrm>
            <a:off x="7461184" y="3181153"/>
            <a:ext cx="1219924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宦官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FC0F2BAD-EE00-4A28-B00F-82CC616ACD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0574"/>
          <a:stretch/>
        </p:blipFill>
        <p:spPr>
          <a:xfrm>
            <a:off x="8296378" y="2203744"/>
            <a:ext cx="1276471" cy="1785523"/>
          </a:xfrm>
          <a:prstGeom prst="rect">
            <a:avLst/>
          </a:prstGeom>
        </p:spPr>
      </p:pic>
      <p:sp>
        <p:nvSpPr>
          <p:cNvPr id="26" name="吹き出し: 四角形 25">
            <a:extLst>
              <a:ext uri="{FF2B5EF4-FFF2-40B4-BE49-F238E27FC236}">
                <a16:creationId xmlns:a16="http://schemas.microsoft.com/office/drawing/2014/main" id="{CDB7B43A-46BD-4F1A-866C-0A98BB2067A5}"/>
              </a:ext>
            </a:extLst>
          </p:cNvPr>
          <p:cNvSpPr/>
          <p:nvPr/>
        </p:nvSpPr>
        <p:spPr>
          <a:xfrm>
            <a:off x="4723641" y="4592709"/>
            <a:ext cx="2254115" cy="1020250"/>
          </a:xfrm>
          <a:prstGeom prst="wedgeRectCallout">
            <a:avLst>
              <a:gd name="adj1" fmla="val -66111"/>
              <a:gd name="adj2" fmla="val 27293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外戚を</a:t>
            </a:r>
            <a:endParaRPr kumimoji="1"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排除したい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68C0EFF-9F07-49E1-9165-33632A449387}"/>
              </a:ext>
            </a:extLst>
          </p:cNvPr>
          <p:cNvSpPr txBox="1"/>
          <p:nvPr/>
        </p:nvSpPr>
        <p:spPr>
          <a:xfrm>
            <a:off x="6373111" y="4000929"/>
            <a:ext cx="5214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　　・去勢された男性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06D56E1-D687-478D-9988-F4119209F93C}"/>
              </a:ext>
            </a:extLst>
          </p:cNvPr>
          <p:cNvSpPr txBox="1"/>
          <p:nvPr/>
        </p:nvSpPr>
        <p:spPr>
          <a:xfrm>
            <a:off x="7184826" y="4640528"/>
            <a:ext cx="36496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・後宮を出入り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9178D8E-1B63-4CD7-8C5E-6D3366E9D7D4}"/>
              </a:ext>
            </a:extLst>
          </p:cNvPr>
          <p:cNvSpPr txBox="1"/>
          <p:nvPr/>
        </p:nvSpPr>
        <p:spPr>
          <a:xfrm>
            <a:off x="7184826" y="5282312"/>
            <a:ext cx="60189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・皇帝や皇后のお世話役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　として権力拡大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30" name="矢印: 下カーブ 29">
            <a:extLst>
              <a:ext uri="{FF2B5EF4-FFF2-40B4-BE49-F238E27FC236}">
                <a16:creationId xmlns:a16="http://schemas.microsoft.com/office/drawing/2014/main" id="{AC8254CC-E1FA-4F63-84AF-BDD21776FF44}"/>
              </a:ext>
            </a:extLst>
          </p:cNvPr>
          <p:cNvSpPr/>
          <p:nvPr/>
        </p:nvSpPr>
        <p:spPr>
          <a:xfrm rot="1815254" flipH="1">
            <a:off x="4148806" y="654023"/>
            <a:ext cx="4641902" cy="1338127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吹き出し: 四角形 30">
            <a:extLst>
              <a:ext uri="{FF2B5EF4-FFF2-40B4-BE49-F238E27FC236}">
                <a16:creationId xmlns:a16="http://schemas.microsoft.com/office/drawing/2014/main" id="{31E3B87D-D878-464D-89D9-3BEDD9779820}"/>
              </a:ext>
            </a:extLst>
          </p:cNvPr>
          <p:cNvSpPr/>
          <p:nvPr/>
        </p:nvSpPr>
        <p:spPr>
          <a:xfrm>
            <a:off x="7754298" y="608611"/>
            <a:ext cx="2254115" cy="554095"/>
          </a:xfrm>
          <a:prstGeom prst="wedgeRectCallout">
            <a:avLst>
              <a:gd name="adj1" fmla="val -66111"/>
              <a:gd name="adj2" fmla="val 27293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外戚を弾圧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ABA564F6-9B77-4F71-94CC-127CBACEFE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4779" y="-168993"/>
            <a:ext cx="1861122" cy="17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96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A1E0F37-F84D-75F5-56F9-4AB1FA2CA282}"/>
              </a:ext>
            </a:extLst>
          </p:cNvPr>
          <p:cNvSpPr/>
          <p:nvPr/>
        </p:nvSpPr>
        <p:spPr>
          <a:xfrm>
            <a:off x="341910" y="3429000"/>
            <a:ext cx="4518991" cy="21567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政界</a:t>
            </a:r>
            <a:endParaRPr kumimoji="1" lang="en-US" altLang="ja-JP" sz="4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en-US" altLang="ja-JP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表の世界</a:t>
            </a:r>
            <a:r>
              <a:rPr kumimoji="1" lang="en-US" altLang="ja-JP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2AFDBFF-2CE3-95FF-3464-62ED5819ECB5}"/>
              </a:ext>
            </a:extLst>
          </p:cNvPr>
          <p:cNvSpPr/>
          <p:nvPr/>
        </p:nvSpPr>
        <p:spPr>
          <a:xfrm>
            <a:off x="341910" y="1272208"/>
            <a:ext cx="4518991" cy="2156791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後宮</a:t>
            </a:r>
            <a:endParaRPr kumimoji="1" lang="en-US" altLang="ja-JP" sz="4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en-US" altLang="ja-JP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裏の世界</a:t>
            </a:r>
            <a:r>
              <a:rPr kumimoji="1" lang="en-US" altLang="ja-JP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4DA3FD0-B9AB-4ED9-34F4-C80C8ED82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867" y="3503655"/>
            <a:ext cx="1003740" cy="100374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4620A09-A26D-3294-9C13-2BDC96C51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836" y="1407559"/>
            <a:ext cx="853454" cy="943043"/>
          </a:xfrm>
          <a:prstGeom prst="rect">
            <a:avLst/>
          </a:prstGeom>
        </p:spPr>
      </p:pic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13BBD64D-65F9-47FA-8944-8DAEE069C723}"/>
              </a:ext>
            </a:extLst>
          </p:cNvPr>
          <p:cNvSpPr/>
          <p:nvPr/>
        </p:nvSpPr>
        <p:spPr>
          <a:xfrm>
            <a:off x="5609889" y="1615027"/>
            <a:ext cx="2465600" cy="1113341"/>
          </a:xfrm>
          <a:prstGeom prst="wedgeRectCallout">
            <a:avLst>
              <a:gd name="adj1" fmla="val -74837"/>
              <a:gd name="adj2" fmla="val 30894"/>
            </a:avLst>
          </a:prstGeom>
          <a:ln>
            <a:solidFill>
              <a:srgbClr val="ED49E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宦官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7FA0FEC8-9FB1-4984-ADC6-1685E16334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574"/>
          <a:stretch/>
        </p:blipFill>
        <p:spPr>
          <a:xfrm>
            <a:off x="6888818" y="1580773"/>
            <a:ext cx="909267" cy="1271879"/>
          </a:xfrm>
          <a:prstGeom prst="rect">
            <a:avLst/>
          </a:prstGeom>
        </p:spPr>
      </p:pic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33EC64D1-9C67-4BE1-B897-DA04A2560C2A}"/>
              </a:ext>
            </a:extLst>
          </p:cNvPr>
          <p:cNvSpPr/>
          <p:nvPr/>
        </p:nvSpPr>
        <p:spPr>
          <a:xfrm>
            <a:off x="5609888" y="3984185"/>
            <a:ext cx="3688223" cy="1113341"/>
          </a:xfrm>
          <a:prstGeom prst="wedgeRectCallout">
            <a:avLst>
              <a:gd name="adj1" fmla="val -68827"/>
              <a:gd name="adj2" fmla="val 27203"/>
            </a:avLst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官吏</a:t>
            </a:r>
            <a:endParaRPr lang="en-US" altLang="ja-JP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（官僚・学者）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CA12F468-6F51-4267-BA47-1A77FD86B2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210" y="3984185"/>
            <a:ext cx="888845" cy="1119805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343AF43-5B6C-4F0E-A522-6AA619D2A473}"/>
              </a:ext>
            </a:extLst>
          </p:cNvPr>
          <p:cNvSpPr txBox="1"/>
          <p:nvPr/>
        </p:nvSpPr>
        <p:spPr>
          <a:xfrm>
            <a:off x="3109488" y="2082037"/>
            <a:ext cx="1260077" cy="646331"/>
          </a:xfrm>
          <a:prstGeom prst="rect">
            <a:avLst/>
          </a:prstGeom>
          <a:ln>
            <a:solidFill>
              <a:srgbClr val="E91FE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宦官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矢印: 下 23">
            <a:extLst>
              <a:ext uri="{FF2B5EF4-FFF2-40B4-BE49-F238E27FC236}">
                <a16:creationId xmlns:a16="http://schemas.microsoft.com/office/drawing/2014/main" id="{9CA6E639-3ADC-446E-8F9F-F4C937122E32}"/>
              </a:ext>
            </a:extLst>
          </p:cNvPr>
          <p:cNvSpPr/>
          <p:nvPr/>
        </p:nvSpPr>
        <p:spPr>
          <a:xfrm>
            <a:off x="3123578" y="2852652"/>
            <a:ext cx="1225328" cy="1613261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進出</a:t>
            </a:r>
          </a:p>
        </p:txBody>
      </p:sp>
      <p:sp>
        <p:nvSpPr>
          <p:cNvPr id="25" name="吹き出し: 四角形 24">
            <a:extLst>
              <a:ext uri="{FF2B5EF4-FFF2-40B4-BE49-F238E27FC236}">
                <a16:creationId xmlns:a16="http://schemas.microsoft.com/office/drawing/2014/main" id="{D45AF6D4-2A80-400B-A63C-671536488C0A}"/>
              </a:ext>
            </a:extLst>
          </p:cNvPr>
          <p:cNvSpPr/>
          <p:nvPr/>
        </p:nvSpPr>
        <p:spPr>
          <a:xfrm>
            <a:off x="7798085" y="5438262"/>
            <a:ext cx="3906751" cy="1113341"/>
          </a:xfrm>
          <a:prstGeom prst="wedgeRectCallout">
            <a:avLst>
              <a:gd name="adj1" fmla="val -31444"/>
              <a:gd name="adj2" fmla="val -95533"/>
            </a:avLst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あの輩たち（宦官）は許せん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4F11D5F2-01C5-4B3C-B773-6E5AE93C46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816"/>
          <a:stretch/>
        </p:blipFill>
        <p:spPr>
          <a:xfrm>
            <a:off x="11171757" y="4914258"/>
            <a:ext cx="1066158" cy="17145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FEC281B-D861-40A6-B8E1-EEFE60751F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2461" y="2737723"/>
            <a:ext cx="1377948" cy="112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06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A1E0F37-F84D-75F5-56F9-4AB1FA2CA282}"/>
              </a:ext>
            </a:extLst>
          </p:cNvPr>
          <p:cNvSpPr/>
          <p:nvPr/>
        </p:nvSpPr>
        <p:spPr>
          <a:xfrm>
            <a:off x="1432400" y="3531742"/>
            <a:ext cx="4518991" cy="28074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政界</a:t>
            </a:r>
            <a:endParaRPr kumimoji="1" lang="en-US" altLang="ja-JP" sz="4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en-US" altLang="ja-JP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表の世界</a:t>
            </a:r>
            <a:r>
              <a:rPr kumimoji="1" lang="en-US" altLang="ja-JP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2AFDBFF-2CE3-95FF-3464-62ED5819ECB5}"/>
              </a:ext>
            </a:extLst>
          </p:cNvPr>
          <p:cNvSpPr/>
          <p:nvPr/>
        </p:nvSpPr>
        <p:spPr>
          <a:xfrm>
            <a:off x="1432400" y="1374950"/>
            <a:ext cx="4518991" cy="2156791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後宮</a:t>
            </a:r>
            <a:endParaRPr kumimoji="1" lang="en-US" altLang="ja-JP" sz="4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en-US" altLang="ja-JP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裏の世界</a:t>
            </a:r>
            <a:r>
              <a:rPr kumimoji="1" lang="en-US" altLang="ja-JP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4DA3FD0-B9AB-4ED9-34F4-C80C8ED82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755" y="3793517"/>
            <a:ext cx="1011140" cy="101114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4620A09-A26D-3294-9C13-2BDC96C51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519" y="1445324"/>
            <a:ext cx="917108" cy="1013379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343AF43-5B6C-4F0E-A522-6AA619D2A473}"/>
              </a:ext>
            </a:extLst>
          </p:cNvPr>
          <p:cNvSpPr txBox="1"/>
          <p:nvPr/>
        </p:nvSpPr>
        <p:spPr>
          <a:xfrm>
            <a:off x="4407591" y="3857441"/>
            <a:ext cx="1102129" cy="646331"/>
          </a:xfrm>
          <a:prstGeom prst="rect">
            <a:avLst/>
          </a:prstGeom>
          <a:ln>
            <a:solidFill>
              <a:srgbClr val="E91FE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宦官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矢印: 下 23">
            <a:extLst>
              <a:ext uri="{FF2B5EF4-FFF2-40B4-BE49-F238E27FC236}">
                <a16:creationId xmlns:a16="http://schemas.microsoft.com/office/drawing/2014/main" id="{9CA6E639-3ADC-446E-8F9F-F4C937122E32}"/>
              </a:ext>
            </a:extLst>
          </p:cNvPr>
          <p:cNvSpPr/>
          <p:nvPr/>
        </p:nvSpPr>
        <p:spPr>
          <a:xfrm>
            <a:off x="4345990" y="2221768"/>
            <a:ext cx="1225328" cy="1613261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進出</a:t>
            </a:r>
          </a:p>
        </p:txBody>
      </p:sp>
      <p:sp>
        <p:nvSpPr>
          <p:cNvPr id="25" name="吹き出し: 四角形 24">
            <a:extLst>
              <a:ext uri="{FF2B5EF4-FFF2-40B4-BE49-F238E27FC236}">
                <a16:creationId xmlns:a16="http://schemas.microsoft.com/office/drawing/2014/main" id="{D45AF6D4-2A80-400B-A63C-671536488C0A}"/>
              </a:ext>
            </a:extLst>
          </p:cNvPr>
          <p:cNvSpPr/>
          <p:nvPr/>
        </p:nvSpPr>
        <p:spPr>
          <a:xfrm>
            <a:off x="6096000" y="4600654"/>
            <a:ext cx="3532315" cy="869653"/>
          </a:xfrm>
          <a:prstGeom prst="wedgeRectCallout">
            <a:avLst>
              <a:gd name="adj1" fmla="val -67679"/>
              <a:gd name="adj2" fmla="val -8823"/>
            </a:avLst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官吏を逮捕、投獄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38F46C4-EAB1-44CE-98FD-CA5451B4CD52}"/>
              </a:ext>
            </a:extLst>
          </p:cNvPr>
          <p:cNvSpPr txBox="1"/>
          <p:nvPr/>
        </p:nvSpPr>
        <p:spPr>
          <a:xfrm>
            <a:off x="4407590" y="5444980"/>
            <a:ext cx="1102129" cy="646331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官吏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矢印: 下 26">
            <a:extLst>
              <a:ext uri="{FF2B5EF4-FFF2-40B4-BE49-F238E27FC236}">
                <a16:creationId xmlns:a16="http://schemas.microsoft.com/office/drawing/2014/main" id="{5CC0B87D-B314-4B40-93F3-D440B247A765}"/>
              </a:ext>
            </a:extLst>
          </p:cNvPr>
          <p:cNvSpPr/>
          <p:nvPr/>
        </p:nvSpPr>
        <p:spPr>
          <a:xfrm>
            <a:off x="4573664" y="4575326"/>
            <a:ext cx="769980" cy="798099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A3B04C3-1913-43F3-9564-9F79E2138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7749" y="3914872"/>
            <a:ext cx="1500932" cy="165164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9E6186E-F437-40AE-821E-6ACF23D34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9576" y="3390829"/>
            <a:ext cx="1066158" cy="1209825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1928131-8FF5-4200-B658-EA306BB21E88}"/>
              </a:ext>
            </a:extLst>
          </p:cNvPr>
          <p:cNvSpPr txBox="1"/>
          <p:nvPr/>
        </p:nvSpPr>
        <p:spPr>
          <a:xfrm>
            <a:off x="214279" y="153234"/>
            <a:ext cx="2751972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党錮の禁</a:t>
            </a:r>
            <a:endParaRPr lang="en-US" altLang="ja-JP" sz="4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6746CAF-84BE-4A54-A58E-03CC6D424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4077" y="5035480"/>
            <a:ext cx="680251" cy="607974"/>
          </a:xfrm>
          <a:prstGeom prst="rect">
            <a:avLst/>
          </a:prstGeom>
        </p:spPr>
      </p:pic>
      <p:sp>
        <p:nvSpPr>
          <p:cNvPr id="29" name="吹き出し: 四角形 28">
            <a:extLst>
              <a:ext uri="{FF2B5EF4-FFF2-40B4-BE49-F238E27FC236}">
                <a16:creationId xmlns:a16="http://schemas.microsoft.com/office/drawing/2014/main" id="{2D5A346E-2D77-49A0-930B-B3FBE0F8141B}"/>
              </a:ext>
            </a:extLst>
          </p:cNvPr>
          <p:cNvSpPr/>
          <p:nvPr/>
        </p:nvSpPr>
        <p:spPr>
          <a:xfrm>
            <a:off x="6096000" y="2042098"/>
            <a:ext cx="3532315" cy="1209825"/>
          </a:xfrm>
          <a:prstGeom prst="wedgeRectCallout">
            <a:avLst>
              <a:gd name="adj1" fmla="val -65643"/>
              <a:gd name="adj2" fmla="val 116219"/>
            </a:avLst>
          </a:prstGeom>
          <a:solidFill>
            <a:srgbClr val="E9D7F3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立場が脅かされてたまるかっ！</a:t>
            </a:r>
          </a:p>
        </p:txBody>
      </p:sp>
    </p:spTree>
    <p:extLst>
      <p:ext uri="{BB962C8B-B14F-4D97-AF65-F5344CB8AC3E}">
        <p14:creationId xmlns:p14="http://schemas.microsoft.com/office/powerpoint/2010/main" val="2805411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四角形 11">
            <a:extLst>
              <a:ext uri="{FF2B5EF4-FFF2-40B4-BE49-F238E27FC236}">
                <a16:creationId xmlns:a16="http://schemas.microsoft.com/office/drawing/2014/main" id="{2FEAB28B-9FA6-6D4E-9CED-F41756542CD8}"/>
              </a:ext>
            </a:extLst>
          </p:cNvPr>
          <p:cNvSpPr/>
          <p:nvPr/>
        </p:nvSpPr>
        <p:spPr>
          <a:xfrm>
            <a:off x="10318" y="1292662"/>
            <a:ext cx="12181682" cy="2651185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A740BFE-FA18-7D1E-BB99-BD214129E48A}"/>
              </a:ext>
            </a:extLst>
          </p:cNvPr>
          <p:cNvSpPr txBox="1"/>
          <p:nvPr/>
        </p:nvSpPr>
        <p:spPr>
          <a:xfrm>
            <a:off x="187380" y="1497841"/>
            <a:ext cx="2768373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とう こ</a:t>
            </a:r>
            <a:endParaRPr lang="en-US" altLang="ja-JP" sz="2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党錮の禁</a:t>
            </a:r>
            <a:endParaRPr kumimoji="1" lang="ja-JP" altLang="en-US" sz="4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吹き出し: 左矢印 7">
            <a:extLst>
              <a:ext uri="{FF2B5EF4-FFF2-40B4-BE49-F238E27FC236}">
                <a16:creationId xmlns:a16="http://schemas.microsoft.com/office/drawing/2014/main" id="{5AC9BCCE-153D-A0D2-3553-351CCB636EDB}"/>
              </a:ext>
            </a:extLst>
          </p:cNvPr>
          <p:cNvSpPr/>
          <p:nvPr/>
        </p:nvSpPr>
        <p:spPr>
          <a:xfrm>
            <a:off x="3132814" y="1451292"/>
            <a:ext cx="8476090" cy="1293428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326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4000" dirty="0">
                <a:solidFill>
                  <a:srgbClr val="FF0066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裏世界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（宦官）が</a:t>
            </a:r>
            <a:r>
              <a:rPr kumimoji="1" lang="ja-JP" altLang="en-US" sz="4000" dirty="0">
                <a:solidFill>
                  <a:schemeClr val="accent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表世界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（官吏）を弾圧　→　政治パニック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F4436F9-D436-13D7-2F43-6939FDE47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205" y="1860704"/>
            <a:ext cx="2235795" cy="2083143"/>
          </a:xfrm>
          <a:prstGeom prst="rect">
            <a:avLst/>
          </a:prstGeom>
        </p:spPr>
      </p:pic>
      <p:sp>
        <p:nvSpPr>
          <p:cNvPr id="11" name="矢印: 下 10">
            <a:extLst>
              <a:ext uri="{FF2B5EF4-FFF2-40B4-BE49-F238E27FC236}">
                <a16:creationId xmlns:a16="http://schemas.microsoft.com/office/drawing/2014/main" id="{E3753907-2D68-DD8B-7A0F-E222383818F5}"/>
              </a:ext>
            </a:extLst>
          </p:cNvPr>
          <p:cNvSpPr/>
          <p:nvPr/>
        </p:nvSpPr>
        <p:spPr>
          <a:xfrm>
            <a:off x="2196616" y="3346106"/>
            <a:ext cx="1065477" cy="126227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5C07CA4-B502-4BEE-F219-C68CDB1E7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144" y="4249986"/>
            <a:ext cx="2180421" cy="2313444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765053D-EBD5-0C99-AEE1-758D19B4DD2B}"/>
              </a:ext>
            </a:extLst>
          </p:cNvPr>
          <p:cNvSpPr txBox="1"/>
          <p:nvPr/>
        </p:nvSpPr>
        <p:spPr>
          <a:xfrm>
            <a:off x="721855" y="6154131"/>
            <a:ext cx="4015000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民衆を救済できず</a:t>
            </a:r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6C65873D-0941-BC04-E2F5-F49BC37144C7}"/>
              </a:ext>
            </a:extLst>
          </p:cNvPr>
          <p:cNvSpPr/>
          <p:nvPr/>
        </p:nvSpPr>
        <p:spPr>
          <a:xfrm rot="16200000">
            <a:off x="4243018" y="4638802"/>
            <a:ext cx="1065477" cy="148490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865C2C9-413A-826D-9BF5-BA2969AAD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207" y="4039279"/>
            <a:ext cx="2242265" cy="2242265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765B517-FBAF-94CE-2637-A3F04EFFA981}"/>
              </a:ext>
            </a:extLst>
          </p:cNvPr>
          <p:cNvSpPr txBox="1"/>
          <p:nvPr/>
        </p:nvSpPr>
        <p:spPr>
          <a:xfrm>
            <a:off x="5343277" y="6132083"/>
            <a:ext cx="2643197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不満が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爆発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矢印: 下 16">
            <a:extLst>
              <a:ext uri="{FF2B5EF4-FFF2-40B4-BE49-F238E27FC236}">
                <a16:creationId xmlns:a16="http://schemas.microsoft.com/office/drawing/2014/main" id="{5B215C65-20C3-2463-32FF-849DA90F7F40}"/>
              </a:ext>
            </a:extLst>
          </p:cNvPr>
          <p:cNvSpPr/>
          <p:nvPr/>
        </p:nvSpPr>
        <p:spPr>
          <a:xfrm rot="16200000">
            <a:off x="8072608" y="4638802"/>
            <a:ext cx="1065477" cy="148490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EE2F4AF3-C87C-6052-64D2-93BB22705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8365" y="4132437"/>
            <a:ext cx="2098718" cy="230047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54C61DF-ABE5-5B75-86B8-1E4F539F5B6C}"/>
              </a:ext>
            </a:extLst>
          </p:cNvPr>
          <p:cNvSpPr txBox="1"/>
          <p:nvPr/>
        </p:nvSpPr>
        <p:spPr>
          <a:xfrm>
            <a:off x="9510186" y="6132082"/>
            <a:ext cx="2098719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農民反乱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8669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四角形 11">
            <a:extLst>
              <a:ext uri="{FF2B5EF4-FFF2-40B4-BE49-F238E27FC236}">
                <a16:creationId xmlns:a16="http://schemas.microsoft.com/office/drawing/2014/main" id="{FF72C55E-A8EC-7727-5AB8-3ECDC9D9879B}"/>
              </a:ext>
            </a:extLst>
          </p:cNvPr>
          <p:cNvSpPr/>
          <p:nvPr/>
        </p:nvSpPr>
        <p:spPr>
          <a:xfrm>
            <a:off x="7414616" y="1588218"/>
            <a:ext cx="4777384" cy="4482604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13" name="四角形 11">
            <a:extLst>
              <a:ext uri="{FF2B5EF4-FFF2-40B4-BE49-F238E27FC236}">
                <a16:creationId xmlns:a16="http://schemas.microsoft.com/office/drawing/2014/main" id="{E1DC6B32-E53C-901A-2A83-45115112A040}"/>
              </a:ext>
            </a:extLst>
          </p:cNvPr>
          <p:cNvSpPr/>
          <p:nvPr/>
        </p:nvSpPr>
        <p:spPr>
          <a:xfrm>
            <a:off x="0" y="1536415"/>
            <a:ext cx="6965343" cy="4482604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A08173C-A242-808E-3F4F-D57593235973}"/>
              </a:ext>
            </a:extLst>
          </p:cNvPr>
          <p:cNvSpPr txBox="1"/>
          <p:nvPr/>
        </p:nvSpPr>
        <p:spPr>
          <a:xfrm>
            <a:off x="1" y="762621"/>
            <a:ext cx="2897311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anose="05000000000000000000" pitchFamily="2" charset="2"/>
              </a:rPr>
              <a:t>黄巾の乱</a:t>
            </a:r>
            <a:endParaRPr kumimoji="1" lang="ja-JP" altLang="en-US" sz="4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7" name="図 4">
            <a:extLst>
              <a:ext uri="{FF2B5EF4-FFF2-40B4-BE49-F238E27FC236}">
                <a16:creationId xmlns:a16="http://schemas.microsoft.com/office/drawing/2014/main" id="{1A6CCB7E-441C-9B52-6950-3C26DAD9F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" y="1588218"/>
            <a:ext cx="2286284" cy="301488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E0386F7-DD2B-1B6E-F3A6-0A84BC4B67AD}"/>
              </a:ext>
            </a:extLst>
          </p:cNvPr>
          <p:cNvSpPr txBox="1"/>
          <p:nvPr/>
        </p:nvSpPr>
        <p:spPr>
          <a:xfrm>
            <a:off x="469426" y="3772102"/>
            <a:ext cx="1470692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張角</a:t>
            </a: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16CE10FC-CCE8-58B3-E4DD-11822241712F}"/>
              </a:ext>
            </a:extLst>
          </p:cNvPr>
          <p:cNvSpPr/>
          <p:nvPr/>
        </p:nvSpPr>
        <p:spPr>
          <a:xfrm>
            <a:off x="1962834" y="1880109"/>
            <a:ext cx="4874149" cy="1253614"/>
          </a:xfrm>
          <a:prstGeom prst="wedgeRectCallout">
            <a:avLst>
              <a:gd name="adj1" fmla="val -59728"/>
              <a:gd name="adj2" fmla="val -1243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罪を認め、神に許しを請えば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救われますよ</a:t>
            </a:r>
          </a:p>
        </p:txBody>
      </p:sp>
      <p:sp>
        <p:nvSpPr>
          <p:cNvPr id="11" name="吹き出し: 上矢印 10">
            <a:extLst>
              <a:ext uri="{FF2B5EF4-FFF2-40B4-BE49-F238E27FC236}">
                <a16:creationId xmlns:a16="http://schemas.microsoft.com/office/drawing/2014/main" id="{A21F3E6B-C537-D692-2FCE-54933260004F}"/>
              </a:ext>
            </a:extLst>
          </p:cNvPr>
          <p:cNvSpPr/>
          <p:nvPr/>
        </p:nvSpPr>
        <p:spPr>
          <a:xfrm>
            <a:off x="339004" y="4658758"/>
            <a:ext cx="1569672" cy="1096324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医者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184344E-BE3F-E3DC-0D10-5480E66DD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210" y="4515148"/>
            <a:ext cx="949452" cy="1351229"/>
          </a:xfrm>
          <a:prstGeom prst="rect">
            <a:avLst/>
          </a:prstGeom>
        </p:spPr>
      </p:pic>
      <p:sp>
        <p:nvSpPr>
          <p:cNvPr id="14" name="矢印: 右 13">
            <a:extLst>
              <a:ext uri="{FF2B5EF4-FFF2-40B4-BE49-F238E27FC236}">
                <a16:creationId xmlns:a16="http://schemas.microsoft.com/office/drawing/2014/main" id="{F532AA44-1BA1-2D1C-7A07-D6026741F7BA}"/>
              </a:ext>
            </a:extLst>
          </p:cNvPr>
          <p:cNvSpPr/>
          <p:nvPr/>
        </p:nvSpPr>
        <p:spPr>
          <a:xfrm>
            <a:off x="6814269" y="3169623"/>
            <a:ext cx="836888" cy="134552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吹き出し: 上矢印 14">
            <a:extLst>
              <a:ext uri="{FF2B5EF4-FFF2-40B4-BE49-F238E27FC236}">
                <a16:creationId xmlns:a16="http://schemas.microsoft.com/office/drawing/2014/main" id="{8038F002-19B6-252D-28D6-E05B85CE1AAB}"/>
              </a:ext>
            </a:extLst>
          </p:cNvPr>
          <p:cNvSpPr/>
          <p:nvPr/>
        </p:nvSpPr>
        <p:spPr>
          <a:xfrm>
            <a:off x="3158324" y="3302934"/>
            <a:ext cx="2946957" cy="2237909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宗教結社</a:t>
            </a:r>
            <a:endParaRPr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大平道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339FD390-F6C9-B226-34B4-6E6DE3A2B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2878" y="1681812"/>
            <a:ext cx="1778392" cy="1778392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D045A50-9EF1-8A7E-2D40-6E32E656F1B0}"/>
              </a:ext>
            </a:extLst>
          </p:cNvPr>
          <p:cNvSpPr txBox="1"/>
          <p:nvPr/>
        </p:nvSpPr>
        <p:spPr>
          <a:xfrm>
            <a:off x="7993434" y="3159994"/>
            <a:ext cx="1097280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民衆</a:t>
            </a:r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A1F3D474-D283-F0EC-0C9E-2246AF136000}"/>
              </a:ext>
            </a:extLst>
          </p:cNvPr>
          <p:cNvSpPr/>
          <p:nvPr/>
        </p:nvSpPr>
        <p:spPr>
          <a:xfrm>
            <a:off x="9391054" y="1932739"/>
            <a:ext cx="2627539" cy="706499"/>
          </a:xfrm>
          <a:prstGeom prst="wedgeRectCallout">
            <a:avLst>
              <a:gd name="adj1" fmla="val -67519"/>
              <a:gd name="adj2" fmla="val -1693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張角さま～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C5346972-A3A3-4E08-BCC3-BDD987090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698" y="4018959"/>
            <a:ext cx="1597999" cy="1751616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2368A21-B41B-495C-B6AC-FCC19ABC7743}"/>
              </a:ext>
            </a:extLst>
          </p:cNvPr>
          <p:cNvSpPr txBox="1"/>
          <p:nvPr/>
        </p:nvSpPr>
        <p:spPr>
          <a:xfrm>
            <a:off x="7651157" y="5274386"/>
            <a:ext cx="2193393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anose="05000000000000000000" pitchFamily="2" charset="2"/>
              </a:rPr>
              <a:t>黄巾の乱</a:t>
            </a:r>
            <a:endParaRPr kumimoji="1" lang="ja-JP" altLang="en-US" sz="36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CCC8D961-C2CC-4962-85A4-7C8BA2517138}"/>
              </a:ext>
            </a:extLst>
          </p:cNvPr>
          <p:cNvSpPr/>
          <p:nvPr/>
        </p:nvSpPr>
        <p:spPr>
          <a:xfrm rot="5400000">
            <a:off x="8400089" y="3745309"/>
            <a:ext cx="388071" cy="64535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FEA6D36-279F-46EB-A40E-E49C16A76B95}"/>
              </a:ext>
            </a:extLst>
          </p:cNvPr>
          <p:cNvSpPr txBox="1"/>
          <p:nvPr/>
        </p:nvSpPr>
        <p:spPr>
          <a:xfrm>
            <a:off x="9882279" y="2910978"/>
            <a:ext cx="2331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民間宗教</a:t>
            </a: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20F4A0B6-942E-4610-92AF-81B043F22CB4}"/>
              </a:ext>
            </a:extLst>
          </p:cNvPr>
          <p:cNvSpPr/>
          <p:nvPr/>
        </p:nvSpPr>
        <p:spPr>
          <a:xfrm rot="5400000">
            <a:off x="10313432" y="3844719"/>
            <a:ext cx="1220174" cy="64535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6EF8C21-62BE-49F3-8F2B-0CDF3DAA75CD}"/>
              </a:ext>
            </a:extLst>
          </p:cNvPr>
          <p:cNvSpPr txBox="1"/>
          <p:nvPr/>
        </p:nvSpPr>
        <p:spPr>
          <a:xfrm>
            <a:off x="9882279" y="4824508"/>
            <a:ext cx="2331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軍事組織</a:t>
            </a:r>
          </a:p>
        </p:txBody>
      </p:sp>
    </p:spTree>
    <p:extLst>
      <p:ext uri="{BB962C8B-B14F-4D97-AF65-F5344CB8AC3E}">
        <p14:creationId xmlns:p14="http://schemas.microsoft.com/office/powerpoint/2010/main" val="2307854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0A115EE-08D5-4D3F-9CB2-4EAD569D6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3318" b="28936"/>
          <a:stretch/>
        </p:blipFill>
        <p:spPr>
          <a:xfrm>
            <a:off x="95891" y="842482"/>
            <a:ext cx="7566311" cy="5599415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06A21F3A-2435-4647-8440-653FDBBC3EBC}"/>
              </a:ext>
            </a:extLst>
          </p:cNvPr>
          <p:cNvSpPr/>
          <p:nvPr/>
        </p:nvSpPr>
        <p:spPr>
          <a:xfrm>
            <a:off x="4017196" y="2137025"/>
            <a:ext cx="934948" cy="667820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E66696C-3A4C-4BB3-845F-1078FBED4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118" y="1890445"/>
            <a:ext cx="731103" cy="801384"/>
          </a:xfrm>
          <a:prstGeom prst="rect">
            <a:avLst/>
          </a:prstGeom>
        </p:spPr>
      </p:pic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7A0FF3E3-646D-4DB9-9398-41996889E99B}"/>
              </a:ext>
            </a:extLst>
          </p:cNvPr>
          <p:cNvSpPr/>
          <p:nvPr/>
        </p:nvSpPr>
        <p:spPr>
          <a:xfrm>
            <a:off x="5377388" y="2257241"/>
            <a:ext cx="1899684" cy="547604"/>
          </a:xfrm>
          <a:prstGeom prst="wedgeRectCallout">
            <a:avLst>
              <a:gd name="adj1" fmla="val -67679"/>
              <a:gd name="adj2" fmla="val -8823"/>
            </a:avLst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黄巾の乱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8B74E610-6583-4F65-8C57-EF05740A3563}"/>
              </a:ext>
            </a:extLst>
          </p:cNvPr>
          <p:cNvSpPr/>
          <p:nvPr/>
        </p:nvSpPr>
        <p:spPr>
          <a:xfrm>
            <a:off x="3842817" y="3986372"/>
            <a:ext cx="971176" cy="85729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F1551499-A430-4A24-9192-468BF1A3DEE0}"/>
              </a:ext>
            </a:extLst>
          </p:cNvPr>
          <p:cNvSpPr/>
          <p:nvPr/>
        </p:nvSpPr>
        <p:spPr>
          <a:xfrm>
            <a:off x="4781333" y="3670741"/>
            <a:ext cx="971176" cy="857294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5A206948-5A8B-4046-A33C-C7C7D050000B}"/>
              </a:ext>
            </a:extLst>
          </p:cNvPr>
          <p:cNvSpPr/>
          <p:nvPr/>
        </p:nvSpPr>
        <p:spPr>
          <a:xfrm>
            <a:off x="3633530" y="3129078"/>
            <a:ext cx="971176" cy="857294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A79B119E-60DE-43AB-BD5B-30098C21E0CC}"/>
              </a:ext>
            </a:extLst>
          </p:cNvPr>
          <p:cNvSpPr/>
          <p:nvPr/>
        </p:nvSpPr>
        <p:spPr>
          <a:xfrm>
            <a:off x="4544362" y="2784418"/>
            <a:ext cx="971176" cy="857294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99682B5-67DD-452E-8E28-41AC026B3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963" y="3142004"/>
            <a:ext cx="754912" cy="67470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EC60FE7-7CCC-4067-ADF7-F2661FB5B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776" y="2523057"/>
            <a:ext cx="754912" cy="67470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16511B1-677A-45D5-B37A-A2DC7DA3D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250" y="3557533"/>
            <a:ext cx="754912" cy="674703"/>
          </a:xfrm>
          <a:prstGeom prst="rect">
            <a:avLst/>
          </a:prstGeom>
        </p:spPr>
      </p:pic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7536295D-2552-4E7E-989E-B48A785BDA29}"/>
              </a:ext>
            </a:extLst>
          </p:cNvPr>
          <p:cNvSpPr/>
          <p:nvPr/>
        </p:nvSpPr>
        <p:spPr>
          <a:xfrm>
            <a:off x="1174857" y="2523057"/>
            <a:ext cx="2365453" cy="547604"/>
          </a:xfrm>
          <a:prstGeom prst="wedgeRectCallout">
            <a:avLst>
              <a:gd name="adj1" fmla="val 64922"/>
              <a:gd name="adj2" fmla="val 20302"/>
            </a:avLst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各地で反乱</a:t>
            </a:r>
          </a:p>
        </p:txBody>
      </p:sp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E3D97AF8-B5BE-4A7E-AE3B-5F947BB22107}"/>
              </a:ext>
            </a:extLst>
          </p:cNvPr>
          <p:cNvSpPr/>
          <p:nvPr/>
        </p:nvSpPr>
        <p:spPr>
          <a:xfrm>
            <a:off x="5029950" y="4682603"/>
            <a:ext cx="2328998" cy="970192"/>
          </a:xfrm>
          <a:prstGeom prst="wedgeRectCallout">
            <a:avLst>
              <a:gd name="adj1" fmla="val -35722"/>
              <a:gd name="adj2" fmla="val -73923"/>
            </a:avLst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豪族たちが群雄割拠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37557B8-458B-4EAB-AB74-D8B9FE891376}"/>
              </a:ext>
            </a:extLst>
          </p:cNvPr>
          <p:cNvSpPr txBox="1"/>
          <p:nvPr/>
        </p:nvSpPr>
        <p:spPr>
          <a:xfrm>
            <a:off x="7717184" y="1580517"/>
            <a:ext cx="2765625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各地で反乱</a:t>
            </a:r>
          </a:p>
        </p:txBody>
      </p:sp>
      <p:sp>
        <p:nvSpPr>
          <p:cNvPr id="19" name="矢印: 下 18">
            <a:extLst>
              <a:ext uri="{FF2B5EF4-FFF2-40B4-BE49-F238E27FC236}">
                <a16:creationId xmlns:a16="http://schemas.microsoft.com/office/drawing/2014/main" id="{36E28991-2B22-4DE6-BB9B-8F1E416FBC8F}"/>
              </a:ext>
            </a:extLst>
          </p:cNvPr>
          <p:cNvSpPr/>
          <p:nvPr/>
        </p:nvSpPr>
        <p:spPr>
          <a:xfrm>
            <a:off x="9099997" y="2374273"/>
            <a:ext cx="1025969" cy="31181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4033313-6578-4AD0-A884-97F487DE7D62}"/>
              </a:ext>
            </a:extLst>
          </p:cNvPr>
          <p:cNvSpPr txBox="1"/>
          <p:nvPr/>
        </p:nvSpPr>
        <p:spPr>
          <a:xfrm>
            <a:off x="7710949" y="2726294"/>
            <a:ext cx="3804071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皇帝の権威失墜</a:t>
            </a:r>
          </a:p>
        </p:txBody>
      </p:sp>
      <p:sp>
        <p:nvSpPr>
          <p:cNvPr id="21" name="矢印: 下 20">
            <a:extLst>
              <a:ext uri="{FF2B5EF4-FFF2-40B4-BE49-F238E27FC236}">
                <a16:creationId xmlns:a16="http://schemas.microsoft.com/office/drawing/2014/main" id="{3D2962A6-198D-48B9-A504-1293305E31B9}"/>
              </a:ext>
            </a:extLst>
          </p:cNvPr>
          <p:cNvSpPr/>
          <p:nvPr/>
        </p:nvSpPr>
        <p:spPr>
          <a:xfrm>
            <a:off x="9099997" y="3528254"/>
            <a:ext cx="1025969" cy="31181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DFCF9F3-4008-4BF5-AA65-25458BF45D96}"/>
              </a:ext>
            </a:extLst>
          </p:cNvPr>
          <p:cNvSpPr txBox="1"/>
          <p:nvPr/>
        </p:nvSpPr>
        <p:spPr>
          <a:xfrm>
            <a:off x="7710945" y="3934138"/>
            <a:ext cx="3804071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豪族が群雄割拠</a:t>
            </a:r>
          </a:p>
        </p:txBody>
      </p:sp>
      <p:sp>
        <p:nvSpPr>
          <p:cNvPr id="23" name="矢印: 下 22">
            <a:extLst>
              <a:ext uri="{FF2B5EF4-FFF2-40B4-BE49-F238E27FC236}">
                <a16:creationId xmlns:a16="http://schemas.microsoft.com/office/drawing/2014/main" id="{ECE75F61-B1CF-46E4-A0F8-6128671EEB04}"/>
              </a:ext>
            </a:extLst>
          </p:cNvPr>
          <p:cNvSpPr/>
          <p:nvPr/>
        </p:nvSpPr>
        <p:spPr>
          <a:xfrm>
            <a:off x="9099997" y="4736098"/>
            <a:ext cx="1025969" cy="31181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CE7F83A-883B-46B1-8CDD-C2326BF3746B}"/>
              </a:ext>
            </a:extLst>
          </p:cNvPr>
          <p:cNvSpPr txBox="1"/>
          <p:nvPr/>
        </p:nvSpPr>
        <p:spPr>
          <a:xfrm>
            <a:off x="7710946" y="5141982"/>
            <a:ext cx="2771864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後漢の滅亡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7B073B7A-4CDC-4C4A-8D59-99C1743EE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2970" y="1312818"/>
            <a:ext cx="890027" cy="975585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3CE3F7EA-5F1F-4A1B-BCAF-1E1EFB4A8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5299" y="2826887"/>
            <a:ext cx="880481" cy="65433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153216DB-9D5B-4511-8C04-D803405FE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1492" y="3641712"/>
            <a:ext cx="880482" cy="99771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A0584C18-8155-4815-8356-D1850D765E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6994" y="5010997"/>
            <a:ext cx="1062329" cy="90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31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1" y="102742"/>
            <a:ext cx="11643120" cy="64596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35091" y="102742"/>
            <a:ext cx="393287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後漢の混乱と滅亡</a:t>
            </a:r>
            <a:endParaRPr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F271A09-6072-4C1B-98A9-C2B35F0E3449}"/>
              </a:ext>
            </a:extLst>
          </p:cNvPr>
          <p:cNvSpPr txBox="1"/>
          <p:nvPr/>
        </p:nvSpPr>
        <p:spPr>
          <a:xfrm>
            <a:off x="313788" y="845995"/>
            <a:ext cx="475794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宦官と外戚の権力闘争</a:t>
            </a:r>
            <a:endParaRPr lang="en-US" altLang="ja-JP" sz="3600" b="1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36A4B7D-B0CE-429C-9B40-6BD381039FD0}"/>
              </a:ext>
            </a:extLst>
          </p:cNvPr>
          <p:cNvSpPr txBox="1"/>
          <p:nvPr/>
        </p:nvSpPr>
        <p:spPr>
          <a:xfrm>
            <a:off x="313787" y="1597903"/>
            <a:ext cx="951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皇帝が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宦官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と組んで外戚を排除　←　宦官の進出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88153E5-32BE-4FED-B675-8E69A6AF0BF5}"/>
              </a:ext>
            </a:extLst>
          </p:cNvPr>
          <p:cNvSpPr txBox="1"/>
          <p:nvPr/>
        </p:nvSpPr>
        <p:spPr>
          <a:xfrm>
            <a:off x="313786" y="2429604"/>
            <a:ext cx="206981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党錮の禁</a:t>
            </a:r>
            <a:endParaRPr lang="en-US" altLang="ja-JP" sz="3600" b="1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BD8C87B-6343-490D-800D-7C9C34337191}"/>
              </a:ext>
            </a:extLst>
          </p:cNvPr>
          <p:cNvSpPr txBox="1"/>
          <p:nvPr/>
        </p:nvSpPr>
        <p:spPr>
          <a:xfrm>
            <a:off x="313785" y="3194283"/>
            <a:ext cx="10692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党錮の禁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・・・宦官（裏世界）が官吏（表世界）を弾圧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14EF3A2-4949-49AE-B6A4-8264D14BAA72}"/>
              </a:ext>
            </a:extLst>
          </p:cNvPr>
          <p:cNvSpPr txBox="1"/>
          <p:nvPr/>
        </p:nvSpPr>
        <p:spPr>
          <a:xfrm>
            <a:off x="313786" y="4125396"/>
            <a:ext cx="206981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黄巾の乱</a:t>
            </a:r>
            <a:endParaRPr lang="en-US" altLang="ja-JP" sz="3600" b="1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A5D9A99-FD95-43AF-91FC-233696AD76B5}"/>
              </a:ext>
            </a:extLst>
          </p:cNvPr>
          <p:cNvSpPr txBox="1"/>
          <p:nvPr/>
        </p:nvSpPr>
        <p:spPr>
          <a:xfrm>
            <a:off x="313786" y="4880039"/>
            <a:ext cx="10692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政治的混乱　→　貧困などの社会不安　→　反乱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9BBDCDE-6B93-43A9-BCB1-AC2858F22C60}"/>
              </a:ext>
            </a:extLst>
          </p:cNvPr>
          <p:cNvSpPr txBox="1"/>
          <p:nvPr/>
        </p:nvSpPr>
        <p:spPr>
          <a:xfrm>
            <a:off x="313785" y="5433057"/>
            <a:ext cx="11049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黄巾の乱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張角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太平道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（民間宗教）が発展して勃発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1F85917-664A-4FAB-A90C-3AD2FE242A8A}"/>
              </a:ext>
            </a:extLst>
          </p:cNvPr>
          <p:cNvSpPr txBox="1"/>
          <p:nvPr/>
        </p:nvSpPr>
        <p:spPr>
          <a:xfrm>
            <a:off x="313785" y="5977586"/>
            <a:ext cx="11049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各地の豪族が群雄割拠　→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220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年に後漢滅亡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矢印: 下 22">
            <a:extLst>
              <a:ext uri="{FF2B5EF4-FFF2-40B4-BE49-F238E27FC236}">
                <a16:creationId xmlns:a16="http://schemas.microsoft.com/office/drawing/2014/main" id="{7B2BD9CB-AC2D-4824-8D8F-30BE93AA8D53}"/>
              </a:ext>
            </a:extLst>
          </p:cNvPr>
          <p:cNvSpPr/>
          <p:nvPr/>
        </p:nvSpPr>
        <p:spPr>
          <a:xfrm>
            <a:off x="835709" y="2088329"/>
            <a:ext cx="1025969" cy="31181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矢印: 下 23">
            <a:extLst>
              <a:ext uri="{FF2B5EF4-FFF2-40B4-BE49-F238E27FC236}">
                <a16:creationId xmlns:a16="http://schemas.microsoft.com/office/drawing/2014/main" id="{EE1CF37B-9DDF-423C-B23A-760FFF2FD014}"/>
              </a:ext>
            </a:extLst>
          </p:cNvPr>
          <p:cNvSpPr/>
          <p:nvPr/>
        </p:nvSpPr>
        <p:spPr>
          <a:xfrm>
            <a:off x="835708" y="3723634"/>
            <a:ext cx="1025969" cy="31181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</TotalTime>
  <Words>307</Words>
  <Application>Microsoft Office PowerPoint</Application>
  <PresentationFormat>ワイド画面</PresentationFormat>
  <Paragraphs>73</Paragraphs>
  <Slides>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6" baseType="lpstr">
      <vt:lpstr>UD Digi Kyokasho N-B</vt:lpstr>
      <vt:lpstr>UD デジタル 教科書体 N-B</vt:lpstr>
      <vt:lpstr>游ゴシック</vt:lpstr>
      <vt:lpstr>游ゴシック Light</vt:lpstr>
      <vt:lpstr>Arial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887</cp:revision>
  <dcterms:created xsi:type="dcterms:W3CDTF">2019-06-25T21:59:19Z</dcterms:created>
  <dcterms:modified xsi:type="dcterms:W3CDTF">2024-02-02T08:27:37Z</dcterms:modified>
</cp:coreProperties>
</file>