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4"/>
  </p:notesMasterIdLst>
  <p:sldIdLst>
    <p:sldId id="519" r:id="rId2"/>
    <p:sldId id="806" r:id="rId3"/>
    <p:sldId id="691" r:id="rId4"/>
    <p:sldId id="692" r:id="rId5"/>
    <p:sldId id="694" r:id="rId6"/>
    <p:sldId id="807" r:id="rId7"/>
    <p:sldId id="808" r:id="rId8"/>
    <p:sldId id="698" r:id="rId9"/>
    <p:sldId id="812" r:id="rId10"/>
    <p:sldId id="814" r:id="rId11"/>
    <p:sldId id="809" r:id="rId12"/>
    <p:sldId id="793" r:id="rId1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5EEFC"/>
    <a:srgbClr val="E9D9F7"/>
    <a:srgbClr val="E91FE9"/>
    <a:srgbClr val="FF0066"/>
    <a:srgbClr val="E9D7F3"/>
    <a:srgbClr val="B482DA"/>
    <a:srgbClr val="A86ED4"/>
    <a:srgbClr val="FF99CC"/>
    <a:srgbClr val="ED4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21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84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8F604B6B-9008-496E-B621-5B800D317BA9}"/>
    <pc:docChg chg="delSld modSld">
      <pc:chgData name="" userId="4df855aef7cffa4d" providerId="LiveId" clId="{8F604B6B-9008-496E-B621-5B800D317BA9}" dt="2023-12-25T01:54:37.983" v="14" actId="2696"/>
      <pc:docMkLst>
        <pc:docMk/>
      </pc:docMkLst>
    </pc:docChg>
  </pc:docChgLst>
  <pc:docChgLst>
    <pc:chgData userId="4df855aef7cffa4d" providerId="LiveId" clId="{641CDA8C-C6E6-4743-AE79-A6FB0F6B77F3}"/>
    <pc:docChg chg="undo custSel addSld delSld modSld sldOrd">
      <pc:chgData name="" userId="4df855aef7cffa4d" providerId="LiveId" clId="{641CDA8C-C6E6-4743-AE79-A6FB0F6B77F3}" dt="2023-12-25T12:12:58.843" v="1972" actId="207"/>
      <pc:docMkLst>
        <pc:docMk/>
      </pc:docMkLst>
      <pc:sldChg chg="addSp delSp modSp add ord modAnim">
        <pc:chgData name="" userId="4df855aef7cffa4d" providerId="LiveId" clId="{641CDA8C-C6E6-4743-AE79-A6FB0F6B77F3}" dt="2023-12-25T11:25:38.926" v="184" actId="1076"/>
        <pc:sldMkLst>
          <pc:docMk/>
          <pc:sldMk cId="234502438" sldId="691"/>
        </pc:sldMkLst>
        <pc:spChg chg="add mod">
          <ac:chgData name="" userId="4df855aef7cffa4d" providerId="LiveId" clId="{641CDA8C-C6E6-4743-AE79-A6FB0F6B77F3}" dt="2023-12-25T11:21:46.817" v="139" actId="14100"/>
          <ac:spMkLst>
            <pc:docMk/>
            <pc:sldMk cId="234502438" sldId="691"/>
            <ac:spMk id="2" creationId="{C06042DD-9B93-4D14-95C5-1663DDD3E3EB}"/>
          </ac:spMkLst>
        </pc:spChg>
        <pc:spChg chg="del">
          <ac:chgData name="" userId="4df855aef7cffa4d" providerId="LiveId" clId="{641CDA8C-C6E6-4743-AE79-A6FB0F6B77F3}" dt="2023-12-25T11:11:53.235" v="3" actId="478"/>
          <ac:spMkLst>
            <pc:docMk/>
            <pc:sldMk cId="234502438" sldId="691"/>
            <ac:spMk id="6" creationId="{6599B336-E2B4-4C86-02BB-EA63C0019F9E}"/>
          </ac:spMkLst>
        </pc:spChg>
        <pc:spChg chg="add del mod">
          <ac:chgData name="" userId="4df855aef7cffa4d" providerId="LiveId" clId="{641CDA8C-C6E6-4743-AE79-A6FB0F6B77F3}" dt="2023-12-25T11:21:55.740" v="145" actId="1076"/>
          <ac:spMkLst>
            <pc:docMk/>
            <pc:sldMk cId="234502438" sldId="691"/>
            <ac:spMk id="7" creationId="{AFDAAFAC-3154-8F77-0662-791F8F70CB18}"/>
          </ac:spMkLst>
        </pc:spChg>
        <pc:spChg chg="del">
          <ac:chgData name="" userId="4df855aef7cffa4d" providerId="LiveId" clId="{641CDA8C-C6E6-4743-AE79-A6FB0F6B77F3}" dt="2023-12-25T11:11:53.235" v="3" actId="478"/>
          <ac:spMkLst>
            <pc:docMk/>
            <pc:sldMk cId="234502438" sldId="691"/>
            <ac:spMk id="8" creationId="{231047F5-1137-27A7-8B16-E719E5B2A72F}"/>
          </ac:spMkLst>
        </pc:spChg>
        <pc:spChg chg="add del mod">
          <ac:chgData name="" userId="4df855aef7cffa4d" providerId="LiveId" clId="{641CDA8C-C6E6-4743-AE79-A6FB0F6B77F3}" dt="2023-12-25T11:21:47.798" v="141" actId="478"/>
          <ac:spMkLst>
            <pc:docMk/>
            <pc:sldMk cId="234502438" sldId="691"/>
            <ac:spMk id="9" creationId="{E8684E9B-7D41-A018-A74A-3F14FBE185C3}"/>
          </ac:spMkLst>
        </pc:spChg>
        <pc:spChg chg="del">
          <ac:chgData name="" userId="4df855aef7cffa4d" providerId="LiveId" clId="{641CDA8C-C6E6-4743-AE79-A6FB0F6B77F3}" dt="2023-12-25T11:11:53.235" v="3" actId="478"/>
          <ac:spMkLst>
            <pc:docMk/>
            <pc:sldMk cId="234502438" sldId="691"/>
            <ac:spMk id="10" creationId="{F7FCE33C-419F-2FBA-B02E-638A4C694BB1}"/>
          </ac:spMkLst>
        </pc:spChg>
        <pc:spChg chg="del mod">
          <ac:chgData name="" userId="4df855aef7cffa4d" providerId="LiveId" clId="{641CDA8C-C6E6-4743-AE79-A6FB0F6B77F3}" dt="2023-12-25T11:12:02.802" v="12" actId="478"/>
          <ac:spMkLst>
            <pc:docMk/>
            <pc:sldMk cId="234502438" sldId="691"/>
            <ac:spMk id="12" creationId="{212E3DAB-04E8-DF90-051B-DD6EA273E039}"/>
          </ac:spMkLst>
        </pc:spChg>
        <pc:spChg chg="del mod">
          <ac:chgData name="" userId="4df855aef7cffa4d" providerId="LiveId" clId="{641CDA8C-C6E6-4743-AE79-A6FB0F6B77F3}" dt="2023-12-25T11:25:13.361" v="158" actId="478"/>
          <ac:spMkLst>
            <pc:docMk/>
            <pc:sldMk cId="234502438" sldId="691"/>
            <ac:spMk id="14" creationId="{6A7275EA-2EE8-CB49-2CF8-FF740C44A251}"/>
          </ac:spMkLst>
        </pc:spChg>
        <pc:spChg chg="mod">
          <ac:chgData name="" userId="4df855aef7cffa4d" providerId="LiveId" clId="{641CDA8C-C6E6-4743-AE79-A6FB0F6B77F3}" dt="2023-12-25T11:25:16.749" v="160" actId="1076"/>
          <ac:spMkLst>
            <pc:docMk/>
            <pc:sldMk cId="234502438" sldId="691"/>
            <ac:spMk id="16" creationId="{0C80C766-8104-C62A-6977-518BFB485B80}"/>
          </ac:spMkLst>
        </pc:spChg>
        <pc:spChg chg="add del mod ord">
          <ac:chgData name="" userId="4df855aef7cffa4d" providerId="LiveId" clId="{641CDA8C-C6E6-4743-AE79-A6FB0F6B77F3}" dt="2023-12-25T11:21:57.842" v="146" actId="14100"/>
          <ac:spMkLst>
            <pc:docMk/>
            <pc:sldMk cId="234502438" sldId="691"/>
            <ac:spMk id="17" creationId="{30EAACA1-4E98-464A-B6C6-6704B7C22EAA}"/>
          </ac:spMkLst>
        </pc:spChg>
        <pc:spChg chg="mod">
          <ac:chgData name="" userId="4df855aef7cffa4d" providerId="LiveId" clId="{641CDA8C-C6E6-4743-AE79-A6FB0F6B77F3}" dt="2023-12-25T11:25:37.242" v="183" actId="1076"/>
          <ac:spMkLst>
            <pc:docMk/>
            <pc:sldMk cId="234502438" sldId="691"/>
            <ac:spMk id="18" creationId="{02E42094-78EB-0FA7-52F2-204F730B4D20}"/>
          </ac:spMkLst>
        </pc:spChg>
        <pc:spChg chg="add mod">
          <ac:chgData name="" userId="4df855aef7cffa4d" providerId="LiveId" clId="{641CDA8C-C6E6-4743-AE79-A6FB0F6B77F3}" dt="2023-12-25T11:25:34.064" v="182" actId="1076"/>
          <ac:spMkLst>
            <pc:docMk/>
            <pc:sldMk cId="234502438" sldId="691"/>
            <ac:spMk id="19" creationId="{91D9330F-D337-44D2-8258-6020399DB45A}"/>
          </ac:spMkLst>
        </pc:spChg>
        <pc:picChg chg="add mod">
          <ac:chgData name="" userId="4df855aef7cffa4d" providerId="LiveId" clId="{641CDA8C-C6E6-4743-AE79-A6FB0F6B77F3}" dt="2023-12-25T11:14:50.432" v="94" actId="1076"/>
          <ac:picMkLst>
            <pc:docMk/>
            <pc:sldMk cId="234502438" sldId="691"/>
            <ac:picMk id="3" creationId="{63AFCE0E-E5F1-43D7-A828-3BD0D449AFDE}"/>
          </ac:picMkLst>
        </pc:picChg>
        <pc:picChg chg="add del mod">
          <ac:chgData name="" userId="4df855aef7cffa4d" providerId="LiveId" clId="{641CDA8C-C6E6-4743-AE79-A6FB0F6B77F3}" dt="2023-12-25T11:21:54.056" v="144" actId="1076"/>
          <ac:picMkLst>
            <pc:docMk/>
            <pc:sldMk cId="234502438" sldId="691"/>
            <ac:picMk id="4" creationId="{E4AE673A-A147-25F0-0222-654CAEF2A9C5}"/>
          </ac:picMkLst>
        </pc:picChg>
        <pc:picChg chg="add mod">
          <ac:chgData name="" userId="4df855aef7cffa4d" providerId="LiveId" clId="{641CDA8C-C6E6-4743-AE79-A6FB0F6B77F3}" dt="2023-12-25T11:14:51.558" v="95" actId="1076"/>
          <ac:picMkLst>
            <pc:docMk/>
            <pc:sldMk cId="234502438" sldId="691"/>
            <ac:picMk id="5" creationId="{A7501409-02EF-4D6E-948F-FF5587691B24}"/>
          </ac:picMkLst>
        </pc:picChg>
        <pc:picChg chg="mod ord">
          <ac:chgData name="" userId="4df855aef7cffa4d" providerId="LiveId" clId="{641CDA8C-C6E6-4743-AE79-A6FB0F6B77F3}" dt="2023-12-25T11:25:38.926" v="184" actId="1076"/>
          <ac:picMkLst>
            <pc:docMk/>
            <pc:sldMk cId="234502438" sldId="691"/>
            <ac:picMk id="15" creationId="{8188AA25-7D3E-10BD-6F48-E980120735BB}"/>
          </ac:picMkLst>
        </pc:picChg>
      </pc:sldChg>
      <pc:sldChg chg="addSp delSp modSp add modAnim">
        <pc:chgData name="" userId="4df855aef7cffa4d" providerId="LiveId" clId="{641CDA8C-C6E6-4743-AE79-A6FB0F6B77F3}" dt="2023-12-25T11:28:57.376" v="291" actId="1076"/>
        <pc:sldMkLst>
          <pc:docMk/>
          <pc:sldMk cId="300436886" sldId="692"/>
        </pc:sldMkLst>
        <pc:spChg chg="add mod">
          <ac:chgData name="" userId="4df855aef7cffa4d" providerId="LiveId" clId="{641CDA8C-C6E6-4743-AE79-A6FB0F6B77F3}" dt="2023-12-25T11:28:57.376" v="291" actId="1076"/>
          <ac:spMkLst>
            <pc:docMk/>
            <pc:sldMk cId="300436886" sldId="692"/>
            <ac:spMk id="3" creationId="{EA086774-34A7-4D42-83BD-02AE49764C78}"/>
          </ac:spMkLst>
        </pc:spChg>
        <pc:spChg chg="mod">
          <ac:chgData name="" userId="4df855aef7cffa4d" providerId="LiveId" clId="{641CDA8C-C6E6-4743-AE79-A6FB0F6B77F3}" dt="2023-12-25T11:27:50.129" v="228" actId="1076"/>
          <ac:spMkLst>
            <pc:docMk/>
            <pc:sldMk cId="300436886" sldId="692"/>
            <ac:spMk id="4" creationId="{5A4D11D6-958A-7BD4-1AF2-9DED810BEA15}"/>
          </ac:spMkLst>
        </pc:spChg>
        <pc:spChg chg="del">
          <ac:chgData name="" userId="4df855aef7cffa4d" providerId="LiveId" clId="{641CDA8C-C6E6-4743-AE79-A6FB0F6B77F3}" dt="2023-12-25T11:24:49.977" v="148" actId="478"/>
          <ac:spMkLst>
            <pc:docMk/>
            <pc:sldMk cId="300436886" sldId="692"/>
            <ac:spMk id="6" creationId="{80E21459-2D6D-F8A8-65D3-54875D7A2B5F}"/>
          </ac:spMkLst>
        </pc:spChg>
        <pc:spChg chg="mod">
          <ac:chgData name="" userId="4df855aef7cffa4d" providerId="LiveId" clId="{641CDA8C-C6E6-4743-AE79-A6FB0F6B77F3}" dt="2023-12-25T11:27:50.129" v="228" actId="1076"/>
          <ac:spMkLst>
            <pc:docMk/>
            <pc:sldMk cId="300436886" sldId="692"/>
            <ac:spMk id="7" creationId="{41B38AF7-9A8E-E828-265D-3BF731E3F739}"/>
          </ac:spMkLst>
        </pc:spChg>
        <pc:spChg chg="del">
          <ac:chgData name="" userId="4df855aef7cffa4d" providerId="LiveId" clId="{641CDA8C-C6E6-4743-AE79-A6FB0F6B77F3}" dt="2023-12-25T11:24:49.977" v="148" actId="478"/>
          <ac:spMkLst>
            <pc:docMk/>
            <pc:sldMk cId="300436886" sldId="692"/>
            <ac:spMk id="8" creationId="{3E3042EE-E002-EA02-F1A1-57224A752C79}"/>
          </ac:spMkLst>
        </pc:spChg>
        <pc:spChg chg="mod">
          <ac:chgData name="" userId="4df855aef7cffa4d" providerId="LiveId" clId="{641CDA8C-C6E6-4743-AE79-A6FB0F6B77F3}" dt="2023-12-25T11:27:50.129" v="228" actId="1076"/>
          <ac:spMkLst>
            <pc:docMk/>
            <pc:sldMk cId="300436886" sldId="692"/>
            <ac:spMk id="9" creationId="{8A177A9E-0252-67FD-EB4C-C51335A5C1C5}"/>
          </ac:spMkLst>
        </pc:spChg>
        <pc:spChg chg="del">
          <ac:chgData name="" userId="4df855aef7cffa4d" providerId="LiveId" clId="{641CDA8C-C6E6-4743-AE79-A6FB0F6B77F3}" dt="2023-12-25T11:24:49.977" v="148" actId="478"/>
          <ac:spMkLst>
            <pc:docMk/>
            <pc:sldMk cId="300436886" sldId="692"/>
            <ac:spMk id="10" creationId="{9AF13221-00DD-9B7A-22A9-FF44A2592767}"/>
          </ac:spMkLst>
        </pc:spChg>
        <pc:spChg chg="mod">
          <ac:chgData name="" userId="4df855aef7cffa4d" providerId="LiveId" clId="{641CDA8C-C6E6-4743-AE79-A6FB0F6B77F3}" dt="2023-12-25T11:27:50.129" v="228" actId="1076"/>
          <ac:spMkLst>
            <pc:docMk/>
            <pc:sldMk cId="300436886" sldId="692"/>
            <ac:spMk id="12" creationId="{3A05089B-E8FD-143C-3551-991518B9E40C}"/>
          </ac:spMkLst>
        </pc:spChg>
        <pc:spChg chg="mod">
          <ac:chgData name="" userId="4df855aef7cffa4d" providerId="LiveId" clId="{641CDA8C-C6E6-4743-AE79-A6FB0F6B77F3}" dt="2023-12-25T11:27:50.129" v="228" actId="1076"/>
          <ac:spMkLst>
            <pc:docMk/>
            <pc:sldMk cId="300436886" sldId="692"/>
            <ac:spMk id="17" creationId="{D3A8B559-4199-8A33-F0D6-FF6F7904C681}"/>
          </ac:spMkLst>
        </pc:spChg>
        <pc:spChg chg="mod">
          <ac:chgData name="" userId="4df855aef7cffa4d" providerId="LiveId" clId="{641CDA8C-C6E6-4743-AE79-A6FB0F6B77F3}" dt="2023-12-25T11:27:50.129" v="228" actId="1076"/>
          <ac:spMkLst>
            <pc:docMk/>
            <pc:sldMk cId="300436886" sldId="692"/>
            <ac:spMk id="19" creationId="{273A51D9-932D-BA63-641B-D8FD285F9254}"/>
          </ac:spMkLst>
        </pc:spChg>
        <pc:spChg chg="mod">
          <ac:chgData name="" userId="4df855aef7cffa4d" providerId="LiveId" clId="{641CDA8C-C6E6-4743-AE79-A6FB0F6B77F3}" dt="2023-12-25T11:27:57.136" v="230" actId="14100"/>
          <ac:spMkLst>
            <pc:docMk/>
            <pc:sldMk cId="300436886" sldId="692"/>
            <ac:spMk id="21" creationId="{29975FFB-1ED3-4DB0-AD73-56A8966D3C02}"/>
          </ac:spMkLst>
        </pc:spChg>
        <pc:spChg chg="mod">
          <ac:chgData name="" userId="4df855aef7cffa4d" providerId="LiveId" clId="{641CDA8C-C6E6-4743-AE79-A6FB0F6B77F3}" dt="2023-12-25T11:27:50.129" v="228" actId="1076"/>
          <ac:spMkLst>
            <pc:docMk/>
            <pc:sldMk cId="300436886" sldId="692"/>
            <ac:spMk id="23" creationId="{AC6652D8-496C-A41E-F2CC-704AA34A20C0}"/>
          </ac:spMkLst>
        </pc:spChg>
        <pc:spChg chg="mod">
          <ac:chgData name="" userId="4df855aef7cffa4d" providerId="LiveId" clId="{641CDA8C-C6E6-4743-AE79-A6FB0F6B77F3}" dt="2023-12-25T11:27:50.129" v="228" actId="1076"/>
          <ac:spMkLst>
            <pc:docMk/>
            <pc:sldMk cId="300436886" sldId="692"/>
            <ac:spMk id="25" creationId="{4964BFF5-92EC-1759-7E9F-20575AB9BC26}"/>
          </ac:spMkLst>
        </pc:spChg>
        <pc:spChg chg="mod">
          <ac:chgData name="" userId="4df855aef7cffa4d" providerId="LiveId" clId="{641CDA8C-C6E6-4743-AE79-A6FB0F6B77F3}" dt="2023-12-25T11:27:50.129" v="228" actId="1076"/>
          <ac:spMkLst>
            <pc:docMk/>
            <pc:sldMk cId="300436886" sldId="692"/>
            <ac:spMk id="27" creationId="{1AB1DF19-12EF-3B97-4107-047233D56512}"/>
          </ac:spMkLst>
        </pc:spChg>
        <pc:spChg chg="mod">
          <ac:chgData name="" userId="4df855aef7cffa4d" providerId="LiveId" clId="{641CDA8C-C6E6-4743-AE79-A6FB0F6B77F3}" dt="2023-12-25T11:28:00.478" v="231" actId="1076"/>
          <ac:spMkLst>
            <pc:docMk/>
            <pc:sldMk cId="300436886" sldId="692"/>
            <ac:spMk id="33" creationId="{644C4B0A-0B79-B42A-3AB6-60193FAAD5A3}"/>
          </ac:spMkLst>
        </pc:spChg>
        <pc:spChg chg="mod ord">
          <ac:chgData name="" userId="4df855aef7cffa4d" providerId="LiveId" clId="{641CDA8C-C6E6-4743-AE79-A6FB0F6B77F3}" dt="2023-12-25T11:28:49.282" v="288" actId="1076"/>
          <ac:spMkLst>
            <pc:docMk/>
            <pc:sldMk cId="300436886" sldId="692"/>
            <ac:spMk id="38" creationId="{786D5EFB-D828-DD0E-EE0F-AA9A45CD6471}"/>
          </ac:spMkLst>
        </pc:spChg>
        <pc:picChg chg="add mod">
          <ac:chgData name="" userId="4df855aef7cffa4d" providerId="LiveId" clId="{641CDA8C-C6E6-4743-AE79-A6FB0F6B77F3}" dt="2023-12-25T11:28:51.414" v="289" actId="1076"/>
          <ac:picMkLst>
            <pc:docMk/>
            <pc:sldMk cId="300436886" sldId="692"/>
            <ac:picMk id="2" creationId="{6F0A3016-53C6-4E01-8F20-E41E6736D88E}"/>
          </ac:picMkLst>
        </pc:picChg>
        <pc:picChg chg="mod">
          <ac:chgData name="" userId="4df855aef7cffa4d" providerId="LiveId" clId="{641CDA8C-C6E6-4743-AE79-A6FB0F6B77F3}" dt="2023-12-25T11:27:50.129" v="228" actId="1076"/>
          <ac:picMkLst>
            <pc:docMk/>
            <pc:sldMk cId="300436886" sldId="692"/>
            <ac:picMk id="14" creationId="{4C4A85D1-28AB-8BA3-32C1-9EBE5739B33F}"/>
          </ac:picMkLst>
        </pc:picChg>
        <pc:picChg chg="mod">
          <ac:chgData name="" userId="4df855aef7cffa4d" providerId="LiveId" clId="{641CDA8C-C6E6-4743-AE79-A6FB0F6B77F3}" dt="2023-12-25T11:25:03.785" v="153" actId="1076"/>
          <ac:picMkLst>
            <pc:docMk/>
            <pc:sldMk cId="300436886" sldId="692"/>
            <ac:picMk id="15" creationId="{028EFFC8-ED77-A451-E9D7-96735CCCB20A}"/>
          </ac:picMkLst>
        </pc:picChg>
        <pc:picChg chg="mod">
          <ac:chgData name="" userId="4df855aef7cffa4d" providerId="LiveId" clId="{641CDA8C-C6E6-4743-AE79-A6FB0F6B77F3}" dt="2023-12-25T11:27:50.129" v="228" actId="1076"/>
          <ac:picMkLst>
            <pc:docMk/>
            <pc:sldMk cId="300436886" sldId="692"/>
            <ac:picMk id="32" creationId="{1664285E-D0AC-9209-7B8E-7BD0F2319AC3}"/>
          </ac:picMkLst>
        </pc:picChg>
        <pc:picChg chg="del mod">
          <ac:chgData name="" userId="4df855aef7cffa4d" providerId="LiveId" clId="{641CDA8C-C6E6-4743-AE79-A6FB0F6B77F3}" dt="2023-12-25T11:27:10.121" v="218" actId="478"/>
          <ac:picMkLst>
            <pc:docMk/>
            <pc:sldMk cId="300436886" sldId="692"/>
            <ac:picMk id="36" creationId="{7D446CAF-4FEB-78D4-1F31-C63DB24A3C8A}"/>
          </ac:picMkLst>
        </pc:picChg>
      </pc:sldChg>
      <pc:sldChg chg="addSp delSp modSp add modAnim">
        <pc:chgData name="" userId="4df855aef7cffa4d" providerId="LiveId" clId="{641CDA8C-C6E6-4743-AE79-A6FB0F6B77F3}" dt="2023-12-25T11:37:57.882" v="631" actId="13822"/>
        <pc:sldMkLst>
          <pc:docMk/>
          <pc:sldMk cId="4082515552" sldId="694"/>
        </pc:sldMkLst>
        <pc:spChg chg="del">
          <ac:chgData name="" userId="4df855aef7cffa4d" providerId="LiveId" clId="{641CDA8C-C6E6-4743-AE79-A6FB0F6B77F3}" dt="2023-12-25T11:30:06.072" v="293" actId="478"/>
          <ac:spMkLst>
            <pc:docMk/>
            <pc:sldMk cId="4082515552" sldId="694"/>
            <ac:spMk id="3" creationId="{DA1293BD-7024-E0ED-9A43-978D14C89879}"/>
          </ac:spMkLst>
        </pc:spChg>
        <pc:spChg chg="del">
          <ac:chgData name="" userId="4df855aef7cffa4d" providerId="LiveId" clId="{641CDA8C-C6E6-4743-AE79-A6FB0F6B77F3}" dt="2023-12-25T11:30:06.072" v="293" actId="478"/>
          <ac:spMkLst>
            <pc:docMk/>
            <pc:sldMk cId="4082515552" sldId="694"/>
            <ac:spMk id="5" creationId="{62A16A93-B6D2-5EA3-B132-06124BB8890A}"/>
          </ac:spMkLst>
        </pc:spChg>
        <pc:spChg chg="del">
          <ac:chgData name="" userId="4df855aef7cffa4d" providerId="LiveId" clId="{641CDA8C-C6E6-4743-AE79-A6FB0F6B77F3}" dt="2023-12-25T11:30:06.072" v="293" actId="478"/>
          <ac:spMkLst>
            <pc:docMk/>
            <pc:sldMk cId="4082515552" sldId="694"/>
            <ac:spMk id="7" creationId="{42130FFD-A482-E6C4-0BFF-02B619233458}"/>
          </ac:spMkLst>
        </pc:spChg>
        <pc:spChg chg="mod">
          <ac:chgData name="" userId="4df855aef7cffa4d" providerId="LiveId" clId="{641CDA8C-C6E6-4743-AE79-A6FB0F6B77F3}" dt="2023-12-25T11:37:09.152" v="595" actId="14100"/>
          <ac:spMkLst>
            <pc:docMk/>
            <pc:sldMk cId="4082515552" sldId="694"/>
            <ac:spMk id="9" creationId="{40863719-0CF7-CEAC-B35F-8EB8F682D504}"/>
          </ac:spMkLst>
        </pc:spChg>
        <pc:spChg chg="mod">
          <ac:chgData name="" userId="4df855aef7cffa4d" providerId="LiveId" clId="{641CDA8C-C6E6-4743-AE79-A6FB0F6B77F3}" dt="2023-12-25T11:30:44.647" v="313" actId="1076"/>
          <ac:spMkLst>
            <pc:docMk/>
            <pc:sldMk cId="4082515552" sldId="694"/>
            <ac:spMk id="11" creationId="{68F00327-31BC-3496-5337-29778A1C704B}"/>
          </ac:spMkLst>
        </pc:spChg>
        <pc:spChg chg="mod">
          <ac:chgData name="" userId="4df855aef7cffa4d" providerId="LiveId" clId="{641CDA8C-C6E6-4743-AE79-A6FB0F6B77F3}" dt="2023-12-25T11:30:44.647" v="313" actId="1076"/>
          <ac:spMkLst>
            <pc:docMk/>
            <pc:sldMk cId="4082515552" sldId="694"/>
            <ac:spMk id="16" creationId="{175453C6-2E21-6F88-D712-E4233C2AD318}"/>
          </ac:spMkLst>
        </pc:spChg>
        <pc:spChg chg="add mod">
          <ac:chgData name="" userId="4df855aef7cffa4d" providerId="LiveId" clId="{641CDA8C-C6E6-4743-AE79-A6FB0F6B77F3}" dt="2023-12-25T11:31:59.731" v="392" actId="14100"/>
          <ac:spMkLst>
            <pc:docMk/>
            <pc:sldMk cId="4082515552" sldId="694"/>
            <ac:spMk id="17" creationId="{BE2E13B1-FE8F-4B7D-A0E0-7E004DC74A8B}"/>
          </ac:spMkLst>
        </pc:spChg>
        <pc:spChg chg="mod">
          <ac:chgData name="" userId="4df855aef7cffa4d" providerId="LiveId" clId="{641CDA8C-C6E6-4743-AE79-A6FB0F6B77F3}" dt="2023-12-25T11:30:44.647" v="313" actId="1076"/>
          <ac:spMkLst>
            <pc:docMk/>
            <pc:sldMk cId="4082515552" sldId="694"/>
            <ac:spMk id="24" creationId="{331A81B3-D201-CBD4-68C2-324CE7EBDFF2}"/>
          </ac:spMkLst>
        </pc:spChg>
        <pc:spChg chg="mod">
          <ac:chgData name="" userId="4df855aef7cffa4d" providerId="LiveId" clId="{641CDA8C-C6E6-4743-AE79-A6FB0F6B77F3}" dt="2023-12-25T11:30:44.647" v="313" actId="1076"/>
          <ac:spMkLst>
            <pc:docMk/>
            <pc:sldMk cId="4082515552" sldId="694"/>
            <ac:spMk id="31" creationId="{F743483E-595A-06DE-C324-8CC919BE261A}"/>
          </ac:spMkLst>
        </pc:spChg>
        <pc:spChg chg="mod">
          <ac:chgData name="" userId="4df855aef7cffa4d" providerId="LiveId" clId="{641CDA8C-C6E6-4743-AE79-A6FB0F6B77F3}" dt="2023-12-25T11:37:57.882" v="631" actId="13822"/>
          <ac:spMkLst>
            <pc:docMk/>
            <pc:sldMk cId="4082515552" sldId="694"/>
            <ac:spMk id="32" creationId="{53ADAACC-0AEA-2299-C5E3-BDF1D0F92020}"/>
          </ac:spMkLst>
        </pc:spChg>
        <pc:spChg chg="mod">
          <ac:chgData name="" userId="4df855aef7cffa4d" providerId="LiveId" clId="{641CDA8C-C6E6-4743-AE79-A6FB0F6B77F3}" dt="2023-12-25T11:30:44.647" v="313" actId="1076"/>
          <ac:spMkLst>
            <pc:docMk/>
            <pc:sldMk cId="4082515552" sldId="694"/>
            <ac:spMk id="34" creationId="{D940E6DD-6B8E-48AC-FDF7-139C0C353E1F}"/>
          </ac:spMkLst>
        </pc:spChg>
        <pc:spChg chg="mod">
          <ac:chgData name="" userId="4df855aef7cffa4d" providerId="LiveId" clId="{641CDA8C-C6E6-4743-AE79-A6FB0F6B77F3}" dt="2023-12-25T11:30:44.647" v="313" actId="1076"/>
          <ac:spMkLst>
            <pc:docMk/>
            <pc:sldMk cId="4082515552" sldId="694"/>
            <ac:spMk id="44" creationId="{B2719233-90BB-97EC-FBAA-BA3C5AB414A4}"/>
          </ac:spMkLst>
        </pc:spChg>
        <pc:picChg chg="mod">
          <ac:chgData name="" userId="4df855aef7cffa4d" providerId="LiveId" clId="{641CDA8C-C6E6-4743-AE79-A6FB0F6B77F3}" dt="2023-12-25T11:30:44.647" v="313" actId="1076"/>
          <ac:picMkLst>
            <pc:docMk/>
            <pc:sldMk cId="4082515552" sldId="694"/>
            <ac:picMk id="19" creationId="{B49BADEF-4464-57FB-747F-B8B9A5F67C5F}"/>
          </ac:picMkLst>
        </pc:picChg>
        <pc:picChg chg="mod">
          <ac:chgData name="" userId="4df855aef7cffa4d" providerId="LiveId" clId="{641CDA8C-C6E6-4743-AE79-A6FB0F6B77F3}" dt="2023-12-25T11:30:44.647" v="313" actId="1076"/>
          <ac:picMkLst>
            <pc:docMk/>
            <pc:sldMk cId="4082515552" sldId="694"/>
            <ac:picMk id="27" creationId="{6DBA13B6-B3EA-5023-C6BC-7484EDD2ABF2}"/>
          </ac:picMkLst>
        </pc:picChg>
        <pc:picChg chg="mod">
          <ac:chgData name="" userId="4df855aef7cffa4d" providerId="LiveId" clId="{641CDA8C-C6E6-4743-AE79-A6FB0F6B77F3}" dt="2023-12-25T11:30:44.647" v="313" actId="1076"/>
          <ac:picMkLst>
            <pc:docMk/>
            <pc:sldMk cId="4082515552" sldId="694"/>
            <ac:picMk id="37" creationId="{C0BD9906-DD25-255F-4F65-CFBF820DF0A6}"/>
          </ac:picMkLst>
        </pc:picChg>
        <pc:picChg chg="mod">
          <ac:chgData name="" userId="4df855aef7cffa4d" providerId="LiveId" clId="{641CDA8C-C6E6-4743-AE79-A6FB0F6B77F3}" dt="2023-12-25T11:30:44.647" v="313" actId="1076"/>
          <ac:picMkLst>
            <pc:docMk/>
            <pc:sldMk cId="4082515552" sldId="694"/>
            <ac:picMk id="40" creationId="{02A484A2-295B-96F6-2351-C88CB91FC5F9}"/>
          </ac:picMkLst>
        </pc:picChg>
      </pc:sldChg>
      <pc:sldChg chg="addSp delSp modSp add ord modAnim">
        <pc:chgData name="" userId="4df855aef7cffa4d" providerId="LiveId" clId="{641CDA8C-C6E6-4743-AE79-A6FB0F6B77F3}" dt="2023-12-25T11:48:11.234" v="973" actId="14100"/>
        <pc:sldMkLst>
          <pc:docMk/>
          <pc:sldMk cId="3332283134" sldId="698"/>
        </pc:sldMkLst>
        <pc:spChg chg="del">
          <ac:chgData name="" userId="4df855aef7cffa4d" providerId="LiveId" clId="{641CDA8C-C6E6-4743-AE79-A6FB0F6B77F3}" dt="2023-12-25T11:42:38.719" v="720" actId="478"/>
          <ac:spMkLst>
            <pc:docMk/>
            <pc:sldMk cId="3332283134" sldId="698"/>
            <ac:spMk id="3" creationId="{A93D3396-08C0-1ACE-E97E-270BB92D87BC}"/>
          </ac:spMkLst>
        </pc:spChg>
        <pc:spChg chg="del">
          <ac:chgData name="" userId="4df855aef7cffa4d" providerId="LiveId" clId="{641CDA8C-C6E6-4743-AE79-A6FB0F6B77F3}" dt="2023-12-25T11:42:38.719" v="720" actId="478"/>
          <ac:spMkLst>
            <pc:docMk/>
            <pc:sldMk cId="3332283134" sldId="698"/>
            <ac:spMk id="5" creationId="{60F5B4A9-A32B-70EF-1107-3E98BE1E2656}"/>
          </ac:spMkLst>
        </pc:spChg>
        <pc:spChg chg="add mod">
          <ac:chgData name="" userId="4df855aef7cffa4d" providerId="LiveId" clId="{641CDA8C-C6E6-4743-AE79-A6FB0F6B77F3}" dt="2023-12-25T11:46:52.053" v="856" actId="14100"/>
          <ac:spMkLst>
            <pc:docMk/>
            <pc:sldMk cId="3332283134" sldId="698"/>
            <ac:spMk id="6" creationId="{4CF99834-00D5-46A1-961D-BB293282A40F}"/>
          </ac:spMkLst>
        </pc:spChg>
        <pc:spChg chg="del">
          <ac:chgData name="" userId="4df855aef7cffa4d" providerId="LiveId" clId="{641CDA8C-C6E6-4743-AE79-A6FB0F6B77F3}" dt="2023-12-25T11:42:38.719" v="720" actId="478"/>
          <ac:spMkLst>
            <pc:docMk/>
            <pc:sldMk cId="3332283134" sldId="698"/>
            <ac:spMk id="7" creationId="{E343E134-EF59-A6CD-8B69-732BC741BED4}"/>
          </ac:spMkLst>
        </pc:spChg>
        <pc:spChg chg="mod">
          <ac:chgData name="" userId="4df855aef7cffa4d" providerId="LiveId" clId="{641CDA8C-C6E6-4743-AE79-A6FB0F6B77F3}" dt="2023-12-25T11:42:43.027" v="721" actId="1076"/>
          <ac:spMkLst>
            <pc:docMk/>
            <pc:sldMk cId="3332283134" sldId="698"/>
            <ac:spMk id="9" creationId="{4DF602CB-198F-A90B-88BC-1F1DD12665E2}"/>
          </ac:spMkLst>
        </pc:spChg>
        <pc:spChg chg="mod">
          <ac:chgData name="" userId="4df855aef7cffa4d" providerId="LiveId" clId="{641CDA8C-C6E6-4743-AE79-A6FB0F6B77F3}" dt="2023-12-25T11:47:01.452" v="857" actId="1076"/>
          <ac:spMkLst>
            <pc:docMk/>
            <pc:sldMk cId="3332283134" sldId="698"/>
            <ac:spMk id="11" creationId="{140A38EA-DCEB-6F9D-ECBA-11136FE3E4A4}"/>
          </ac:spMkLst>
        </pc:spChg>
        <pc:spChg chg="add mod">
          <ac:chgData name="" userId="4df855aef7cffa4d" providerId="LiveId" clId="{641CDA8C-C6E6-4743-AE79-A6FB0F6B77F3}" dt="2023-12-25T11:47:36.931" v="951" actId="14100"/>
          <ac:spMkLst>
            <pc:docMk/>
            <pc:sldMk cId="3332283134" sldId="698"/>
            <ac:spMk id="13" creationId="{0FD3AC7F-7638-4CFD-9A6E-8266814FBD06}"/>
          </ac:spMkLst>
        </pc:spChg>
        <pc:spChg chg="add mod">
          <ac:chgData name="" userId="4df855aef7cffa4d" providerId="LiveId" clId="{641CDA8C-C6E6-4743-AE79-A6FB0F6B77F3}" dt="2023-12-25T11:48:11.234" v="973" actId="14100"/>
          <ac:spMkLst>
            <pc:docMk/>
            <pc:sldMk cId="3332283134" sldId="698"/>
            <ac:spMk id="14" creationId="{4303A480-733D-4A9C-8187-C74486FA2DE3}"/>
          </ac:spMkLst>
        </pc:spChg>
        <pc:spChg chg="mod">
          <ac:chgData name="" userId="4df855aef7cffa4d" providerId="LiveId" clId="{641CDA8C-C6E6-4743-AE79-A6FB0F6B77F3}" dt="2023-12-25T11:46:32.859" v="849" actId="1076"/>
          <ac:spMkLst>
            <pc:docMk/>
            <pc:sldMk cId="3332283134" sldId="698"/>
            <ac:spMk id="15" creationId="{4814529C-EB5E-A236-5446-119BEA6DC6BD}"/>
          </ac:spMkLst>
        </pc:spChg>
        <pc:spChg chg="mod">
          <ac:chgData name="" userId="4df855aef7cffa4d" providerId="LiveId" clId="{641CDA8C-C6E6-4743-AE79-A6FB0F6B77F3}" dt="2023-12-25T11:46:32.859" v="849" actId="1076"/>
          <ac:spMkLst>
            <pc:docMk/>
            <pc:sldMk cId="3332283134" sldId="698"/>
            <ac:spMk id="17" creationId="{1943C546-0A87-024F-1481-FB8B95620CF2}"/>
          </ac:spMkLst>
        </pc:spChg>
        <pc:spChg chg="mod">
          <ac:chgData name="" userId="4df855aef7cffa4d" providerId="LiveId" clId="{641CDA8C-C6E6-4743-AE79-A6FB0F6B77F3}" dt="2023-12-25T11:46:32.859" v="849" actId="1076"/>
          <ac:spMkLst>
            <pc:docMk/>
            <pc:sldMk cId="3332283134" sldId="698"/>
            <ac:spMk id="19" creationId="{2D3EDD4C-0611-1439-A44F-342E4B9F3F21}"/>
          </ac:spMkLst>
        </pc:spChg>
        <pc:picChg chg="add del mod">
          <ac:chgData name="" userId="4df855aef7cffa4d" providerId="LiveId" clId="{641CDA8C-C6E6-4743-AE79-A6FB0F6B77F3}" dt="2023-12-25T11:46:05.115" v="843" actId="478"/>
          <ac:picMkLst>
            <pc:docMk/>
            <pc:sldMk cId="3332283134" sldId="698"/>
            <ac:picMk id="2" creationId="{B911749B-8621-4C00-8E67-CD5BB2D4A062}"/>
          </ac:picMkLst>
        </pc:picChg>
        <pc:picChg chg="add mod">
          <ac:chgData name="" userId="4df855aef7cffa4d" providerId="LiveId" clId="{641CDA8C-C6E6-4743-AE79-A6FB0F6B77F3}" dt="2023-12-25T11:48:06.775" v="971" actId="1076"/>
          <ac:picMkLst>
            <pc:docMk/>
            <pc:sldMk cId="3332283134" sldId="698"/>
            <ac:picMk id="4" creationId="{3310F85B-C0EB-47AD-80CE-41CC0D069F56}"/>
          </ac:picMkLst>
        </pc:picChg>
      </pc:sldChg>
      <pc:sldChg chg="addSp delSp modSp">
        <pc:chgData name="" userId="4df855aef7cffa4d" providerId="LiveId" clId="{641CDA8C-C6E6-4743-AE79-A6FB0F6B77F3}" dt="2023-12-25T12:12:58.843" v="1972" actId="207"/>
        <pc:sldMkLst>
          <pc:docMk/>
          <pc:sldMk cId="980143643" sldId="793"/>
        </pc:sldMkLst>
        <pc:spChg chg="del">
          <ac:chgData name="" userId="4df855aef7cffa4d" providerId="LiveId" clId="{641CDA8C-C6E6-4743-AE79-A6FB0F6B77F3}" dt="2023-12-25T12:05:32.560" v="1248" actId="478"/>
          <ac:spMkLst>
            <pc:docMk/>
            <pc:sldMk cId="980143643" sldId="793"/>
            <ac:spMk id="2" creationId="{457444AD-E9D8-4A74-AD30-CD79E065FAFA}"/>
          </ac:spMkLst>
        </pc:spChg>
        <pc:spChg chg="del">
          <ac:chgData name="" userId="4df855aef7cffa4d" providerId="LiveId" clId="{641CDA8C-C6E6-4743-AE79-A6FB0F6B77F3}" dt="2023-12-25T12:05:32.560" v="1248" actId="478"/>
          <ac:spMkLst>
            <pc:docMk/>
            <pc:sldMk cId="980143643" sldId="793"/>
            <ac:spMk id="6" creationId="{496B8469-7AC0-4325-AB75-F3C8229690B8}"/>
          </ac:spMkLst>
        </pc:spChg>
        <pc:spChg chg="del">
          <ac:chgData name="" userId="4df855aef7cffa4d" providerId="LiveId" clId="{641CDA8C-C6E6-4743-AE79-A6FB0F6B77F3}" dt="2023-12-25T12:05:32.560" v="1248" actId="478"/>
          <ac:spMkLst>
            <pc:docMk/>
            <pc:sldMk cId="980143643" sldId="793"/>
            <ac:spMk id="7" creationId="{B0D1FEEA-B20E-448F-A8AF-5A678FE922F7}"/>
          </ac:spMkLst>
        </pc:spChg>
        <pc:spChg chg="del">
          <ac:chgData name="" userId="4df855aef7cffa4d" providerId="LiveId" clId="{641CDA8C-C6E6-4743-AE79-A6FB0F6B77F3}" dt="2023-12-25T12:05:32.560" v="1248" actId="478"/>
          <ac:spMkLst>
            <pc:docMk/>
            <pc:sldMk cId="980143643" sldId="793"/>
            <ac:spMk id="8" creationId="{0DF07320-592C-4B38-A3EC-310EE43A306C}"/>
          </ac:spMkLst>
        </pc:spChg>
        <pc:spChg chg="del">
          <ac:chgData name="" userId="4df855aef7cffa4d" providerId="LiveId" clId="{641CDA8C-C6E6-4743-AE79-A6FB0F6B77F3}" dt="2023-12-25T12:05:32.560" v="1248" actId="478"/>
          <ac:spMkLst>
            <pc:docMk/>
            <pc:sldMk cId="980143643" sldId="793"/>
            <ac:spMk id="9" creationId="{1E75283D-548F-4BDD-A156-55A3A382774B}"/>
          </ac:spMkLst>
        </pc:spChg>
        <pc:spChg chg="del">
          <ac:chgData name="" userId="4df855aef7cffa4d" providerId="LiveId" clId="{641CDA8C-C6E6-4743-AE79-A6FB0F6B77F3}" dt="2023-12-25T12:05:32.560" v="1248" actId="478"/>
          <ac:spMkLst>
            <pc:docMk/>
            <pc:sldMk cId="980143643" sldId="793"/>
            <ac:spMk id="10" creationId="{0497EEE9-ECDB-426B-908A-52EAD6EBB006}"/>
          </ac:spMkLst>
        </pc:spChg>
        <pc:spChg chg="del">
          <ac:chgData name="" userId="4df855aef7cffa4d" providerId="LiveId" clId="{641CDA8C-C6E6-4743-AE79-A6FB0F6B77F3}" dt="2023-12-25T12:05:32.560" v="1248" actId="478"/>
          <ac:spMkLst>
            <pc:docMk/>
            <pc:sldMk cId="980143643" sldId="793"/>
            <ac:spMk id="11" creationId="{60FB5EC2-7375-409B-BF66-32470CB82BDB}"/>
          </ac:spMkLst>
        </pc:spChg>
        <pc:spChg chg="del">
          <ac:chgData name="" userId="4df855aef7cffa4d" providerId="LiveId" clId="{641CDA8C-C6E6-4743-AE79-A6FB0F6B77F3}" dt="2023-12-25T12:05:32.560" v="1248" actId="478"/>
          <ac:spMkLst>
            <pc:docMk/>
            <pc:sldMk cId="980143643" sldId="793"/>
            <ac:spMk id="12" creationId="{5638AEFA-8976-4A87-AEB5-33D9A59FF371}"/>
          </ac:spMkLst>
        </pc:spChg>
        <pc:spChg chg="mod">
          <ac:chgData name="" userId="4df855aef7cffa4d" providerId="LiveId" clId="{641CDA8C-C6E6-4743-AE79-A6FB0F6B77F3}" dt="2023-12-25T12:05:22.217" v="1247" actId="2711"/>
          <ac:spMkLst>
            <pc:docMk/>
            <pc:sldMk cId="980143643" sldId="793"/>
            <ac:spMk id="13" creationId="{046E2186-6126-4D61-B668-0425D3820633}"/>
          </ac:spMkLst>
        </pc:spChg>
        <pc:spChg chg="del">
          <ac:chgData name="" userId="4df855aef7cffa4d" providerId="LiveId" clId="{641CDA8C-C6E6-4743-AE79-A6FB0F6B77F3}" dt="2023-12-25T12:05:32.560" v="1248" actId="478"/>
          <ac:spMkLst>
            <pc:docMk/>
            <pc:sldMk cId="980143643" sldId="793"/>
            <ac:spMk id="14" creationId="{EADCEF71-EF6D-4FCB-8FBD-F9353E3FC956}"/>
          </ac:spMkLst>
        </pc:spChg>
        <pc:spChg chg="del">
          <ac:chgData name="" userId="4df855aef7cffa4d" providerId="LiveId" clId="{641CDA8C-C6E6-4743-AE79-A6FB0F6B77F3}" dt="2023-12-25T12:05:32.560" v="1248" actId="478"/>
          <ac:spMkLst>
            <pc:docMk/>
            <pc:sldMk cId="980143643" sldId="793"/>
            <ac:spMk id="15" creationId="{0F7FD4B8-6965-43B2-97CC-FCC1B20E870F}"/>
          </ac:spMkLst>
        </pc:spChg>
        <pc:spChg chg="add mod">
          <ac:chgData name="" userId="4df855aef7cffa4d" providerId="LiveId" clId="{641CDA8C-C6E6-4743-AE79-A6FB0F6B77F3}" dt="2023-12-25T12:06:27.182" v="1352" actId="1076"/>
          <ac:spMkLst>
            <pc:docMk/>
            <pc:sldMk cId="980143643" sldId="793"/>
            <ac:spMk id="16" creationId="{85F22756-49A6-4320-9D3E-B62EA1085A4E}"/>
          </ac:spMkLst>
        </pc:spChg>
        <pc:spChg chg="add mod">
          <ac:chgData name="" userId="4df855aef7cffa4d" providerId="LiveId" clId="{641CDA8C-C6E6-4743-AE79-A6FB0F6B77F3}" dt="2023-12-25T12:08:00.519" v="1520" actId="1076"/>
          <ac:spMkLst>
            <pc:docMk/>
            <pc:sldMk cId="980143643" sldId="793"/>
            <ac:spMk id="17" creationId="{55418AB0-B95D-458C-A16C-7F4B71443F75}"/>
          </ac:spMkLst>
        </pc:spChg>
        <pc:spChg chg="add mod">
          <ac:chgData name="" userId="4df855aef7cffa4d" providerId="LiveId" clId="{641CDA8C-C6E6-4743-AE79-A6FB0F6B77F3}" dt="2023-12-25T12:08:47.529" v="1612" actId="1076"/>
          <ac:spMkLst>
            <pc:docMk/>
            <pc:sldMk cId="980143643" sldId="793"/>
            <ac:spMk id="18" creationId="{4B57DA6F-543C-4785-BEB4-58BBCB9D3FF9}"/>
          </ac:spMkLst>
        </pc:spChg>
        <pc:spChg chg="mod">
          <ac:chgData name="" userId="4df855aef7cffa4d" providerId="LiveId" clId="{641CDA8C-C6E6-4743-AE79-A6FB0F6B77F3}" dt="2023-12-25T12:05:48.744" v="1286" actId="14100"/>
          <ac:spMkLst>
            <pc:docMk/>
            <pc:sldMk cId="980143643" sldId="793"/>
            <ac:spMk id="19" creationId="{69C4F3A6-6B19-4DAE-9F33-37A55E7E708E}"/>
          </ac:spMkLst>
        </pc:spChg>
        <pc:spChg chg="add del mod">
          <ac:chgData name="" userId="4df855aef7cffa4d" providerId="LiveId" clId="{641CDA8C-C6E6-4743-AE79-A6FB0F6B77F3}" dt="2023-12-25T12:10:35.979" v="1745" actId="478"/>
          <ac:spMkLst>
            <pc:docMk/>
            <pc:sldMk cId="980143643" sldId="793"/>
            <ac:spMk id="20" creationId="{05E7B701-6119-4978-BFCC-0C7C5532FC2F}"/>
          </ac:spMkLst>
        </pc:spChg>
        <pc:spChg chg="mod">
          <ac:chgData name="" userId="4df855aef7cffa4d" providerId="LiveId" clId="{641CDA8C-C6E6-4743-AE79-A6FB0F6B77F3}" dt="2023-12-25T12:08:22.788" v="1547" actId="20577"/>
          <ac:spMkLst>
            <pc:docMk/>
            <pc:sldMk cId="980143643" sldId="793"/>
            <ac:spMk id="21" creationId="{50B37765-8C38-4D21-BEC8-D7576C1D1DC2}"/>
          </ac:spMkLst>
        </pc:spChg>
        <pc:spChg chg="add mod">
          <ac:chgData name="" userId="4df855aef7cffa4d" providerId="LiveId" clId="{641CDA8C-C6E6-4743-AE79-A6FB0F6B77F3}" dt="2023-12-25T12:10:42.685" v="1746" actId="1076"/>
          <ac:spMkLst>
            <pc:docMk/>
            <pc:sldMk cId="980143643" sldId="793"/>
            <ac:spMk id="22" creationId="{1531D4F0-3898-4D17-B6BD-288A2A5B641D}"/>
          </ac:spMkLst>
        </pc:spChg>
        <pc:spChg chg="add mod">
          <ac:chgData name="" userId="4df855aef7cffa4d" providerId="LiveId" clId="{641CDA8C-C6E6-4743-AE79-A6FB0F6B77F3}" dt="2023-12-25T12:10:42.685" v="1746" actId="1076"/>
          <ac:spMkLst>
            <pc:docMk/>
            <pc:sldMk cId="980143643" sldId="793"/>
            <ac:spMk id="23" creationId="{15D90A51-1585-4250-A251-D693F5E49E5D}"/>
          </ac:spMkLst>
        </pc:spChg>
        <pc:spChg chg="add mod">
          <ac:chgData name="" userId="4df855aef7cffa4d" providerId="LiveId" clId="{641CDA8C-C6E6-4743-AE79-A6FB0F6B77F3}" dt="2023-12-25T12:11:02.704" v="1769" actId="14100"/>
          <ac:spMkLst>
            <pc:docMk/>
            <pc:sldMk cId="980143643" sldId="793"/>
            <ac:spMk id="24" creationId="{B9BDE6A5-8EC8-4605-B8D7-E6FF0C68251E}"/>
          </ac:spMkLst>
        </pc:spChg>
        <pc:spChg chg="add mod">
          <ac:chgData name="" userId="4df855aef7cffa4d" providerId="LiveId" clId="{641CDA8C-C6E6-4743-AE79-A6FB0F6B77F3}" dt="2023-12-25T12:11:44.439" v="1883" actId="207"/>
          <ac:spMkLst>
            <pc:docMk/>
            <pc:sldMk cId="980143643" sldId="793"/>
            <ac:spMk id="25" creationId="{FFA46A02-6544-47C2-A3F3-07564E6C0820}"/>
          </ac:spMkLst>
        </pc:spChg>
        <pc:spChg chg="add mod">
          <ac:chgData name="" userId="4df855aef7cffa4d" providerId="LiveId" clId="{641CDA8C-C6E6-4743-AE79-A6FB0F6B77F3}" dt="2023-12-25T12:12:00.168" v="1894" actId="14100"/>
          <ac:spMkLst>
            <pc:docMk/>
            <pc:sldMk cId="980143643" sldId="793"/>
            <ac:spMk id="26" creationId="{7907C929-90D3-478F-B3E2-072381C89D80}"/>
          </ac:spMkLst>
        </pc:spChg>
        <pc:spChg chg="add mod">
          <ac:chgData name="" userId="4df855aef7cffa4d" providerId="LiveId" clId="{641CDA8C-C6E6-4743-AE79-A6FB0F6B77F3}" dt="2023-12-25T12:12:58.843" v="1972" actId="207"/>
          <ac:spMkLst>
            <pc:docMk/>
            <pc:sldMk cId="980143643" sldId="793"/>
            <ac:spMk id="27" creationId="{47083B43-8F39-473D-8FCF-14503595F8A8}"/>
          </ac:spMkLst>
        </pc:spChg>
      </pc:sldChg>
      <pc:sldChg chg="addSp delSp modSp add modAnim">
        <pc:chgData name="" userId="4df855aef7cffa4d" providerId="LiveId" clId="{641CDA8C-C6E6-4743-AE79-A6FB0F6B77F3}" dt="2023-12-25T11:38:24.586" v="648" actId="20577"/>
        <pc:sldMkLst>
          <pc:docMk/>
          <pc:sldMk cId="2354877690" sldId="807"/>
        </pc:sldMkLst>
        <pc:spChg chg="add del mod">
          <ac:chgData name="" userId="4df855aef7cffa4d" providerId="LiveId" clId="{641CDA8C-C6E6-4743-AE79-A6FB0F6B77F3}" dt="2023-12-25T11:32:59.284" v="410" actId="478"/>
          <ac:spMkLst>
            <pc:docMk/>
            <pc:sldMk cId="2354877690" sldId="807"/>
            <ac:spMk id="2" creationId="{4F4E20D3-10FE-4EAF-BFF1-B70AD445AF1C}"/>
          </ac:spMkLst>
        </pc:spChg>
        <pc:spChg chg="add mod">
          <ac:chgData name="" userId="4df855aef7cffa4d" providerId="LiveId" clId="{641CDA8C-C6E6-4743-AE79-A6FB0F6B77F3}" dt="2023-12-25T11:38:24.586" v="648" actId="20577"/>
          <ac:spMkLst>
            <pc:docMk/>
            <pc:sldMk cId="2354877690" sldId="807"/>
            <ac:spMk id="3" creationId="{CA57D47B-2E72-4705-B7C1-9D0009E9EEA8}"/>
          </ac:spMkLst>
        </pc:spChg>
        <pc:spChg chg="add del">
          <ac:chgData name="" userId="4df855aef7cffa4d" providerId="LiveId" clId="{641CDA8C-C6E6-4743-AE79-A6FB0F6B77F3}" dt="2023-12-25T11:33:10.781" v="428"/>
          <ac:spMkLst>
            <pc:docMk/>
            <pc:sldMk cId="2354877690" sldId="807"/>
            <ac:spMk id="4" creationId="{58CDFFED-A0CA-4E5F-9D55-F64C5C52EF26}"/>
          </ac:spMkLst>
        </pc:spChg>
        <pc:spChg chg="add mod ord">
          <ac:chgData name="" userId="4df855aef7cffa4d" providerId="LiveId" clId="{641CDA8C-C6E6-4743-AE79-A6FB0F6B77F3}" dt="2023-12-25T11:37:48.161" v="629" actId="13822"/>
          <ac:spMkLst>
            <pc:docMk/>
            <pc:sldMk cId="2354877690" sldId="807"/>
            <ac:spMk id="9" creationId="{FCB24F42-3925-42DC-8AEB-E942331C3FBE}"/>
          </ac:spMkLst>
        </pc:spChg>
        <pc:spChg chg="add mod">
          <ac:chgData name="" userId="4df855aef7cffa4d" providerId="LiveId" clId="{641CDA8C-C6E6-4743-AE79-A6FB0F6B77F3}" dt="2023-12-25T11:34:43.628" v="484" actId="1076"/>
          <ac:spMkLst>
            <pc:docMk/>
            <pc:sldMk cId="2354877690" sldId="807"/>
            <ac:spMk id="10" creationId="{DBA5E46E-8F1E-4EC7-92D3-C7D233FCA69B}"/>
          </ac:spMkLst>
        </pc:spChg>
        <pc:spChg chg="add mod">
          <ac:chgData name="" userId="4df855aef7cffa4d" providerId="LiveId" clId="{641CDA8C-C6E6-4743-AE79-A6FB0F6B77F3}" dt="2023-12-25T11:37:01.175" v="593" actId="1076"/>
          <ac:spMkLst>
            <pc:docMk/>
            <pc:sldMk cId="2354877690" sldId="807"/>
            <ac:spMk id="11" creationId="{106C3263-EB4A-4B48-9B19-70474C3E184E}"/>
          </ac:spMkLst>
        </pc:spChg>
        <pc:spChg chg="add mod">
          <ac:chgData name="" userId="4df855aef7cffa4d" providerId="LiveId" clId="{641CDA8C-C6E6-4743-AE79-A6FB0F6B77F3}" dt="2023-12-25T11:36:54.063" v="592" actId="1076"/>
          <ac:spMkLst>
            <pc:docMk/>
            <pc:sldMk cId="2354877690" sldId="807"/>
            <ac:spMk id="12" creationId="{4BDB347A-B0C9-432E-8BD5-5DBD30BF65BF}"/>
          </ac:spMkLst>
        </pc:spChg>
        <pc:spChg chg="add mod">
          <ac:chgData name="" userId="4df855aef7cffa4d" providerId="LiveId" clId="{641CDA8C-C6E6-4743-AE79-A6FB0F6B77F3}" dt="2023-12-25T11:36:40.023" v="587" actId="1076"/>
          <ac:spMkLst>
            <pc:docMk/>
            <pc:sldMk cId="2354877690" sldId="807"/>
            <ac:spMk id="13" creationId="{7BCDB09C-8771-4326-B26D-6B18C20B268D}"/>
          </ac:spMkLst>
        </pc:spChg>
        <pc:spChg chg="add mod">
          <ac:chgData name="" userId="4df855aef7cffa4d" providerId="LiveId" clId="{641CDA8C-C6E6-4743-AE79-A6FB0F6B77F3}" dt="2023-12-25T11:36:14.829" v="580" actId="1076"/>
          <ac:spMkLst>
            <pc:docMk/>
            <pc:sldMk cId="2354877690" sldId="807"/>
            <ac:spMk id="14" creationId="{A1632793-BBDF-421A-9655-36E0899FE79F}"/>
          </ac:spMkLst>
        </pc:spChg>
        <pc:spChg chg="add mod">
          <ac:chgData name="" userId="4df855aef7cffa4d" providerId="LiveId" clId="{641CDA8C-C6E6-4743-AE79-A6FB0F6B77F3}" dt="2023-12-25T11:37:31.781" v="625" actId="1076"/>
          <ac:spMkLst>
            <pc:docMk/>
            <pc:sldMk cId="2354877690" sldId="807"/>
            <ac:spMk id="15" creationId="{7D8450BE-8F61-4150-BBF1-CA25A7FC8AB8}"/>
          </ac:spMkLst>
        </pc:spChg>
        <pc:picChg chg="add mod ord">
          <ac:chgData name="" userId="4df855aef7cffa4d" providerId="LiveId" clId="{641CDA8C-C6E6-4743-AE79-A6FB0F6B77F3}" dt="2023-12-25T11:37:39.534" v="627" actId="1076"/>
          <ac:picMkLst>
            <pc:docMk/>
            <pc:sldMk cId="2354877690" sldId="807"/>
            <ac:picMk id="5" creationId="{440014ED-906A-470A-87CD-5A1D45C1C525}"/>
          </ac:picMkLst>
        </pc:picChg>
        <pc:picChg chg="add mod">
          <ac:chgData name="" userId="4df855aef7cffa4d" providerId="LiveId" clId="{641CDA8C-C6E6-4743-AE79-A6FB0F6B77F3}" dt="2023-12-25T11:37:01.175" v="593" actId="1076"/>
          <ac:picMkLst>
            <pc:docMk/>
            <pc:sldMk cId="2354877690" sldId="807"/>
            <ac:picMk id="6" creationId="{F8C9E3BC-5D7C-4C30-91D1-6CEB25B77AFB}"/>
          </ac:picMkLst>
        </pc:picChg>
        <pc:picChg chg="add mod">
          <ac:chgData name="" userId="4df855aef7cffa4d" providerId="LiveId" clId="{641CDA8C-C6E6-4743-AE79-A6FB0F6B77F3}" dt="2023-12-25T11:37:04.249" v="594" actId="14100"/>
          <ac:picMkLst>
            <pc:docMk/>
            <pc:sldMk cId="2354877690" sldId="807"/>
            <ac:picMk id="7" creationId="{63BA0220-46AF-49F5-A5CE-89BE8230B719}"/>
          </ac:picMkLst>
        </pc:picChg>
        <pc:picChg chg="add mod">
          <ac:chgData name="" userId="4df855aef7cffa4d" providerId="LiveId" clId="{641CDA8C-C6E6-4743-AE79-A6FB0F6B77F3}" dt="2023-12-25T11:34:14.870" v="471" actId="1076"/>
          <ac:picMkLst>
            <pc:docMk/>
            <pc:sldMk cId="2354877690" sldId="807"/>
            <ac:picMk id="8" creationId="{893B80BB-008B-4B65-9100-2F6D37888599}"/>
          </ac:picMkLst>
        </pc:picChg>
      </pc:sldChg>
      <pc:sldChg chg="addSp delSp modSp add delAnim modAnim">
        <pc:chgData name="" userId="4df855aef7cffa4d" providerId="LiveId" clId="{641CDA8C-C6E6-4743-AE79-A6FB0F6B77F3}" dt="2023-12-25T11:41:31.723" v="717" actId="1076"/>
        <pc:sldMkLst>
          <pc:docMk/>
          <pc:sldMk cId="1669804893" sldId="808"/>
        </pc:sldMkLst>
        <pc:spChg chg="add del mod">
          <ac:chgData name="" userId="4df855aef7cffa4d" providerId="LiveId" clId="{641CDA8C-C6E6-4743-AE79-A6FB0F6B77F3}" dt="2023-12-25T11:39:40.659" v="657" actId="478"/>
          <ac:spMkLst>
            <pc:docMk/>
            <pc:sldMk cId="1669804893" sldId="808"/>
            <ac:spMk id="3" creationId="{BF76ACEB-BBCA-49FB-A316-84956B3BA92B}"/>
          </ac:spMkLst>
        </pc:spChg>
        <pc:spChg chg="add mod">
          <ac:chgData name="" userId="4df855aef7cffa4d" providerId="LiveId" clId="{641CDA8C-C6E6-4743-AE79-A6FB0F6B77F3}" dt="2023-12-25T11:39:58.645" v="677" actId="1076"/>
          <ac:spMkLst>
            <pc:docMk/>
            <pc:sldMk cId="1669804893" sldId="808"/>
            <ac:spMk id="4" creationId="{2B4B44C9-6A75-48F5-BEAF-C55794AC050D}"/>
          </ac:spMkLst>
        </pc:spChg>
        <pc:spChg chg="add del mod">
          <ac:chgData name="" userId="4df855aef7cffa4d" providerId="LiveId" clId="{641CDA8C-C6E6-4743-AE79-A6FB0F6B77F3}" dt="2023-12-25T11:40:18.250" v="683" actId="478"/>
          <ac:spMkLst>
            <pc:docMk/>
            <pc:sldMk cId="1669804893" sldId="808"/>
            <ac:spMk id="5" creationId="{09B23385-02BC-47F7-912A-1DC3086DFE82}"/>
          </ac:spMkLst>
        </pc:spChg>
        <pc:spChg chg="add mod">
          <ac:chgData name="" userId="4df855aef7cffa4d" providerId="LiveId" clId="{641CDA8C-C6E6-4743-AE79-A6FB0F6B77F3}" dt="2023-12-25T11:40:43.678" v="700" actId="1076"/>
          <ac:spMkLst>
            <pc:docMk/>
            <pc:sldMk cId="1669804893" sldId="808"/>
            <ac:spMk id="6" creationId="{EF4EDC99-5E46-4DEB-81F6-48002F2E62F5}"/>
          </ac:spMkLst>
        </pc:spChg>
        <pc:spChg chg="add mod">
          <ac:chgData name="" userId="4df855aef7cffa4d" providerId="LiveId" clId="{641CDA8C-C6E6-4743-AE79-A6FB0F6B77F3}" dt="2023-12-25T11:41:31.723" v="717" actId="1076"/>
          <ac:spMkLst>
            <pc:docMk/>
            <pc:sldMk cId="1669804893" sldId="808"/>
            <ac:spMk id="7" creationId="{E7603B24-ED5A-40E2-920F-69A773C6A520}"/>
          </ac:spMkLst>
        </pc:spChg>
        <pc:picChg chg="add mod">
          <ac:chgData name="" userId="4df855aef7cffa4d" providerId="LiveId" clId="{641CDA8C-C6E6-4743-AE79-A6FB0F6B77F3}" dt="2023-12-25T11:40:02.860" v="680" actId="1076"/>
          <ac:picMkLst>
            <pc:docMk/>
            <pc:sldMk cId="1669804893" sldId="808"/>
            <ac:picMk id="2" creationId="{C46ACFA2-C5B5-4471-B18F-A94A1AA078BE}"/>
          </ac:picMkLst>
        </pc:picChg>
      </pc:sldChg>
      <pc:sldChg chg="addSp delSp modSp add">
        <pc:chgData name="" userId="4df855aef7cffa4d" providerId="LiveId" clId="{641CDA8C-C6E6-4743-AE79-A6FB0F6B77F3}" dt="2023-12-25T12:04:08.529" v="1241" actId="1076"/>
        <pc:sldMkLst>
          <pc:docMk/>
          <pc:sldMk cId="1053487435" sldId="809"/>
        </pc:sldMkLst>
        <pc:spChg chg="add mod">
          <ac:chgData name="" userId="4df855aef7cffa4d" providerId="LiveId" clId="{641CDA8C-C6E6-4743-AE79-A6FB0F6B77F3}" dt="2023-12-25T12:03:46.863" v="1224" actId="1076"/>
          <ac:spMkLst>
            <pc:docMk/>
            <pc:sldMk cId="1053487435" sldId="809"/>
            <ac:spMk id="4" creationId="{A716DC80-53AC-42D1-A284-7A699BB7D73F}"/>
          </ac:spMkLst>
        </pc:spChg>
        <pc:spChg chg="add mod">
          <ac:chgData name="" userId="4df855aef7cffa4d" providerId="LiveId" clId="{641CDA8C-C6E6-4743-AE79-A6FB0F6B77F3}" dt="2023-12-25T12:03:09.849" v="1193" actId="1076"/>
          <ac:spMkLst>
            <pc:docMk/>
            <pc:sldMk cId="1053487435" sldId="809"/>
            <ac:spMk id="5" creationId="{719595B0-E831-4F62-9175-47BB6C0B1435}"/>
          </ac:spMkLst>
        </pc:spChg>
        <pc:spChg chg="add del mod">
          <ac:chgData name="" userId="4df855aef7cffa4d" providerId="LiveId" clId="{641CDA8C-C6E6-4743-AE79-A6FB0F6B77F3}" dt="2023-12-25T12:03:43.906" v="1223" actId="478"/>
          <ac:spMkLst>
            <pc:docMk/>
            <pc:sldMk cId="1053487435" sldId="809"/>
            <ac:spMk id="6" creationId="{2F57A3A3-2415-4EF5-8F18-E46CA4327A13}"/>
          </ac:spMkLst>
        </pc:spChg>
        <pc:spChg chg="add mod">
          <ac:chgData name="" userId="4df855aef7cffa4d" providerId="LiveId" clId="{641CDA8C-C6E6-4743-AE79-A6FB0F6B77F3}" dt="2023-12-25T12:04:08.529" v="1241" actId="1076"/>
          <ac:spMkLst>
            <pc:docMk/>
            <pc:sldMk cId="1053487435" sldId="809"/>
            <ac:spMk id="7" creationId="{0620F18C-C3E8-400C-A6BE-11AE47B69181}"/>
          </ac:spMkLst>
        </pc:spChg>
        <pc:picChg chg="add mod">
          <ac:chgData name="" userId="4df855aef7cffa4d" providerId="LiveId" clId="{641CDA8C-C6E6-4743-AE79-A6FB0F6B77F3}" dt="2023-12-25T12:02:25.582" v="1146" actId="1076"/>
          <ac:picMkLst>
            <pc:docMk/>
            <pc:sldMk cId="1053487435" sldId="809"/>
            <ac:picMk id="2" creationId="{6B8AE0F6-4305-40D3-A193-8B2622A39B13}"/>
          </ac:picMkLst>
        </pc:picChg>
        <pc:picChg chg="add mod">
          <ac:chgData name="" userId="4df855aef7cffa4d" providerId="LiveId" clId="{641CDA8C-C6E6-4743-AE79-A6FB0F6B77F3}" dt="2023-12-25T12:03:53.390" v="1226" actId="1076"/>
          <ac:picMkLst>
            <pc:docMk/>
            <pc:sldMk cId="1053487435" sldId="809"/>
            <ac:picMk id="3" creationId="{21DEDD94-CE91-4D97-8A17-3D080C85C323}"/>
          </ac:picMkLst>
        </pc:picChg>
      </pc:sldChg>
      <pc:sldChg chg="addSp modSp add">
        <pc:chgData name="" userId="4df855aef7cffa4d" providerId="LiveId" clId="{641CDA8C-C6E6-4743-AE79-A6FB0F6B77F3}" dt="2023-12-25T12:01:01.425" v="1130" actId="14100"/>
        <pc:sldMkLst>
          <pc:docMk/>
          <pc:sldMk cId="1184151130" sldId="812"/>
        </pc:sldMkLst>
        <pc:spChg chg="add mod">
          <ac:chgData name="" userId="4df855aef7cffa4d" providerId="LiveId" clId="{641CDA8C-C6E6-4743-AE79-A6FB0F6B77F3}" dt="2023-12-25T12:00:31.500" v="1103" actId="1076"/>
          <ac:spMkLst>
            <pc:docMk/>
            <pc:sldMk cId="1184151130" sldId="812"/>
            <ac:spMk id="3" creationId="{FD29426B-CA16-409E-91EB-8B10AE2ECB36}"/>
          </ac:spMkLst>
        </pc:spChg>
        <pc:spChg chg="add mod">
          <ac:chgData name="" userId="4df855aef7cffa4d" providerId="LiveId" clId="{641CDA8C-C6E6-4743-AE79-A6FB0F6B77F3}" dt="2023-12-25T12:01:01.425" v="1130" actId="14100"/>
          <ac:spMkLst>
            <pc:docMk/>
            <pc:sldMk cId="1184151130" sldId="812"/>
            <ac:spMk id="4" creationId="{D8675CF0-2085-4982-AFA2-7BFC6A7D2F5F}"/>
          </ac:spMkLst>
        </pc:spChg>
        <pc:picChg chg="add">
          <ac:chgData name="" userId="4df855aef7cffa4d" providerId="LiveId" clId="{641CDA8C-C6E6-4743-AE79-A6FB0F6B77F3}" dt="2023-12-25T11:59:55.951" v="1078"/>
          <ac:picMkLst>
            <pc:docMk/>
            <pc:sldMk cId="1184151130" sldId="812"/>
            <ac:picMk id="2" creationId="{4A97257F-046E-453B-8259-3DA0BD9B5BFC}"/>
          </ac:picMkLst>
        </pc:picChg>
      </pc:sldChg>
      <pc:sldChg chg="addSp modSp add">
        <pc:chgData name="" userId="4df855aef7cffa4d" providerId="LiveId" clId="{641CDA8C-C6E6-4743-AE79-A6FB0F6B77F3}" dt="2023-12-25T12:05:04.881" v="1245" actId="403"/>
        <pc:sldMkLst>
          <pc:docMk/>
          <pc:sldMk cId="298224317" sldId="814"/>
        </pc:sldMkLst>
        <pc:spChg chg="mod">
          <ac:chgData name="" userId="4df855aef7cffa4d" providerId="LiveId" clId="{641CDA8C-C6E6-4743-AE79-A6FB0F6B77F3}" dt="2023-12-25T12:05:04.881" v="1245" actId="403"/>
          <ac:spMkLst>
            <pc:docMk/>
            <pc:sldMk cId="298224317" sldId="814"/>
            <ac:spMk id="3" creationId="{FD29426B-CA16-409E-91EB-8B10AE2ECB36}"/>
          </ac:spMkLst>
        </pc:spChg>
        <pc:spChg chg="add mod">
          <ac:chgData name="" userId="4df855aef7cffa4d" providerId="LiveId" clId="{641CDA8C-C6E6-4743-AE79-A6FB0F6B77F3}" dt="2023-12-25T12:01:24.576" v="1137" actId="14100"/>
          <ac:spMkLst>
            <pc:docMk/>
            <pc:sldMk cId="298224317" sldId="814"/>
            <ac:spMk id="5" creationId="{AE239DC5-691F-4EEE-8B6A-25067289EE0E}"/>
          </ac:spMkLst>
        </pc:spChg>
        <pc:spChg chg="add mod">
          <ac:chgData name="" userId="4df855aef7cffa4d" providerId="LiveId" clId="{641CDA8C-C6E6-4743-AE79-A6FB0F6B77F3}" dt="2023-12-25T12:01:30.177" v="1139" actId="14100"/>
          <ac:spMkLst>
            <pc:docMk/>
            <pc:sldMk cId="298224317" sldId="814"/>
            <ac:spMk id="6" creationId="{81BCB00A-6EBA-4BE8-8C06-2C85D64A3B6F}"/>
          </ac:spMkLst>
        </pc:spChg>
      </pc:sldChg>
    </pc:docChg>
  </pc:docChgLst>
  <pc:docChgLst>
    <pc:chgData userId="4df855aef7cffa4d" providerId="LiveId" clId="{59ED13D6-6CCB-4452-B180-09D2EAC38A5E}"/>
    <pc:docChg chg="addSld delSld modSld">
      <pc:chgData name="" userId="4df855aef7cffa4d" providerId="LiveId" clId="{59ED13D6-6CCB-4452-B180-09D2EAC38A5E}" dt="2024-02-02T13:58:47.729" v="161" actId="121"/>
      <pc:docMkLst>
        <pc:docMk/>
      </pc:docMkLst>
      <pc:sldChg chg="del">
        <pc:chgData name="" userId="4df855aef7cffa4d" providerId="LiveId" clId="{59ED13D6-6CCB-4452-B180-09D2EAC38A5E}" dt="2024-02-02T13:57:24.825" v="6" actId="2696"/>
        <pc:sldMkLst>
          <pc:docMk/>
          <pc:sldMk cId="2838530973" sldId="506"/>
        </pc:sldMkLst>
      </pc:sldChg>
      <pc:sldChg chg="modSp add">
        <pc:chgData name="" userId="4df855aef7cffa4d" providerId="LiveId" clId="{59ED13D6-6CCB-4452-B180-09D2EAC38A5E}" dt="2024-02-02T13:58:47.729" v="161" actId="121"/>
        <pc:sldMkLst>
          <pc:docMk/>
          <pc:sldMk cId="849079194" sldId="519"/>
        </pc:sldMkLst>
        <pc:spChg chg="mod">
          <ac:chgData name="" userId="4df855aef7cffa4d" providerId="LiveId" clId="{59ED13D6-6CCB-4452-B180-09D2EAC38A5E}" dt="2024-02-02T13:57:31.191" v="8" actId="404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59ED13D6-6CCB-4452-B180-09D2EAC38A5E}" dt="2024-02-02T13:57:10.980" v="4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59ED13D6-6CCB-4452-B180-09D2EAC38A5E}" dt="2024-02-02T13:58:47.729" v="161" actId="121"/>
          <ac:spMkLst>
            <pc:docMk/>
            <pc:sldMk cId="849079194" sldId="519"/>
            <ac:spMk id="6" creationId="{E1CB64D1-48BC-4AED-A444-CDAF33717AE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ohp.nintendo.co.jp/character/mario/index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2105561"/>
            <a:ext cx="11418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80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インド古典文化の黄金期</a:t>
            </a:r>
            <a:endParaRPr lang="en-US" altLang="ja-JP" sz="80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9935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インド古典文化とヒンドゥー教②</a:t>
            </a:r>
            <a:endParaRPr lang="en-US" altLang="ja-JP" sz="2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686336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インド古典文化の黄金期に宗教や文化は</a:t>
            </a:r>
            <a:endParaRPr lang="en-US" altLang="ja-JP" sz="4800" u="sng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どのように発展したのか？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A97257F-046E-453B-8259-3DA0BD9B5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768" y="0"/>
            <a:ext cx="4864463" cy="6858000"/>
          </a:xfrm>
          <a:prstGeom prst="rect">
            <a:avLst/>
          </a:prstGeom>
        </p:spPr>
      </p:pic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FD29426B-CA16-409E-91EB-8B10AE2ECB36}"/>
              </a:ext>
            </a:extLst>
          </p:cNvPr>
          <p:cNvSpPr/>
          <p:nvPr/>
        </p:nvSpPr>
        <p:spPr>
          <a:xfrm>
            <a:off x="127591" y="1043661"/>
            <a:ext cx="3423685" cy="830997"/>
          </a:xfrm>
          <a:prstGeom prst="wedgeRectCallout">
            <a:avLst>
              <a:gd name="adj1" fmla="val 63193"/>
              <a:gd name="adj2" fmla="val -2169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4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ガンダーラ</a:t>
            </a:r>
            <a:endParaRPr lang="en-US" altLang="ja-JP" sz="44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  <a:cs typeface="Devanagari Sangam MN" panose="02000000000000000000" pitchFamily="2" charset="0"/>
            </a:endParaRPr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D8675CF0-2085-4982-AFA2-7BFC6A7D2F5F}"/>
              </a:ext>
            </a:extLst>
          </p:cNvPr>
          <p:cNvSpPr/>
          <p:nvPr/>
        </p:nvSpPr>
        <p:spPr>
          <a:xfrm>
            <a:off x="8640723" y="1043661"/>
            <a:ext cx="3108254" cy="830997"/>
          </a:xfrm>
          <a:prstGeom prst="wedgeRectCallout">
            <a:avLst>
              <a:gd name="adj1" fmla="val -63229"/>
              <a:gd name="adj2" fmla="val -1657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b="1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グプタ様式</a:t>
            </a:r>
            <a:endParaRPr lang="en-US" altLang="ja-JP" sz="4400" b="1" dirty="0">
              <a:solidFill>
                <a:srgbClr val="FF0000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  <a:cs typeface="Devanagari Sangam MN" panose="02000000000000000000" pitchFamily="2" charset="0"/>
            </a:endParaRP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AE239DC5-691F-4EEE-8B6A-25067289EE0E}"/>
              </a:ext>
            </a:extLst>
          </p:cNvPr>
          <p:cNvSpPr/>
          <p:nvPr/>
        </p:nvSpPr>
        <p:spPr>
          <a:xfrm>
            <a:off x="127590" y="2166554"/>
            <a:ext cx="3423685" cy="830997"/>
          </a:xfrm>
          <a:prstGeom prst="wedgeRectCallout">
            <a:avLst>
              <a:gd name="adj1" fmla="val 61330"/>
              <a:gd name="adj2" fmla="val -21694"/>
            </a:avLst>
          </a:prstGeom>
          <a:solidFill>
            <a:srgbClr val="00B0F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ギリシア風彫刻</a:t>
            </a:r>
            <a:endParaRPr lang="en-US" altLang="ja-JP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  <a:cs typeface="Devanagari Sangam MN" panose="02000000000000000000" pitchFamily="2" charset="0"/>
            </a:endParaRP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81BCB00A-6EBA-4BE8-8C06-2C85D64A3B6F}"/>
              </a:ext>
            </a:extLst>
          </p:cNvPr>
          <p:cNvSpPr/>
          <p:nvPr/>
        </p:nvSpPr>
        <p:spPr>
          <a:xfrm>
            <a:off x="8640723" y="2166553"/>
            <a:ext cx="2584824" cy="830997"/>
          </a:xfrm>
          <a:prstGeom prst="wedgeRectCallout">
            <a:avLst>
              <a:gd name="adj1" fmla="val -68466"/>
              <a:gd name="adj2" fmla="val -22030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純インド風</a:t>
            </a:r>
            <a:endParaRPr lang="en-US" altLang="ja-JP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  <a:cs typeface="Devanagari Sangam M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24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B8AE0F6-4305-40D3-A193-8B2622A39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23" y="1286539"/>
            <a:ext cx="7279029" cy="522596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1DEDD94-CE91-4D97-8A17-3D080C85C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967" y="1286539"/>
            <a:ext cx="3172634" cy="522596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716DC80-53AC-42D1-A284-7A699BB7D73F}"/>
              </a:ext>
            </a:extLst>
          </p:cNvPr>
          <p:cNvSpPr txBox="1"/>
          <p:nvPr/>
        </p:nvSpPr>
        <p:spPr>
          <a:xfrm>
            <a:off x="203923" y="640208"/>
            <a:ext cx="476257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アジャンダー石窟寺院</a:t>
            </a: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719595B0-E831-4F62-9175-47BB6C0B1435}"/>
              </a:ext>
            </a:extLst>
          </p:cNvPr>
          <p:cNvSpPr/>
          <p:nvPr/>
        </p:nvSpPr>
        <p:spPr>
          <a:xfrm>
            <a:off x="696931" y="2876373"/>
            <a:ext cx="2509285" cy="646331"/>
          </a:xfrm>
          <a:prstGeom prst="wedgeRectCallout">
            <a:avLst>
              <a:gd name="adj1" fmla="val 26329"/>
              <a:gd name="adj2" fmla="val 10826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３０の石窟</a:t>
            </a:r>
            <a:endParaRPr lang="en-US" altLang="ja-JP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  <a:cs typeface="Devanagari Sangam MN" panose="02000000000000000000" pitchFamily="2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620F18C-C3E8-400C-A6BE-11AE47B69181}"/>
              </a:ext>
            </a:extLst>
          </p:cNvPr>
          <p:cNvSpPr txBox="1"/>
          <p:nvPr/>
        </p:nvSpPr>
        <p:spPr>
          <a:xfrm>
            <a:off x="7631470" y="640207"/>
            <a:ext cx="434762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アジャンダーの壁画</a:t>
            </a:r>
          </a:p>
        </p:txBody>
      </p:sp>
    </p:spTree>
    <p:extLst>
      <p:ext uri="{BB962C8B-B14F-4D97-AF65-F5344CB8AC3E}">
        <p14:creationId xmlns:p14="http://schemas.microsoft.com/office/powerpoint/2010/main" val="1053487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19"/>
            <a:ext cx="11832863" cy="673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5" y="60661"/>
            <a:ext cx="527185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インド古典文化の黄金期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9C4F3A6-6B19-4DAE-9F33-37A55E7E708E}"/>
              </a:ext>
            </a:extLst>
          </p:cNvPr>
          <p:cNvSpPr txBox="1"/>
          <p:nvPr/>
        </p:nvSpPr>
        <p:spPr>
          <a:xfrm>
            <a:off x="340521" y="910049"/>
            <a:ext cx="3955032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サンスクリット文学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0B37765-8C38-4D21-BEC8-D7576C1D1DC2}"/>
              </a:ext>
            </a:extLst>
          </p:cNvPr>
          <p:cNvSpPr/>
          <p:nvPr/>
        </p:nvSpPr>
        <p:spPr>
          <a:xfrm>
            <a:off x="340521" y="1622430"/>
            <a:ext cx="113871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マヌ法典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各ヴァルナの規範、バラモンの特権的地位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5F22756-49A6-4320-9D3E-B62EA1085A4E}"/>
              </a:ext>
            </a:extLst>
          </p:cNvPr>
          <p:cNvSpPr/>
          <p:nvPr/>
        </p:nvSpPr>
        <p:spPr>
          <a:xfrm>
            <a:off x="4400984" y="924707"/>
            <a:ext cx="59551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←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サンスクリット語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の公用語化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5418AB0-B95D-458C-A16C-7F4B71443F75}"/>
              </a:ext>
            </a:extLst>
          </p:cNvPr>
          <p:cNvSpPr/>
          <p:nvPr/>
        </p:nvSpPr>
        <p:spPr>
          <a:xfrm>
            <a:off x="340521" y="2207205"/>
            <a:ext cx="75913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マハーバーラタ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』『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ラーマーヤナ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4B57DA6F-543C-4785-BEB4-58BBCB9D3FF9}"/>
              </a:ext>
            </a:extLst>
          </p:cNvPr>
          <p:cNvSpPr/>
          <p:nvPr/>
        </p:nvSpPr>
        <p:spPr>
          <a:xfrm>
            <a:off x="1579213" y="2791980"/>
            <a:ext cx="842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二大叙事詩、ヒンドゥー教の道徳や哲学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531D4F0-3898-4D17-B6BD-288A2A5B641D}"/>
              </a:ext>
            </a:extLst>
          </p:cNvPr>
          <p:cNvSpPr/>
          <p:nvPr/>
        </p:nvSpPr>
        <p:spPr>
          <a:xfrm>
            <a:off x="340521" y="3376755"/>
            <a:ext cx="98454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シャクンタラー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著：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カーリダーサ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、戯曲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15D90A51-1585-4250-A251-D693F5E49E5D}"/>
              </a:ext>
            </a:extLst>
          </p:cNvPr>
          <p:cNvSpPr/>
          <p:nvPr/>
        </p:nvSpPr>
        <p:spPr>
          <a:xfrm>
            <a:off x="6096000" y="3947407"/>
            <a:ext cx="56185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←サンスクリット文学の傑作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9BDE6A5-8EC8-4605-B8D7-E6FF0C68251E}"/>
              </a:ext>
            </a:extLst>
          </p:cNvPr>
          <p:cNvSpPr txBox="1"/>
          <p:nvPr/>
        </p:nvSpPr>
        <p:spPr>
          <a:xfrm>
            <a:off x="340521" y="3993086"/>
            <a:ext cx="2296353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数学の発展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FFA46A02-6544-47C2-A3F3-07564E6C0820}"/>
              </a:ext>
            </a:extLst>
          </p:cNvPr>
          <p:cNvSpPr/>
          <p:nvPr/>
        </p:nvSpPr>
        <p:spPr>
          <a:xfrm>
            <a:off x="340521" y="4650795"/>
            <a:ext cx="115041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十進法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や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ゼロの概念　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イスラーム世界を通じて欧州へ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907C929-90D3-478F-B3E2-072381C89D80}"/>
              </a:ext>
            </a:extLst>
          </p:cNvPr>
          <p:cNvSpPr txBox="1"/>
          <p:nvPr/>
        </p:nvSpPr>
        <p:spPr>
          <a:xfrm>
            <a:off x="340522" y="5220166"/>
            <a:ext cx="1041712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美術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7083B43-8F39-473D-8FCF-14503595F8A8}"/>
              </a:ext>
            </a:extLst>
          </p:cNvPr>
          <p:cNvSpPr/>
          <p:nvPr/>
        </p:nvSpPr>
        <p:spPr>
          <a:xfrm>
            <a:off x="340519" y="5820345"/>
            <a:ext cx="117274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グプタ様式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純インド風、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アジャンダー石窟寺院</a:t>
            </a:r>
            <a:endParaRPr lang="en-US" altLang="ja-JP" sz="32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2D5AA83-D5F2-409A-90D1-88E3CCF42547}"/>
              </a:ext>
            </a:extLst>
          </p:cNvPr>
          <p:cNvSpPr txBox="1"/>
          <p:nvPr/>
        </p:nvSpPr>
        <p:spPr>
          <a:xfrm>
            <a:off x="8030966" y="5143500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65475FD-47FE-4EDC-8591-B3957481E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12192000" cy="3429000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4E7183DF-C761-431C-A82F-5A87689C7743}"/>
              </a:ext>
            </a:extLst>
          </p:cNvPr>
          <p:cNvSpPr/>
          <p:nvPr/>
        </p:nvSpPr>
        <p:spPr>
          <a:xfrm>
            <a:off x="9928178" y="2609996"/>
            <a:ext cx="1523087" cy="36933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1D4F15A5-DE1A-4973-BC16-B5D28FDC7DBC}"/>
              </a:ext>
            </a:extLst>
          </p:cNvPr>
          <p:cNvSpPr/>
          <p:nvPr/>
        </p:nvSpPr>
        <p:spPr>
          <a:xfrm>
            <a:off x="9546404" y="3128510"/>
            <a:ext cx="1130157" cy="526552"/>
          </a:xfrm>
          <a:prstGeom prst="wedgeRectCallout">
            <a:avLst>
              <a:gd name="adj1" fmla="val 36307"/>
              <a:gd name="adj2" fmla="val -8505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ここ</a:t>
            </a:r>
          </a:p>
        </p:txBody>
      </p:sp>
    </p:spTree>
    <p:extLst>
      <p:ext uri="{BB962C8B-B14F-4D97-AF65-F5344CB8AC3E}">
        <p14:creationId xmlns:p14="http://schemas.microsoft.com/office/powerpoint/2010/main" val="3596347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吹き出し: 上矢印 16">
            <a:extLst>
              <a:ext uri="{FF2B5EF4-FFF2-40B4-BE49-F238E27FC236}">
                <a16:creationId xmlns:a16="http://schemas.microsoft.com/office/drawing/2014/main" id="{30EAACA1-4E98-464A-B6C6-6704B7C22EAA}"/>
              </a:ext>
            </a:extLst>
          </p:cNvPr>
          <p:cNvSpPr/>
          <p:nvPr/>
        </p:nvSpPr>
        <p:spPr>
          <a:xfrm>
            <a:off x="4869712" y="2648024"/>
            <a:ext cx="6624083" cy="3399208"/>
          </a:xfrm>
          <a:prstGeom prst="upArrowCallout">
            <a:avLst>
              <a:gd name="adj1" fmla="val 17572"/>
              <a:gd name="adj2" fmla="val 20755"/>
              <a:gd name="adj3" fmla="val 19694"/>
              <a:gd name="adj4" fmla="val 7320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C80C766-8104-C62A-6977-518BFB485B80}"/>
              </a:ext>
            </a:extLst>
          </p:cNvPr>
          <p:cNvSpPr txBox="1"/>
          <p:nvPr/>
        </p:nvSpPr>
        <p:spPr>
          <a:xfrm>
            <a:off x="294315" y="2020372"/>
            <a:ext cx="12126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ヴァルナの規範・バラモンの特権的地位を強調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4AE673A-A147-25F0-0222-654CAEF2A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503" y="3651816"/>
            <a:ext cx="1947723" cy="219118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FDAAFAC-3154-8F77-0662-791F8F70CB18}"/>
              </a:ext>
            </a:extLst>
          </p:cNvPr>
          <p:cNvSpPr txBox="1"/>
          <p:nvPr/>
        </p:nvSpPr>
        <p:spPr>
          <a:xfrm>
            <a:off x="5188503" y="5360343"/>
            <a:ext cx="194772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バラモン</a:t>
            </a:r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E8684E9B-7D41-A018-A74A-3F14FBE185C3}"/>
              </a:ext>
            </a:extLst>
          </p:cNvPr>
          <p:cNvSpPr/>
          <p:nvPr/>
        </p:nvSpPr>
        <p:spPr>
          <a:xfrm>
            <a:off x="7718750" y="4035015"/>
            <a:ext cx="3445436" cy="1314207"/>
          </a:xfrm>
          <a:prstGeom prst="wedgeRectCallout">
            <a:avLst>
              <a:gd name="adj1" fmla="val -63240"/>
              <a:gd name="adj2" fmla="val -20776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ヴァルナ制を</a:t>
            </a:r>
            <a:endParaRPr lang="en-US" altLang="ja-JP" sz="32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  <a:cs typeface="Devanagari Sangam MN" panose="02000000000000000000" pitchFamily="2" charset="0"/>
            </a:endParaRPr>
          </a:p>
          <a:p>
            <a:r>
              <a:rPr lang="ja-JP" altLang="en-US" sz="32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厳格に守るのだ</a:t>
            </a:r>
            <a:r>
              <a:rPr lang="en-US" altLang="ja-JP" sz="32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!</a:t>
            </a:r>
          </a:p>
        </p:txBody>
      </p:sp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02E42094-78EB-0FA7-52F2-204F730B4D20}"/>
              </a:ext>
            </a:extLst>
          </p:cNvPr>
          <p:cNvSpPr/>
          <p:nvPr/>
        </p:nvSpPr>
        <p:spPr>
          <a:xfrm>
            <a:off x="3689480" y="362888"/>
            <a:ext cx="4492273" cy="1314207"/>
          </a:xfrm>
          <a:prstGeom prst="wedgeRectCallout">
            <a:avLst>
              <a:gd name="adj1" fmla="val -63656"/>
              <a:gd name="adj2" fmla="val 20872"/>
            </a:avLst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ヒンドゥー教徒にとっての人生の指針</a:t>
            </a:r>
            <a:endParaRPr lang="en-US" altLang="ja-JP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  <a:cs typeface="Devanagari Sangam MN" panose="02000000000000000000" pitchFamily="2" charset="0"/>
            </a:endParaRPr>
          </a:p>
        </p:txBody>
      </p:sp>
      <p:sp>
        <p:nvSpPr>
          <p:cNvPr id="2" name="吹き出し: 上矢印 1">
            <a:extLst>
              <a:ext uri="{FF2B5EF4-FFF2-40B4-BE49-F238E27FC236}">
                <a16:creationId xmlns:a16="http://schemas.microsoft.com/office/drawing/2014/main" id="{C06042DD-9B93-4D14-95C5-1663DDD3E3EB}"/>
              </a:ext>
            </a:extLst>
          </p:cNvPr>
          <p:cNvSpPr/>
          <p:nvPr/>
        </p:nvSpPr>
        <p:spPr>
          <a:xfrm>
            <a:off x="382771" y="2728258"/>
            <a:ext cx="3469611" cy="1768326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婚姻や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財産相続など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3AFCE0E-E5F1-43D7-A828-3BD0D449A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12" y="2762214"/>
            <a:ext cx="886730" cy="107482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7501409-02EF-4D6E-948F-FF5587691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504" y="3466333"/>
            <a:ext cx="1137684" cy="113768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188AA25-7D3E-10BD-6F48-E98012073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6842" y="252046"/>
            <a:ext cx="1314207" cy="1314207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1D9330F-D337-44D2-8258-6020399DB45A}"/>
              </a:ext>
            </a:extLst>
          </p:cNvPr>
          <p:cNvSpPr txBox="1"/>
          <p:nvPr/>
        </p:nvSpPr>
        <p:spPr>
          <a:xfrm>
            <a:off x="382771" y="889840"/>
            <a:ext cx="2766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マヌ法典</a:t>
            </a:r>
          </a:p>
        </p:txBody>
      </p:sp>
    </p:spTree>
    <p:extLst>
      <p:ext uri="{BB962C8B-B14F-4D97-AF65-F5344CB8AC3E}">
        <p14:creationId xmlns:p14="http://schemas.microsoft.com/office/powerpoint/2010/main" val="234502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 20">
            <a:extLst>
              <a:ext uri="{FF2B5EF4-FFF2-40B4-BE49-F238E27FC236}">
                <a16:creationId xmlns:a16="http://schemas.microsoft.com/office/drawing/2014/main" id="{29975FFB-1ED3-4DB0-AD73-56A8966D3C02}"/>
              </a:ext>
            </a:extLst>
          </p:cNvPr>
          <p:cNvSpPr/>
          <p:nvPr/>
        </p:nvSpPr>
        <p:spPr>
          <a:xfrm>
            <a:off x="0" y="1956437"/>
            <a:ext cx="12181904" cy="478683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A05089B-E8FD-143C-3551-991518B9E40C}"/>
              </a:ext>
            </a:extLst>
          </p:cNvPr>
          <p:cNvSpPr txBox="1"/>
          <p:nvPr/>
        </p:nvSpPr>
        <p:spPr>
          <a:xfrm>
            <a:off x="10096" y="448333"/>
            <a:ext cx="1183481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二大</a:t>
            </a:r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叙事詩</a:t>
            </a:r>
          </a:p>
          <a:p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　　　</a:t>
            </a:r>
            <a:r>
              <a:rPr kumimoji="1" lang="en-US" altLang="ja-JP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『</a:t>
            </a:r>
            <a:r>
              <a:rPr lang="ja-JP" altLang="en-US" sz="48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マハーバーラタ</a:t>
            </a:r>
            <a:r>
              <a:rPr kumimoji="1" lang="en-US" altLang="ja-JP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』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28EFFC8-ED77-A451-E9D7-96735CCCB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4716" y="114722"/>
            <a:ext cx="1299985" cy="1448942"/>
          </a:xfrm>
          <a:prstGeom prst="rect">
            <a:avLst/>
          </a:prstGeom>
        </p:spPr>
      </p:pic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5A4D11D6-958A-7BD4-1AF2-9DED810BEA15}"/>
              </a:ext>
            </a:extLst>
          </p:cNvPr>
          <p:cNvSpPr/>
          <p:nvPr/>
        </p:nvSpPr>
        <p:spPr>
          <a:xfrm>
            <a:off x="3183154" y="114723"/>
            <a:ext cx="1665553" cy="762000"/>
          </a:xfrm>
          <a:prstGeom prst="wedgeRectCallout">
            <a:avLst>
              <a:gd name="adj1" fmla="val -37197"/>
              <a:gd name="adj2" fmla="val 8803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偉大な</a:t>
            </a:r>
            <a:endParaRPr lang="en-US" altLang="ja-JP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  <a:cs typeface="Devanagari Sangam MN" panose="02000000000000000000" pitchFamily="2" charset="0"/>
            </a:endParaRP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41B38AF7-9A8E-E828-265D-3BF731E3F739}"/>
              </a:ext>
            </a:extLst>
          </p:cNvPr>
          <p:cNvSpPr/>
          <p:nvPr/>
        </p:nvSpPr>
        <p:spPr>
          <a:xfrm>
            <a:off x="5130758" y="114722"/>
            <a:ext cx="3044196" cy="762001"/>
          </a:xfrm>
          <a:prstGeom prst="wedgeRectCallout">
            <a:avLst>
              <a:gd name="adj1" fmla="val -35336"/>
              <a:gd name="adj2" fmla="val 8228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バーラタ国</a:t>
            </a:r>
            <a:endParaRPr lang="en-US" altLang="ja-JP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  <a:cs typeface="Devanagari Sangam MN" panose="02000000000000000000" pitchFamily="2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A177A9E-0252-67FD-EB4C-C51335A5C1C5}"/>
              </a:ext>
            </a:extLst>
          </p:cNvPr>
          <p:cNvSpPr txBox="1"/>
          <p:nvPr/>
        </p:nvSpPr>
        <p:spPr>
          <a:xfrm>
            <a:off x="7124305" y="878724"/>
            <a:ext cx="4039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3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＝インドの正式国名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4C4A85D1-28AB-8BA3-32C1-9EBE5739B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966" y="1822737"/>
            <a:ext cx="1959636" cy="1959636"/>
          </a:xfrm>
          <a:prstGeom prst="rect">
            <a:avLst/>
          </a:prstGeom>
        </p:spPr>
      </p:pic>
      <p:sp>
        <p:nvSpPr>
          <p:cNvPr id="17" name="吹き出し: 四角形 16">
            <a:extLst>
              <a:ext uri="{FF2B5EF4-FFF2-40B4-BE49-F238E27FC236}">
                <a16:creationId xmlns:a16="http://schemas.microsoft.com/office/drawing/2014/main" id="{D3A8B559-4199-8A33-F0D6-FF6F7904C681}"/>
              </a:ext>
            </a:extLst>
          </p:cNvPr>
          <p:cNvSpPr/>
          <p:nvPr/>
        </p:nvSpPr>
        <p:spPr>
          <a:xfrm>
            <a:off x="4645284" y="2717699"/>
            <a:ext cx="3234740" cy="720199"/>
          </a:xfrm>
          <a:prstGeom prst="wedgeRectCallout">
            <a:avLst>
              <a:gd name="adj1" fmla="val 46736"/>
              <a:gd name="adj2" fmla="val -78440"/>
            </a:avLst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バーラタ族</a:t>
            </a:r>
            <a:endParaRPr lang="en-US" altLang="ja-JP" sz="40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  <a:cs typeface="Devanagari Sangam MN" panose="02000000000000000000" pitchFamily="2" charset="0"/>
            </a:endParaRPr>
          </a:p>
        </p:txBody>
      </p:sp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273A51D9-932D-BA63-641B-D8FD285F9254}"/>
              </a:ext>
            </a:extLst>
          </p:cNvPr>
          <p:cNvSpPr/>
          <p:nvPr/>
        </p:nvSpPr>
        <p:spPr>
          <a:xfrm>
            <a:off x="9707602" y="2687060"/>
            <a:ext cx="2090035" cy="667838"/>
          </a:xfrm>
          <a:prstGeom prst="wedgeRectCallout">
            <a:avLst>
              <a:gd name="adj1" fmla="val -70243"/>
              <a:gd name="adj2" fmla="val -63034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クル族</a:t>
            </a:r>
            <a:endParaRPr lang="en-US" altLang="ja-JP" sz="40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  <a:cs typeface="Devanagari Sangam MN" panose="02000000000000000000" pitchFamily="2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C6652D8-496C-A41E-F2CC-704AA34A20C0}"/>
              </a:ext>
            </a:extLst>
          </p:cNvPr>
          <p:cNvSpPr txBox="1"/>
          <p:nvPr/>
        </p:nvSpPr>
        <p:spPr>
          <a:xfrm>
            <a:off x="185682" y="2139060"/>
            <a:ext cx="43209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4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二大部族間戦争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964BFF5-92EC-1759-7E9F-20575AB9BC26}"/>
              </a:ext>
            </a:extLst>
          </p:cNvPr>
          <p:cNvSpPr txBox="1"/>
          <p:nvPr/>
        </p:nvSpPr>
        <p:spPr>
          <a:xfrm>
            <a:off x="1190308" y="3503677"/>
            <a:ext cx="2298268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シヴァ神</a:t>
            </a:r>
            <a:endParaRPr kumimoji="1" lang="ja-JP" altLang="en-US" sz="40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AB1DF19-12EF-3B97-4107-047233D56512}"/>
              </a:ext>
            </a:extLst>
          </p:cNvPr>
          <p:cNvSpPr txBox="1"/>
          <p:nvPr/>
        </p:nvSpPr>
        <p:spPr>
          <a:xfrm>
            <a:off x="1190308" y="4480350"/>
            <a:ext cx="3315234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ヴィシュヌ神</a:t>
            </a:r>
            <a:endParaRPr kumimoji="1" lang="ja-JP" altLang="en-US" sz="40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1664285E-D0AC-9209-7B8E-7BD0F2319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4672" y="3315644"/>
            <a:ext cx="1682614" cy="1962232"/>
          </a:xfrm>
          <a:prstGeom prst="rect">
            <a:avLst/>
          </a:prstGeom>
        </p:spPr>
      </p:pic>
      <p:sp>
        <p:nvSpPr>
          <p:cNvPr id="33" name="矢印: 右 32">
            <a:extLst>
              <a:ext uri="{FF2B5EF4-FFF2-40B4-BE49-F238E27FC236}">
                <a16:creationId xmlns:a16="http://schemas.microsoft.com/office/drawing/2014/main" id="{644C4B0A-0B79-B42A-3AB6-60193FAAD5A3}"/>
              </a:ext>
            </a:extLst>
          </p:cNvPr>
          <p:cNvSpPr/>
          <p:nvPr/>
        </p:nvSpPr>
        <p:spPr>
          <a:xfrm>
            <a:off x="4723358" y="4162958"/>
            <a:ext cx="1546695" cy="134267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化身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F0A3016-53C6-4E01-8F20-E41E6736D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0919" y="3512391"/>
            <a:ext cx="1367942" cy="2034114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86D5EFB-D828-DD0E-EE0F-AA9A45CD6471}"/>
              </a:ext>
            </a:extLst>
          </p:cNvPr>
          <p:cNvSpPr txBox="1"/>
          <p:nvPr/>
        </p:nvSpPr>
        <p:spPr>
          <a:xfrm>
            <a:off x="6291400" y="4923170"/>
            <a:ext cx="2501180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クリシュナ</a:t>
            </a:r>
            <a:endParaRPr kumimoji="1" lang="ja-JP" altLang="en-US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A086774-34A7-4D42-83BD-02AE49764C78}"/>
              </a:ext>
            </a:extLst>
          </p:cNvPr>
          <p:cNvSpPr txBox="1"/>
          <p:nvPr/>
        </p:nvSpPr>
        <p:spPr>
          <a:xfrm>
            <a:off x="6291400" y="5613750"/>
            <a:ext cx="5853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ヒンドゥー教の道徳や哲学を伝える</a:t>
            </a:r>
          </a:p>
        </p:txBody>
      </p:sp>
    </p:spTree>
    <p:extLst>
      <p:ext uri="{BB962C8B-B14F-4D97-AF65-F5344CB8AC3E}">
        <p14:creationId xmlns:p14="http://schemas.microsoft.com/office/powerpoint/2010/main" val="300436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0863719-0CF7-CEAC-B35F-8EB8F682D504}"/>
              </a:ext>
            </a:extLst>
          </p:cNvPr>
          <p:cNvSpPr txBox="1"/>
          <p:nvPr/>
        </p:nvSpPr>
        <p:spPr>
          <a:xfrm>
            <a:off x="-1" y="297379"/>
            <a:ext cx="584790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二大</a:t>
            </a:r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叙事詩</a:t>
            </a:r>
          </a:p>
          <a:p>
            <a:r>
              <a:rPr kumimoji="1" lang="en-US" altLang="ja-JP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『</a:t>
            </a:r>
            <a:r>
              <a:rPr lang="ja-JP" altLang="en-US" sz="48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ラーマーヤナ</a:t>
            </a:r>
            <a:r>
              <a:rPr kumimoji="1" lang="en-US" altLang="ja-JP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』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sp>
        <p:nvSpPr>
          <p:cNvPr id="11" name="四角形 10">
            <a:extLst>
              <a:ext uri="{FF2B5EF4-FFF2-40B4-BE49-F238E27FC236}">
                <a16:creationId xmlns:a16="http://schemas.microsoft.com/office/drawing/2014/main" id="{68F00327-31BC-3496-5337-29778A1C704B}"/>
              </a:ext>
            </a:extLst>
          </p:cNvPr>
          <p:cNvSpPr/>
          <p:nvPr/>
        </p:nvSpPr>
        <p:spPr>
          <a:xfrm>
            <a:off x="-10096" y="1805484"/>
            <a:ext cx="12202096" cy="3775604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75453C6-2E21-6F88-D712-E4233C2AD318}"/>
              </a:ext>
            </a:extLst>
          </p:cNvPr>
          <p:cNvSpPr txBox="1"/>
          <p:nvPr/>
        </p:nvSpPr>
        <p:spPr>
          <a:xfrm>
            <a:off x="245004" y="4750170"/>
            <a:ext cx="3318418" cy="70788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ラーマ兄弟</a:t>
            </a:r>
            <a:endParaRPr kumimoji="1" lang="ja-JP" altLang="en-US" sz="40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B49BADEF-4464-57FB-747F-B8B9A5F67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835877" y="2327396"/>
            <a:ext cx="2247271" cy="2667384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31A81B3-D201-CBD4-68C2-324CE7EBDFF2}"/>
              </a:ext>
            </a:extLst>
          </p:cNvPr>
          <p:cNvSpPr txBox="1"/>
          <p:nvPr/>
        </p:nvSpPr>
        <p:spPr>
          <a:xfrm>
            <a:off x="7298318" y="4836636"/>
            <a:ext cx="1322388" cy="70788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魔王</a:t>
            </a:r>
          </a:p>
        </p:txBody>
      </p:sp>
      <p:sp>
        <p:nvSpPr>
          <p:cNvPr id="32" name="吹き出し: 四角形 31">
            <a:extLst>
              <a:ext uri="{FF2B5EF4-FFF2-40B4-BE49-F238E27FC236}">
                <a16:creationId xmlns:a16="http://schemas.microsoft.com/office/drawing/2014/main" id="{53ADAACC-0AEA-2299-C5E3-BDF1D0F92020}"/>
              </a:ext>
            </a:extLst>
          </p:cNvPr>
          <p:cNvSpPr/>
          <p:nvPr/>
        </p:nvSpPr>
        <p:spPr>
          <a:xfrm>
            <a:off x="9412604" y="2022410"/>
            <a:ext cx="2000223" cy="3558678"/>
          </a:xfrm>
          <a:prstGeom prst="wedgeRectCallout">
            <a:avLst>
              <a:gd name="adj1" fmla="val -94668"/>
              <a:gd name="adj2" fmla="val -2442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6DBA13B6-B3EA-5023-C6BC-7484EDD2A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9878" y="2327396"/>
            <a:ext cx="2012950" cy="2666159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743483E-595A-06DE-C324-8CC919BE261A}"/>
              </a:ext>
            </a:extLst>
          </p:cNvPr>
          <p:cNvSpPr txBox="1"/>
          <p:nvPr/>
        </p:nvSpPr>
        <p:spPr>
          <a:xfrm>
            <a:off x="9745159" y="4836636"/>
            <a:ext cx="1322388" cy="70788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姫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940E6DD-6B8E-48AC-FDF7-139C0C353E1F}"/>
              </a:ext>
            </a:extLst>
          </p:cNvPr>
          <p:cNvSpPr txBox="1"/>
          <p:nvPr/>
        </p:nvSpPr>
        <p:spPr>
          <a:xfrm>
            <a:off x="9795255" y="2046180"/>
            <a:ext cx="1617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誘拐</a:t>
            </a: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C0BD9906-DD25-255F-4F65-CFBF820DF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064" y="1999065"/>
            <a:ext cx="2650396" cy="2837571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02A484A2-295B-96F6-2351-C88CB91F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991" y="1939002"/>
            <a:ext cx="2247271" cy="2858107"/>
          </a:xfrm>
          <a:prstGeom prst="rect">
            <a:avLst/>
          </a:prstGeom>
        </p:spPr>
      </p:pic>
      <p:sp>
        <p:nvSpPr>
          <p:cNvPr id="44" name="矢印: 右 43">
            <a:extLst>
              <a:ext uri="{FF2B5EF4-FFF2-40B4-BE49-F238E27FC236}">
                <a16:creationId xmlns:a16="http://schemas.microsoft.com/office/drawing/2014/main" id="{B2719233-90BB-97EC-FBAA-BA3C5AB414A4}"/>
              </a:ext>
            </a:extLst>
          </p:cNvPr>
          <p:cNvSpPr/>
          <p:nvPr/>
        </p:nvSpPr>
        <p:spPr>
          <a:xfrm>
            <a:off x="4330934" y="3070842"/>
            <a:ext cx="2050379" cy="1461814"/>
          </a:xfrm>
          <a:prstGeom prst="rightArrow">
            <a:avLst>
              <a:gd name="adj1" fmla="val 63162"/>
              <a:gd name="adj2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救出</a:t>
            </a:r>
          </a:p>
        </p:txBody>
      </p:sp>
      <p:sp>
        <p:nvSpPr>
          <p:cNvPr id="17" name="吹き出し: 四角形 16">
            <a:extLst>
              <a:ext uri="{FF2B5EF4-FFF2-40B4-BE49-F238E27FC236}">
                <a16:creationId xmlns:a16="http://schemas.microsoft.com/office/drawing/2014/main" id="{BE2E13B1-FE8F-4B7D-A0E0-7E004DC74A8B}"/>
              </a:ext>
            </a:extLst>
          </p:cNvPr>
          <p:cNvSpPr/>
          <p:nvPr/>
        </p:nvSpPr>
        <p:spPr>
          <a:xfrm>
            <a:off x="2058168" y="5714605"/>
            <a:ext cx="4427692" cy="1107907"/>
          </a:xfrm>
          <a:prstGeom prst="wedgeRectCallout">
            <a:avLst>
              <a:gd name="adj1" fmla="val -33994"/>
              <a:gd name="adj2" fmla="val -7242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兄のラーマ王子もヴィシュヌ神の化身</a:t>
            </a:r>
          </a:p>
        </p:txBody>
      </p:sp>
    </p:spTree>
    <p:extLst>
      <p:ext uri="{BB962C8B-B14F-4D97-AF65-F5344CB8AC3E}">
        <p14:creationId xmlns:p14="http://schemas.microsoft.com/office/powerpoint/2010/main" val="4082515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FCB24F42-3925-42DC-8AEB-E942331C3FBE}"/>
              </a:ext>
            </a:extLst>
          </p:cNvPr>
          <p:cNvSpPr/>
          <p:nvPr/>
        </p:nvSpPr>
        <p:spPr>
          <a:xfrm>
            <a:off x="9815507" y="1467293"/>
            <a:ext cx="2073407" cy="3741046"/>
          </a:xfrm>
          <a:prstGeom prst="wedgeRectCallout">
            <a:avLst>
              <a:gd name="adj1" fmla="val -73405"/>
              <a:gd name="adj2" fmla="val -1516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A57D47B-2E72-4705-B7C1-9D0009E9EEA8}"/>
              </a:ext>
            </a:extLst>
          </p:cNvPr>
          <p:cNvSpPr txBox="1"/>
          <p:nvPr/>
        </p:nvSpPr>
        <p:spPr>
          <a:xfrm>
            <a:off x="7437063" y="6379201"/>
            <a:ext cx="464122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  <a:sym typeface="Wingdings" pitchFamily="2" charset="2"/>
              </a:rPr>
              <a:t>出典</a:t>
            </a:r>
            <a:r>
              <a:rPr kumimoji="1"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  <a:sym typeface="Wingdings" pitchFamily="2" charset="2"/>
              </a:rPr>
              <a:t>：任天堂、</a:t>
            </a:r>
            <a:r>
              <a:rPr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2"/>
              </a:rPr>
              <a:t>マリオポータル </a:t>
            </a:r>
            <a:r>
              <a:rPr lang="en-US" altLang="ja-JP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2"/>
              </a:rPr>
              <a:t>| Nintendo</a:t>
            </a:r>
            <a:endParaRPr kumimoji="1" lang="ja-JP" altLang="en-US" dirty="0">
              <a:latin typeface="UD Digi Kyokasho N-B" panose="02020700000000000000" pitchFamily="17" charset="-128"/>
              <a:ea typeface="UD Digi Kyokasho N-B" panose="02020700000000000000" pitchFamily="17" charset="-128"/>
              <a:sym typeface="Wingdings" pitchFamily="2" charset="2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8C9E3BC-5D7C-4C30-91D1-6CEB25B77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0522" y="1908703"/>
            <a:ext cx="2288225" cy="269095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3BA0220-46AF-49F5-A5CE-89BE8230B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223343" y="1908703"/>
            <a:ext cx="2334870" cy="283970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93B80BB-008B-4B65-9100-2F6D37888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2362" y="2047196"/>
            <a:ext cx="1627248" cy="304600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40014ED-906A-470A-87CD-5A1D45C1C5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6800" y="1598683"/>
            <a:ext cx="3040877" cy="332469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BA5E46E-8F1E-4EC7-92D3-C7D233FCA69B}"/>
              </a:ext>
            </a:extLst>
          </p:cNvPr>
          <p:cNvSpPr txBox="1"/>
          <p:nvPr/>
        </p:nvSpPr>
        <p:spPr>
          <a:xfrm>
            <a:off x="10234751" y="1484054"/>
            <a:ext cx="1617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誘拐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06C3263-EB4A-4B48-9B19-70474C3E184E}"/>
              </a:ext>
            </a:extLst>
          </p:cNvPr>
          <p:cNvSpPr txBox="1"/>
          <p:nvPr/>
        </p:nvSpPr>
        <p:spPr>
          <a:xfrm>
            <a:off x="276016" y="4440167"/>
            <a:ext cx="3918517" cy="120032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マリオ</a:t>
            </a:r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・</a:t>
            </a:r>
            <a:r>
              <a:rPr kumimoji="1"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ルイージ</a:t>
            </a:r>
            <a:endParaRPr kumimoji="1" lang="en-US" altLang="ja-JP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kumimoji="1"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兄弟</a:t>
            </a: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4BDB347A-B0C9-432E-8BD5-5DBD30BF65BF}"/>
              </a:ext>
            </a:extLst>
          </p:cNvPr>
          <p:cNvSpPr/>
          <p:nvPr/>
        </p:nvSpPr>
        <p:spPr>
          <a:xfrm>
            <a:off x="4687267" y="3136603"/>
            <a:ext cx="1967190" cy="1235319"/>
          </a:xfrm>
          <a:prstGeom prst="rightArrow">
            <a:avLst>
              <a:gd name="adj1" fmla="val 63162"/>
              <a:gd name="adj2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救出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BCDB09C-8771-4326-B26D-6B18C20B268D}"/>
              </a:ext>
            </a:extLst>
          </p:cNvPr>
          <p:cNvSpPr txBox="1"/>
          <p:nvPr/>
        </p:nvSpPr>
        <p:spPr>
          <a:xfrm>
            <a:off x="7550773" y="4784959"/>
            <a:ext cx="1759760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クッパ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1632793-BBDF-421A-9655-36E0899FE79F}"/>
              </a:ext>
            </a:extLst>
          </p:cNvPr>
          <p:cNvSpPr txBox="1"/>
          <p:nvPr/>
        </p:nvSpPr>
        <p:spPr>
          <a:xfrm>
            <a:off x="9815507" y="4770036"/>
            <a:ext cx="2073408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ピーチ姫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D8450BE-8F61-4150-BBF1-CA25A7FC8AB8}"/>
              </a:ext>
            </a:extLst>
          </p:cNvPr>
          <p:cNvSpPr txBox="1"/>
          <p:nvPr/>
        </p:nvSpPr>
        <p:spPr>
          <a:xfrm>
            <a:off x="60522" y="83681"/>
            <a:ext cx="7123815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スーパーマリオブラザーズ</a:t>
            </a:r>
          </a:p>
        </p:txBody>
      </p:sp>
    </p:spTree>
    <p:extLst>
      <p:ext uri="{BB962C8B-B14F-4D97-AF65-F5344CB8AC3E}">
        <p14:creationId xmlns:p14="http://schemas.microsoft.com/office/powerpoint/2010/main" val="2354877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46ACFA2-C5B5-4471-B18F-A94A1AA07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88" y="947623"/>
            <a:ext cx="4253024" cy="567069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B4B44C9-6A75-48F5-BEAF-C55794AC050D}"/>
              </a:ext>
            </a:extLst>
          </p:cNvPr>
          <p:cNvSpPr txBox="1"/>
          <p:nvPr/>
        </p:nvSpPr>
        <p:spPr>
          <a:xfrm>
            <a:off x="0" y="116626"/>
            <a:ext cx="5847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『</a:t>
            </a:r>
            <a:r>
              <a:rPr lang="ja-JP" altLang="en-US" sz="48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シャクンタラー</a:t>
            </a:r>
            <a:r>
              <a:rPr kumimoji="1" lang="en-US" altLang="ja-JP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』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F4EDC99-5E46-4DEB-81F6-48002F2E62F5}"/>
              </a:ext>
            </a:extLst>
          </p:cNvPr>
          <p:cNvSpPr/>
          <p:nvPr/>
        </p:nvSpPr>
        <p:spPr>
          <a:xfrm>
            <a:off x="5316279" y="1613147"/>
            <a:ext cx="59861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400" b="1" dirty="0"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一国の王と</a:t>
            </a:r>
            <a:endParaRPr lang="en-US" altLang="ja-JP" sz="4400" b="1" dirty="0">
              <a:latin typeface="UD Digi Kyokasho N-B" panose="02020700000000000000" pitchFamily="49" charset="-128"/>
              <a:ea typeface="UD Digi Kyokasho N-B" panose="02020700000000000000" pitchFamily="49" charset="-128"/>
              <a:cs typeface="Devanagari Sangam MN" panose="02000000000000000000" pitchFamily="2" charset="0"/>
            </a:endParaRPr>
          </a:p>
          <a:p>
            <a:r>
              <a:rPr lang="ja-JP" altLang="en-US" sz="4400" b="1" dirty="0"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純情可憐な女性の物語</a:t>
            </a:r>
            <a:endParaRPr lang="en-US" altLang="ja-JP" sz="4400" b="1" dirty="0">
              <a:latin typeface="UD Digi Kyokasho N-B" panose="02020700000000000000" pitchFamily="49" charset="-128"/>
              <a:ea typeface="UD Digi Kyokasho N-B" panose="02020700000000000000" pitchFamily="49" charset="-128"/>
              <a:cs typeface="Devanagari Sangam MN" panose="02000000000000000000" pitchFamily="2" charset="0"/>
            </a:endParaRP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E7603B24-ED5A-40E2-920F-69A773C6A520}"/>
              </a:ext>
            </a:extLst>
          </p:cNvPr>
          <p:cNvSpPr/>
          <p:nvPr/>
        </p:nvSpPr>
        <p:spPr>
          <a:xfrm>
            <a:off x="5316279" y="3646967"/>
            <a:ext cx="6730409" cy="1446550"/>
          </a:xfrm>
          <a:prstGeom prst="wedgeRectCallout">
            <a:avLst>
              <a:gd name="adj1" fmla="val -32962"/>
              <a:gd name="adj2" fmla="val -9247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シャクンタラーが純粋で素直にも関わらず誇りを捨てない女性</a:t>
            </a:r>
            <a:endParaRPr lang="ja-JP" altLang="en-US" sz="360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9804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DF602CB-198F-A90B-88BC-1F1DD12665E2}"/>
              </a:ext>
            </a:extLst>
          </p:cNvPr>
          <p:cNvSpPr txBox="1"/>
          <p:nvPr/>
        </p:nvSpPr>
        <p:spPr>
          <a:xfrm>
            <a:off x="116958" y="48333"/>
            <a:ext cx="7626352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天文学・文法学・数学の発達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40A38EA-DCEB-6F9D-ECBA-11136FE3E4A4}"/>
              </a:ext>
            </a:extLst>
          </p:cNvPr>
          <p:cNvSpPr txBox="1"/>
          <p:nvPr/>
        </p:nvSpPr>
        <p:spPr>
          <a:xfrm>
            <a:off x="180421" y="1443774"/>
            <a:ext cx="3285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十進法</a:t>
            </a:r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表記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sp>
        <p:nvSpPr>
          <p:cNvPr id="15" name="吹き出し: 四角形 14">
            <a:extLst>
              <a:ext uri="{FF2B5EF4-FFF2-40B4-BE49-F238E27FC236}">
                <a16:creationId xmlns:a16="http://schemas.microsoft.com/office/drawing/2014/main" id="{4814529C-EB5E-A236-5446-119BEA6DC6BD}"/>
              </a:ext>
            </a:extLst>
          </p:cNvPr>
          <p:cNvSpPr/>
          <p:nvPr/>
        </p:nvSpPr>
        <p:spPr>
          <a:xfrm>
            <a:off x="3864252" y="1338886"/>
            <a:ext cx="6956076" cy="1765372"/>
          </a:xfrm>
          <a:prstGeom prst="wedgeRectCallout">
            <a:avLst>
              <a:gd name="adj1" fmla="val -57436"/>
              <a:gd name="adj2" fmla="val -1669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位取り記数法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「</a:t>
            </a:r>
            <a:r>
              <a:rPr kumimoji="1"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1〜9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」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で表記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  <a:p>
            <a:r>
              <a:rPr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10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倍、</a:t>
            </a:r>
            <a:r>
              <a:rPr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10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分の</a:t>
            </a:r>
            <a:r>
              <a:rPr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1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ごとに桁が変わる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  <a:p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例：</a:t>
            </a:r>
            <a:r>
              <a:rPr lang="en-US" altLang="ja-JP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123</a:t>
            </a:r>
            <a:r>
              <a:rPr lang="ja-JP" altLang="en-US" sz="3600" b="1" dirty="0" err="1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、</a:t>
            </a:r>
            <a:r>
              <a:rPr lang="en-US" altLang="ja-JP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3.14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943C546-0A87-024F-1481-FB8B95620CF2}"/>
              </a:ext>
            </a:extLst>
          </p:cNvPr>
          <p:cNvSpPr txBox="1"/>
          <p:nvPr/>
        </p:nvSpPr>
        <p:spPr>
          <a:xfrm>
            <a:off x="180421" y="3151061"/>
            <a:ext cx="5397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ゼロの概念</a:t>
            </a:r>
            <a:endParaRPr kumimoji="1" lang="ja-JP" altLang="en-US" sz="4800" dirty="0">
              <a:solidFill>
                <a:srgbClr val="FFFF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2D3EDD4C-0611-1439-A44F-342E4B9F3F21}"/>
              </a:ext>
            </a:extLst>
          </p:cNvPr>
          <p:cNvSpPr/>
          <p:nvPr/>
        </p:nvSpPr>
        <p:spPr>
          <a:xfrm>
            <a:off x="3864252" y="3319435"/>
            <a:ext cx="6218366" cy="1325246"/>
          </a:xfrm>
          <a:prstGeom prst="wedgeRectCallout">
            <a:avLst>
              <a:gd name="adj1" fmla="val -57228"/>
              <a:gd name="adj2" fmla="val -2851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無＝「</a:t>
            </a:r>
            <a:r>
              <a:rPr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0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」</a:t>
            </a:r>
          </a:p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　→　数字の表記が簡易的に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310F85B-C0EB-47AD-80CE-41CC0D069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2290" y="5094842"/>
            <a:ext cx="1589835" cy="1589835"/>
          </a:xfrm>
          <a:prstGeom prst="rect">
            <a:avLst/>
          </a:prstGeom>
        </p:spPr>
      </p:pic>
      <p:sp>
        <p:nvSpPr>
          <p:cNvPr id="6" name="矢印: 下 5">
            <a:extLst>
              <a:ext uri="{FF2B5EF4-FFF2-40B4-BE49-F238E27FC236}">
                <a16:creationId xmlns:a16="http://schemas.microsoft.com/office/drawing/2014/main" id="{4CF99834-00D5-46A1-961D-BB293282A40F}"/>
              </a:ext>
            </a:extLst>
          </p:cNvPr>
          <p:cNvSpPr/>
          <p:nvPr/>
        </p:nvSpPr>
        <p:spPr>
          <a:xfrm>
            <a:off x="1365103" y="4136066"/>
            <a:ext cx="744279" cy="132524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FD3AC7F-7638-4CFD-9A6E-8266814FBD06}"/>
              </a:ext>
            </a:extLst>
          </p:cNvPr>
          <p:cNvSpPr txBox="1"/>
          <p:nvPr/>
        </p:nvSpPr>
        <p:spPr>
          <a:xfrm>
            <a:off x="276113" y="5484348"/>
            <a:ext cx="7467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イスラーム世界に使</a:t>
            </a:r>
            <a:r>
              <a:rPr kumimoji="1" lang="ja-JP" altLang="en-US" sz="3600" dirty="0" err="1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わ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リ、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アラビア数字と共にヨーロッパへ</a:t>
            </a:r>
          </a:p>
        </p:txBody>
      </p:sp>
      <p:sp>
        <p:nvSpPr>
          <p:cNvPr id="14" name="吹き出し: 四角形 13">
            <a:extLst>
              <a:ext uri="{FF2B5EF4-FFF2-40B4-BE49-F238E27FC236}">
                <a16:creationId xmlns:a16="http://schemas.microsoft.com/office/drawing/2014/main" id="{4303A480-733D-4A9C-8187-C74486FA2DE3}"/>
              </a:ext>
            </a:extLst>
          </p:cNvPr>
          <p:cNvSpPr/>
          <p:nvPr/>
        </p:nvSpPr>
        <p:spPr>
          <a:xfrm>
            <a:off x="9114717" y="5273533"/>
            <a:ext cx="2999659" cy="616226"/>
          </a:xfrm>
          <a:prstGeom prst="wedgeRectCallout">
            <a:avLst>
              <a:gd name="adj1" fmla="val -57582"/>
              <a:gd name="adj2" fmla="val -1643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アラビア数字</a:t>
            </a:r>
          </a:p>
        </p:txBody>
      </p:sp>
    </p:spTree>
    <p:extLst>
      <p:ext uri="{BB962C8B-B14F-4D97-AF65-F5344CB8AC3E}">
        <p14:creationId xmlns:p14="http://schemas.microsoft.com/office/powerpoint/2010/main" val="3332283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A97257F-046E-453B-8259-3DA0BD9B5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768" y="0"/>
            <a:ext cx="4864463" cy="6858000"/>
          </a:xfrm>
          <a:prstGeom prst="rect">
            <a:avLst/>
          </a:prstGeom>
        </p:spPr>
      </p:pic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FD29426B-CA16-409E-91EB-8B10AE2ECB36}"/>
              </a:ext>
            </a:extLst>
          </p:cNvPr>
          <p:cNvSpPr/>
          <p:nvPr/>
        </p:nvSpPr>
        <p:spPr>
          <a:xfrm>
            <a:off x="127591" y="1043661"/>
            <a:ext cx="3423685" cy="830997"/>
          </a:xfrm>
          <a:prstGeom prst="wedgeRectCallout">
            <a:avLst>
              <a:gd name="adj1" fmla="val 63193"/>
              <a:gd name="adj2" fmla="val -2169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ガンダーラ仏像</a:t>
            </a:r>
            <a:endParaRPr lang="en-US" altLang="ja-JP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  <a:cs typeface="Devanagari Sangam MN" panose="02000000000000000000" pitchFamily="2" charset="0"/>
            </a:endParaRPr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D8675CF0-2085-4982-AFA2-7BFC6A7D2F5F}"/>
              </a:ext>
            </a:extLst>
          </p:cNvPr>
          <p:cNvSpPr/>
          <p:nvPr/>
        </p:nvSpPr>
        <p:spPr>
          <a:xfrm>
            <a:off x="8640723" y="1043661"/>
            <a:ext cx="3108254" cy="830997"/>
          </a:xfrm>
          <a:prstGeom prst="wedgeRectCallout">
            <a:avLst>
              <a:gd name="adj1" fmla="val -63229"/>
              <a:gd name="adj2" fmla="val -1657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b="1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グプタ様式</a:t>
            </a:r>
            <a:endParaRPr lang="en-US" altLang="ja-JP" sz="4400" b="1" dirty="0">
              <a:solidFill>
                <a:srgbClr val="FF0000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  <a:cs typeface="Devanagari Sangam M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151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2961</TotalTime>
  <Words>351</Words>
  <Application>Microsoft Office PowerPoint</Application>
  <PresentationFormat>ワイド画面</PresentationFormat>
  <Paragraphs>80</Paragraphs>
  <Slides>12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20" baseType="lpstr">
      <vt:lpstr>Devanagari Sangam MN</vt:lpstr>
      <vt:lpstr>UD Digi Kyokasho N-B</vt:lpstr>
      <vt:lpstr>UD デジタル 教科書体 N-B</vt:lpstr>
      <vt:lpstr>游ゴシック</vt:lpstr>
      <vt:lpstr>游ゴシック Light</vt:lpstr>
      <vt:lpstr>Arial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1041</cp:revision>
  <dcterms:created xsi:type="dcterms:W3CDTF">2019-06-25T21:59:19Z</dcterms:created>
  <dcterms:modified xsi:type="dcterms:W3CDTF">2024-02-02T13:58:49Z</dcterms:modified>
</cp:coreProperties>
</file>