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807" r:id="rId3"/>
    <p:sldId id="808" r:id="rId4"/>
    <p:sldId id="809" r:id="rId5"/>
    <p:sldId id="810" r:id="rId6"/>
    <p:sldId id="811" r:id="rId7"/>
    <p:sldId id="812" r:id="rId8"/>
    <p:sldId id="813" r:id="rId9"/>
    <p:sldId id="814" r:id="rId10"/>
    <p:sldId id="816" r:id="rId11"/>
    <p:sldId id="815" r:id="rId12"/>
    <p:sldId id="817" r:id="rId13"/>
    <p:sldId id="818" r:id="rId14"/>
    <p:sldId id="819" r:id="rId15"/>
    <p:sldId id="79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3053" autoAdjust="0"/>
  </p:normalViewPr>
  <p:slideViewPr>
    <p:cSldViewPr snapToGrid="0" showGuides="1">
      <p:cViewPr varScale="1">
        <p:scale>
          <a:sx n="60" d="100"/>
          <a:sy n="60" d="100"/>
        </p:scale>
        <p:origin x="664" y="3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DEAB8FD-4B0C-47F4-B83F-8E54B6A422E7}"/>
    <pc:docChg chg="undo custSel addSld delSld modSld">
      <pc:chgData name="" userId="4df855aef7cffa4d" providerId="LiveId" clId="{3DEAB8FD-4B0C-47F4-B83F-8E54B6A422E7}" dt="2024-02-02T14:13:02.717" v="2641" actId="1076"/>
      <pc:docMkLst>
        <pc:docMk/>
      </pc:docMkLst>
      <pc:sldChg chg="modSp del">
        <pc:chgData name="" userId="4df855aef7cffa4d" providerId="LiveId" clId="{3DEAB8FD-4B0C-47F4-B83F-8E54B6A422E7}" dt="2024-02-02T14:11:05.190" v="2563" actId="2696"/>
        <pc:sldMkLst>
          <pc:docMk/>
          <pc:sldMk cId="2838530973" sldId="506"/>
        </pc:sldMkLst>
        <pc:spChg chg="mod">
          <ac:chgData name="" userId="4df855aef7cffa4d" providerId="LiveId" clId="{3DEAB8FD-4B0C-47F4-B83F-8E54B6A422E7}" dt="2024-01-17T01:47:09.258" v="46" actId="404"/>
          <ac:spMkLst>
            <pc:docMk/>
            <pc:sldMk cId="2838530973" sldId="506"/>
            <ac:spMk id="3" creationId="{96EB78E4-385B-6C18-74FB-608A28847D6C}"/>
          </ac:spMkLst>
        </pc:spChg>
        <pc:picChg chg="mod">
          <ac:chgData name="" userId="4df855aef7cffa4d" providerId="LiveId" clId="{3DEAB8FD-4B0C-47F4-B83F-8E54B6A422E7}" dt="2024-01-17T01:46:53.084" v="25" actId="1076"/>
          <ac:picMkLst>
            <pc:docMk/>
            <pc:sldMk cId="2838530973" sldId="506"/>
            <ac:picMk id="4" creationId="{F7FB0D8A-CD81-4B48-8079-BE8519C37F1F}"/>
          </ac:picMkLst>
        </pc:picChg>
      </pc:sldChg>
      <pc:sldChg chg="addSp delSp modSp add">
        <pc:chgData name="" userId="4df855aef7cffa4d" providerId="LiveId" clId="{3DEAB8FD-4B0C-47F4-B83F-8E54B6A422E7}" dt="2024-02-02T14:13:02.717" v="2641" actId="1076"/>
        <pc:sldMkLst>
          <pc:docMk/>
          <pc:sldMk cId="849079194" sldId="519"/>
        </pc:sldMkLst>
        <pc:spChg chg="mod">
          <ac:chgData name="" userId="4df855aef7cffa4d" providerId="LiveId" clId="{3DEAB8FD-4B0C-47F4-B83F-8E54B6A422E7}" dt="2024-02-02T14:13:02.717" v="2641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3DEAB8FD-4B0C-47F4-B83F-8E54B6A422E7}" dt="2024-02-02T14:09:35.386" v="2542" actId="20577"/>
          <ac:spMkLst>
            <pc:docMk/>
            <pc:sldMk cId="849079194" sldId="519"/>
            <ac:spMk id="4" creationId="{786C4F06-5C97-A9FD-97A2-6FD685FC7DE3}"/>
          </ac:spMkLst>
        </pc:spChg>
        <pc:spChg chg="del mod">
          <ac:chgData name="" userId="4df855aef7cffa4d" providerId="LiveId" clId="{3DEAB8FD-4B0C-47F4-B83F-8E54B6A422E7}" dt="2024-02-02T14:11:04.161" v="2562"/>
          <ac:spMkLst>
            <pc:docMk/>
            <pc:sldMk cId="849079194" sldId="519"/>
            <ac:spMk id="6" creationId="{E1CB64D1-48BC-4AED-A444-CDAF33717AEA}"/>
          </ac:spMkLst>
        </pc:spChg>
        <pc:spChg chg="add mod">
          <ac:chgData name="" userId="4df855aef7cffa4d" providerId="LiveId" clId="{3DEAB8FD-4B0C-47F4-B83F-8E54B6A422E7}" dt="2024-02-02T14:12:59.341" v="2640" actId="1076"/>
          <ac:spMkLst>
            <pc:docMk/>
            <pc:sldMk cId="849079194" sldId="519"/>
            <ac:spMk id="7" creationId="{1ED4C4C0-EBAE-43A3-BFB2-E75809CE4915}"/>
          </ac:spMkLst>
        </pc:spChg>
      </pc:sldChg>
      <pc:sldChg chg="addSp delSp modSp">
        <pc:chgData name="" userId="4df855aef7cffa4d" providerId="LiveId" clId="{3DEAB8FD-4B0C-47F4-B83F-8E54B6A422E7}" dt="2024-01-18T02:08:42.123" v="2492" actId="1076"/>
        <pc:sldMkLst>
          <pc:docMk/>
          <pc:sldMk cId="980143643" sldId="793"/>
        </pc:sldMkLst>
        <pc:spChg chg="add mod">
          <ac:chgData name="" userId="4df855aef7cffa4d" providerId="LiveId" clId="{3DEAB8FD-4B0C-47F4-B83F-8E54B6A422E7}" dt="2024-01-18T02:08:42.123" v="2492" actId="1076"/>
          <ac:spMkLst>
            <pc:docMk/>
            <pc:sldMk cId="980143643" sldId="793"/>
            <ac:spMk id="2" creationId="{E419F808-374C-44CA-B34E-54D427C13CE1}"/>
          </ac:spMkLst>
        </pc:spChg>
        <pc:spChg chg="mod">
          <ac:chgData name="" userId="4df855aef7cffa4d" providerId="LiveId" clId="{3DEAB8FD-4B0C-47F4-B83F-8E54B6A422E7}" dt="2024-01-18T02:01:10.833" v="1667" actId="14100"/>
          <ac:spMkLst>
            <pc:docMk/>
            <pc:sldMk cId="980143643" sldId="793"/>
            <ac:spMk id="13" creationId="{046E2186-6126-4D61-B668-0425D3820633}"/>
          </ac:spMkLst>
        </pc:spChg>
        <pc:spChg chg="mod">
          <ac:chgData name="" userId="4df855aef7cffa4d" providerId="LiveId" clId="{3DEAB8FD-4B0C-47F4-B83F-8E54B6A422E7}" dt="2024-01-18T02:02:03.508" v="1755" actId="207"/>
          <ac:spMkLst>
            <pc:docMk/>
            <pc:sldMk cId="980143643" sldId="793"/>
            <ac:spMk id="14" creationId="{7B46187D-860F-4D69-8C92-819EDC609655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16" creationId="{D71BCEAC-9994-44A7-B1B0-1B284F727E28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17" creationId="{D35C8DB5-99E6-4994-9DE8-A986BCF18450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18" creationId="{9CD91792-B7C5-4CE3-9748-E91971D9E2EB}"/>
          </ac:spMkLst>
        </pc:spChg>
        <pc:spChg chg="mod">
          <ac:chgData name="" userId="4df855aef7cffa4d" providerId="LiveId" clId="{3DEAB8FD-4B0C-47F4-B83F-8E54B6A422E7}" dt="2024-01-18T02:01:34.432" v="1692" actId="14100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3DEAB8FD-4B0C-47F4-B83F-8E54B6A422E7}" dt="2024-01-18T02:08:32.520" v="2490" actId="1076"/>
          <ac:spMkLst>
            <pc:docMk/>
            <pc:sldMk cId="980143643" sldId="793"/>
            <ac:spMk id="20" creationId="{451A35AE-D758-41DA-A05C-371FB77C9B7D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1" creationId="{50B37765-8C38-4D21-BEC8-D7576C1D1DC2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2" creationId="{7777AB62-AEF0-4447-AE0D-472B76565805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3" creationId="{4307AD4A-42ED-447C-BA4F-353FA338F4A2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4" creationId="{A20FD17A-4A2E-4C5F-AC97-D8D9933590FF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5" creationId="{904E7469-D3A0-4EF8-9DF3-02CEC5EC34E0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6" creationId="{83737DDE-68C9-4640-886D-C3788639C6B6}"/>
          </ac:spMkLst>
        </pc:spChg>
        <pc:spChg chg="del">
          <ac:chgData name="" userId="4df855aef7cffa4d" providerId="LiveId" clId="{3DEAB8FD-4B0C-47F4-B83F-8E54B6A422E7}" dt="2024-01-18T02:01:17.655" v="1668" actId="478"/>
          <ac:spMkLst>
            <pc:docMk/>
            <pc:sldMk cId="980143643" sldId="793"/>
            <ac:spMk id="27" creationId="{4BF3EBFA-0682-43CE-8D5D-3E474CA23800}"/>
          </ac:spMkLst>
        </pc:spChg>
        <pc:spChg chg="add mod">
          <ac:chgData name="" userId="4df855aef7cffa4d" providerId="LiveId" clId="{3DEAB8FD-4B0C-47F4-B83F-8E54B6A422E7}" dt="2024-01-18T02:03:06.088" v="1824" actId="1076"/>
          <ac:spMkLst>
            <pc:docMk/>
            <pc:sldMk cId="980143643" sldId="793"/>
            <ac:spMk id="28" creationId="{FC3FE433-8863-438F-BFA5-93EF6D1E8D5D}"/>
          </ac:spMkLst>
        </pc:spChg>
        <pc:spChg chg="add mod">
          <ac:chgData name="" userId="4df855aef7cffa4d" providerId="LiveId" clId="{3DEAB8FD-4B0C-47F4-B83F-8E54B6A422E7}" dt="2024-01-18T02:03:44.985" v="1889" actId="20577"/>
          <ac:spMkLst>
            <pc:docMk/>
            <pc:sldMk cId="980143643" sldId="793"/>
            <ac:spMk id="29" creationId="{0B52094B-8257-4DD1-A332-014B72118F20}"/>
          </ac:spMkLst>
        </pc:spChg>
        <pc:spChg chg="add mod">
          <ac:chgData name="" userId="4df855aef7cffa4d" providerId="LiveId" clId="{3DEAB8FD-4B0C-47F4-B83F-8E54B6A422E7}" dt="2024-01-18T02:08:27.346" v="2489" actId="1076"/>
          <ac:spMkLst>
            <pc:docMk/>
            <pc:sldMk cId="980143643" sldId="793"/>
            <ac:spMk id="30" creationId="{91B80F12-2463-4F58-B6BB-63D55FD119B4}"/>
          </ac:spMkLst>
        </pc:spChg>
        <pc:spChg chg="add mod">
          <ac:chgData name="" userId="4df855aef7cffa4d" providerId="LiveId" clId="{3DEAB8FD-4B0C-47F4-B83F-8E54B6A422E7}" dt="2024-01-18T02:08:37.722" v="2491" actId="1076"/>
          <ac:spMkLst>
            <pc:docMk/>
            <pc:sldMk cId="980143643" sldId="793"/>
            <ac:spMk id="31" creationId="{060B34A9-7CD6-41FE-B457-174899648B75}"/>
          </ac:spMkLst>
        </pc:spChg>
        <pc:spChg chg="add mod">
          <ac:chgData name="" userId="4df855aef7cffa4d" providerId="LiveId" clId="{3DEAB8FD-4B0C-47F4-B83F-8E54B6A422E7}" dt="2024-01-18T02:08:37.722" v="2491" actId="1076"/>
          <ac:spMkLst>
            <pc:docMk/>
            <pc:sldMk cId="980143643" sldId="793"/>
            <ac:spMk id="32" creationId="{A2F420C1-7104-432B-B270-CFC3101839ED}"/>
          </ac:spMkLst>
        </pc:spChg>
        <pc:spChg chg="add mod">
          <ac:chgData name="" userId="4df855aef7cffa4d" providerId="LiveId" clId="{3DEAB8FD-4B0C-47F4-B83F-8E54B6A422E7}" dt="2024-01-18T02:08:37.722" v="2491" actId="1076"/>
          <ac:spMkLst>
            <pc:docMk/>
            <pc:sldMk cId="980143643" sldId="793"/>
            <ac:spMk id="33" creationId="{CAB9D2A9-BAF6-4CFB-9B91-2DA8116B0C49}"/>
          </ac:spMkLst>
        </pc:spChg>
        <pc:spChg chg="add mod">
          <ac:chgData name="" userId="4df855aef7cffa4d" providerId="LiveId" clId="{3DEAB8FD-4B0C-47F4-B83F-8E54B6A422E7}" dt="2024-01-18T02:08:37.722" v="2491" actId="1076"/>
          <ac:spMkLst>
            <pc:docMk/>
            <pc:sldMk cId="980143643" sldId="793"/>
            <ac:spMk id="34" creationId="{94395D5F-595E-4E7B-8A2C-7A1741070261}"/>
          </ac:spMkLst>
        </pc:spChg>
      </pc:sldChg>
      <pc:sldChg chg="addSp modSp add">
        <pc:chgData name="" userId="4df855aef7cffa4d" providerId="LiveId" clId="{3DEAB8FD-4B0C-47F4-B83F-8E54B6A422E7}" dt="2024-01-17T01:54:54.755" v="109" actId="14100"/>
        <pc:sldMkLst>
          <pc:docMk/>
          <pc:sldMk cId="2131915720" sldId="807"/>
        </pc:sldMkLst>
        <pc:spChg chg="add">
          <ac:chgData name="" userId="4df855aef7cffa4d" providerId="LiveId" clId="{3DEAB8FD-4B0C-47F4-B83F-8E54B6A422E7}" dt="2024-01-17T01:45:39.392" v="1"/>
          <ac:spMkLst>
            <pc:docMk/>
            <pc:sldMk cId="2131915720" sldId="807"/>
            <ac:spMk id="2" creationId="{E768F0E2-85F9-4428-99AB-DE777B743777}"/>
          </ac:spMkLst>
        </pc:spChg>
        <pc:spChg chg="add mod">
          <ac:chgData name="" userId="4df855aef7cffa4d" providerId="LiveId" clId="{3DEAB8FD-4B0C-47F4-B83F-8E54B6A422E7}" dt="2024-01-17T01:45:52.558" v="4" actId="14100"/>
          <ac:spMkLst>
            <pc:docMk/>
            <pc:sldMk cId="2131915720" sldId="807"/>
            <ac:spMk id="4" creationId="{739062F6-ECAA-40A4-BD96-5AE86534736C}"/>
          </ac:spMkLst>
        </pc:spChg>
        <pc:spChg chg="add mod">
          <ac:chgData name="" userId="4df855aef7cffa4d" providerId="LiveId" clId="{3DEAB8FD-4B0C-47F4-B83F-8E54B6A422E7}" dt="2024-01-17T01:54:54.755" v="109" actId="14100"/>
          <ac:spMkLst>
            <pc:docMk/>
            <pc:sldMk cId="2131915720" sldId="807"/>
            <ac:spMk id="5" creationId="{9248F502-A4FA-48BD-89F0-67D15A5B1FA7}"/>
          </ac:spMkLst>
        </pc:spChg>
        <pc:picChg chg="add">
          <ac:chgData name="" userId="4df855aef7cffa4d" providerId="LiveId" clId="{3DEAB8FD-4B0C-47F4-B83F-8E54B6A422E7}" dt="2024-01-17T01:45:39.392" v="1"/>
          <ac:picMkLst>
            <pc:docMk/>
            <pc:sldMk cId="2131915720" sldId="807"/>
            <ac:picMk id="3" creationId="{7C60A22F-52F0-4735-9639-7B1C4C8DAE9F}"/>
          </ac:picMkLst>
        </pc:picChg>
      </pc:sldChg>
      <pc:sldChg chg="addSp delSp modSp add">
        <pc:chgData name="" userId="4df855aef7cffa4d" providerId="LiveId" clId="{3DEAB8FD-4B0C-47F4-B83F-8E54B6A422E7}" dt="2024-01-17T01:52:57.833" v="103" actId="14100"/>
        <pc:sldMkLst>
          <pc:docMk/>
          <pc:sldMk cId="3647437056" sldId="808"/>
        </pc:sldMkLst>
        <pc:spChg chg="add mod">
          <ac:chgData name="" userId="4df855aef7cffa4d" providerId="LiveId" clId="{3DEAB8FD-4B0C-47F4-B83F-8E54B6A422E7}" dt="2024-01-17T01:50:54.869" v="82" actId="208"/>
          <ac:spMkLst>
            <pc:docMk/>
            <pc:sldMk cId="3647437056" sldId="808"/>
            <ac:spMk id="4" creationId="{EE533C16-9E53-4D5E-92DE-221B5FEBA8D5}"/>
          </ac:spMkLst>
        </pc:spChg>
        <pc:spChg chg="add mod">
          <ac:chgData name="" userId="4df855aef7cffa4d" providerId="LiveId" clId="{3DEAB8FD-4B0C-47F4-B83F-8E54B6A422E7}" dt="2024-01-17T01:50:12.573" v="69" actId="208"/>
          <ac:spMkLst>
            <pc:docMk/>
            <pc:sldMk cId="3647437056" sldId="808"/>
            <ac:spMk id="5" creationId="{671EED24-A9F1-4AA1-B216-E8FC5CD5D179}"/>
          </ac:spMkLst>
        </pc:spChg>
        <pc:spChg chg="add del mod">
          <ac:chgData name="" userId="4df855aef7cffa4d" providerId="LiveId" clId="{3DEAB8FD-4B0C-47F4-B83F-8E54B6A422E7}" dt="2024-01-17T01:51:16.752" v="85" actId="478"/>
          <ac:spMkLst>
            <pc:docMk/>
            <pc:sldMk cId="3647437056" sldId="808"/>
            <ac:spMk id="6" creationId="{D0B7A694-9168-4D85-B9B4-DCD076E4B787}"/>
          </ac:spMkLst>
        </pc:spChg>
        <pc:spChg chg="add mod">
          <ac:chgData name="" userId="4df855aef7cffa4d" providerId="LiveId" clId="{3DEAB8FD-4B0C-47F4-B83F-8E54B6A422E7}" dt="2024-01-17T01:52:57.833" v="103" actId="14100"/>
          <ac:spMkLst>
            <pc:docMk/>
            <pc:sldMk cId="3647437056" sldId="808"/>
            <ac:spMk id="7" creationId="{B17D9D3F-9A07-43BE-A5B3-39282F657576}"/>
          </ac:spMkLst>
        </pc:spChg>
        <pc:picChg chg="add mod">
          <ac:chgData name="" userId="4df855aef7cffa4d" providerId="LiveId" clId="{3DEAB8FD-4B0C-47F4-B83F-8E54B6A422E7}" dt="2024-01-17T01:49:14.454" v="56" actId="14100"/>
          <ac:picMkLst>
            <pc:docMk/>
            <pc:sldMk cId="3647437056" sldId="808"/>
            <ac:picMk id="2" creationId="{F6245C16-1E06-47FE-8DE1-3B295DDB2741}"/>
          </ac:picMkLst>
        </pc:picChg>
        <pc:picChg chg="add mod modCrop">
          <ac:chgData name="" userId="4df855aef7cffa4d" providerId="LiveId" clId="{3DEAB8FD-4B0C-47F4-B83F-8E54B6A422E7}" dt="2024-01-17T01:49:40.770" v="63" actId="14100"/>
          <ac:picMkLst>
            <pc:docMk/>
            <pc:sldMk cId="3647437056" sldId="808"/>
            <ac:picMk id="3" creationId="{F266E926-512F-4C35-A1DD-487237791C14}"/>
          </ac:picMkLst>
        </pc:picChg>
      </pc:sldChg>
      <pc:sldChg chg="addSp modSp add">
        <pc:chgData name="" userId="4df855aef7cffa4d" providerId="LiveId" clId="{3DEAB8FD-4B0C-47F4-B83F-8E54B6A422E7}" dt="2024-01-17T01:56:23.709" v="160" actId="20577"/>
        <pc:sldMkLst>
          <pc:docMk/>
          <pc:sldMk cId="1261099571" sldId="809"/>
        </pc:sldMkLst>
        <pc:spChg chg="add">
          <ac:chgData name="" userId="4df855aef7cffa4d" providerId="LiveId" clId="{3DEAB8FD-4B0C-47F4-B83F-8E54B6A422E7}" dt="2024-01-17T01:54:43.378" v="108"/>
          <ac:spMkLst>
            <pc:docMk/>
            <pc:sldMk cId="1261099571" sldId="809"/>
            <ac:spMk id="3" creationId="{2F0A1971-22B4-49DC-BFE5-0E2D76169430}"/>
          </ac:spMkLst>
        </pc:spChg>
        <pc:spChg chg="add mod ord">
          <ac:chgData name="" userId="4df855aef7cffa4d" providerId="LiveId" clId="{3DEAB8FD-4B0C-47F4-B83F-8E54B6A422E7}" dt="2024-01-17T01:56:13.019" v="147" actId="207"/>
          <ac:spMkLst>
            <pc:docMk/>
            <pc:sldMk cId="1261099571" sldId="809"/>
            <ac:spMk id="4" creationId="{9B962117-B5F6-45A8-A377-9B43D976A96F}"/>
          </ac:spMkLst>
        </pc:spChg>
        <pc:spChg chg="add mod">
          <ac:chgData name="" userId="4df855aef7cffa4d" providerId="LiveId" clId="{3DEAB8FD-4B0C-47F4-B83F-8E54B6A422E7}" dt="2024-01-17T01:55:24.267" v="131" actId="17032"/>
          <ac:spMkLst>
            <pc:docMk/>
            <pc:sldMk cId="1261099571" sldId="809"/>
            <ac:spMk id="5" creationId="{1A2A89B2-2718-4345-8323-31FAA7194B7B}"/>
          </ac:spMkLst>
        </pc:spChg>
        <pc:spChg chg="add mod">
          <ac:chgData name="" userId="4df855aef7cffa4d" providerId="LiveId" clId="{3DEAB8FD-4B0C-47F4-B83F-8E54B6A422E7}" dt="2024-01-17T01:55:53.734" v="141" actId="17032"/>
          <ac:spMkLst>
            <pc:docMk/>
            <pc:sldMk cId="1261099571" sldId="809"/>
            <ac:spMk id="6" creationId="{5AD0C496-E1AE-4D1F-848B-7779A5F8BEC5}"/>
          </ac:spMkLst>
        </pc:spChg>
        <pc:spChg chg="add mod">
          <ac:chgData name="" userId="4df855aef7cffa4d" providerId="LiveId" clId="{3DEAB8FD-4B0C-47F4-B83F-8E54B6A422E7}" dt="2024-01-17T01:56:04.154" v="145" actId="14100"/>
          <ac:spMkLst>
            <pc:docMk/>
            <pc:sldMk cId="1261099571" sldId="809"/>
            <ac:spMk id="7" creationId="{DEE3B01F-8927-495D-B979-0DF20EB60575}"/>
          </ac:spMkLst>
        </pc:spChg>
        <pc:spChg chg="add mod">
          <ac:chgData name="" userId="4df855aef7cffa4d" providerId="LiveId" clId="{3DEAB8FD-4B0C-47F4-B83F-8E54B6A422E7}" dt="2024-01-17T01:56:23.709" v="160" actId="20577"/>
          <ac:spMkLst>
            <pc:docMk/>
            <pc:sldMk cId="1261099571" sldId="809"/>
            <ac:spMk id="8" creationId="{3586A762-C6ED-47D9-A1A6-EEA2E12221F7}"/>
          </ac:spMkLst>
        </pc:spChg>
        <pc:picChg chg="add mod">
          <ac:chgData name="" userId="4df855aef7cffa4d" providerId="LiveId" clId="{3DEAB8FD-4B0C-47F4-B83F-8E54B6A422E7}" dt="2024-01-17T01:54:39.216" v="107" actId="1076"/>
          <ac:picMkLst>
            <pc:docMk/>
            <pc:sldMk cId="1261099571" sldId="809"/>
            <ac:picMk id="2" creationId="{23480DA3-6241-4431-BA39-89BC796E9CEB}"/>
          </ac:picMkLst>
        </pc:picChg>
      </pc:sldChg>
      <pc:sldChg chg="addSp modSp add">
        <pc:chgData name="" userId="4df855aef7cffa4d" providerId="LiveId" clId="{3DEAB8FD-4B0C-47F4-B83F-8E54B6A422E7}" dt="2024-01-17T02:02:46.181" v="364" actId="14100"/>
        <pc:sldMkLst>
          <pc:docMk/>
          <pc:sldMk cId="2908655739" sldId="810"/>
        </pc:sldMkLst>
        <pc:spChg chg="add mod">
          <ac:chgData name="" userId="4df855aef7cffa4d" providerId="LiveId" clId="{3DEAB8FD-4B0C-47F4-B83F-8E54B6A422E7}" dt="2024-01-17T01:58:38.530" v="175" actId="1076"/>
          <ac:spMkLst>
            <pc:docMk/>
            <pc:sldMk cId="2908655739" sldId="810"/>
            <ac:spMk id="3" creationId="{B2F082CA-4BE6-41B1-9DA4-79D6A2138E37}"/>
          </ac:spMkLst>
        </pc:spChg>
        <pc:spChg chg="add mod">
          <ac:chgData name="" userId="4df855aef7cffa4d" providerId="LiveId" clId="{3DEAB8FD-4B0C-47F4-B83F-8E54B6A422E7}" dt="2024-01-17T01:59:20.212" v="198" actId="1076"/>
          <ac:spMkLst>
            <pc:docMk/>
            <pc:sldMk cId="2908655739" sldId="810"/>
            <ac:spMk id="4" creationId="{67CDD288-7F05-48C6-BD59-01039CCC6360}"/>
          </ac:spMkLst>
        </pc:spChg>
        <pc:spChg chg="add mod">
          <ac:chgData name="" userId="4df855aef7cffa4d" providerId="LiveId" clId="{3DEAB8FD-4B0C-47F4-B83F-8E54B6A422E7}" dt="2024-01-17T01:59:42.988" v="213" actId="1076"/>
          <ac:spMkLst>
            <pc:docMk/>
            <pc:sldMk cId="2908655739" sldId="810"/>
            <ac:spMk id="5" creationId="{237CC976-49AF-4B85-93C5-64502294C9CA}"/>
          </ac:spMkLst>
        </pc:spChg>
        <pc:spChg chg="add mod">
          <ac:chgData name="" userId="4df855aef7cffa4d" providerId="LiveId" clId="{3DEAB8FD-4B0C-47F4-B83F-8E54B6A422E7}" dt="2024-01-17T01:59:52.384" v="227" actId="14100"/>
          <ac:spMkLst>
            <pc:docMk/>
            <pc:sldMk cId="2908655739" sldId="810"/>
            <ac:spMk id="6" creationId="{F1E78A96-AD85-4EF5-9CDF-15326F06C4AC}"/>
          </ac:spMkLst>
        </pc:spChg>
        <pc:spChg chg="add mod">
          <ac:chgData name="" userId="4df855aef7cffa4d" providerId="LiveId" clId="{3DEAB8FD-4B0C-47F4-B83F-8E54B6A422E7}" dt="2024-01-17T02:00:07.858" v="246" actId="14100"/>
          <ac:spMkLst>
            <pc:docMk/>
            <pc:sldMk cId="2908655739" sldId="810"/>
            <ac:spMk id="7" creationId="{FFD1159C-4DB9-4F8C-9EFD-BA83649F7F06}"/>
          </ac:spMkLst>
        </pc:spChg>
        <pc:spChg chg="add mod">
          <ac:chgData name="" userId="4df855aef7cffa4d" providerId="LiveId" clId="{3DEAB8FD-4B0C-47F4-B83F-8E54B6A422E7}" dt="2024-01-17T02:00:33.008" v="256" actId="1076"/>
          <ac:spMkLst>
            <pc:docMk/>
            <pc:sldMk cId="2908655739" sldId="810"/>
            <ac:spMk id="8" creationId="{A403A2FE-2D78-48D9-9DE1-72AEC9D2FEAC}"/>
          </ac:spMkLst>
        </pc:spChg>
        <pc:spChg chg="add mod">
          <ac:chgData name="" userId="4df855aef7cffa4d" providerId="LiveId" clId="{3DEAB8FD-4B0C-47F4-B83F-8E54B6A422E7}" dt="2024-01-17T02:00:50.088" v="273" actId="14100"/>
          <ac:spMkLst>
            <pc:docMk/>
            <pc:sldMk cId="2908655739" sldId="810"/>
            <ac:spMk id="9" creationId="{466E1D43-7094-4193-8A4D-32C0842B78A1}"/>
          </ac:spMkLst>
        </pc:spChg>
        <pc:spChg chg="add mod">
          <ac:chgData name="" userId="4df855aef7cffa4d" providerId="LiveId" clId="{3DEAB8FD-4B0C-47F4-B83F-8E54B6A422E7}" dt="2024-01-17T02:01:12.088" v="289" actId="1076"/>
          <ac:spMkLst>
            <pc:docMk/>
            <pc:sldMk cId="2908655739" sldId="810"/>
            <ac:spMk id="10" creationId="{06EAFBDE-4054-4D64-A782-94AF8CFE6B86}"/>
          </ac:spMkLst>
        </pc:spChg>
        <pc:spChg chg="add mod">
          <ac:chgData name="" userId="4df855aef7cffa4d" providerId="LiveId" clId="{3DEAB8FD-4B0C-47F4-B83F-8E54B6A422E7}" dt="2024-01-17T02:01:15.668" v="291" actId="571"/>
          <ac:spMkLst>
            <pc:docMk/>
            <pc:sldMk cId="2908655739" sldId="810"/>
            <ac:spMk id="12" creationId="{18927FC4-27C4-4367-B822-01D08DD1D47B}"/>
          </ac:spMkLst>
        </pc:spChg>
        <pc:spChg chg="add mod">
          <ac:chgData name="" userId="4df855aef7cffa4d" providerId="LiveId" clId="{3DEAB8FD-4B0C-47F4-B83F-8E54B6A422E7}" dt="2024-01-17T02:01:34.530" v="307" actId="14100"/>
          <ac:spMkLst>
            <pc:docMk/>
            <pc:sldMk cId="2908655739" sldId="810"/>
            <ac:spMk id="13" creationId="{D1F8CC52-CF29-460C-8367-4E95E8AC8151}"/>
          </ac:spMkLst>
        </pc:spChg>
        <pc:spChg chg="add mod">
          <ac:chgData name="" userId="4df855aef7cffa4d" providerId="LiveId" clId="{3DEAB8FD-4B0C-47F4-B83F-8E54B6A422E7}" dt="2024-01-17T02:01:50.118" v="332" actId="1076"/>
          <ac:spMkLst>
            <pc:docMk/>
            <pc:sldMk cId="2908655739" sldId="810"/>
            <ac:spMk id="14" creationId="{F1BCA7A4-2492-440D-8A99-2790C79E0158}"/>
          </ac:spMkLst>
        </pc:spChg>
        <pc:spChg chg="add mod">
          <ac:chgData name="" userId="4df855aef7cffa4d" providerId="LiveId" clId="{3DEAB8FD-4B0C-47F4-B83F-8E54B6A422E7}" dt="2024-01-17T02:02:23.658" v="350" actId="1076"/>
          <ac:spMkLst>
            <pc:docMk/>
            <pc:sldMk cId="2908655739" sldId="810"/>
            <ac:spMk id="15" creationId="{57AB4299-0B89-4361-A0FD-C4FE4B3D8FF7}"/>
          </ac:spMkLst>
        </pc:spChg>
        <pc:spChg chg="add mod">
          <ac:chgData name="" userId="4df855aef7cffa4d" providerId="LiveId" clId="{3DEAB8FD-4B0C-47F4-B83F-8E54B6A422E7}" dt="2024-01-17T02:02:46.181" v="364" actId="14100"/>
          <ac:spMkLst>
            <pc:docMk/>
            <pc:sldMk cId="2908655739" sldId="810"/>
            <ac:spMk id="16" creationId="{7B84D264-7FE6-4C5C-9471-34B7A5F46F12}"/>
          </ac:spMkLst>
        </pc:spChg>
        <pc:picChg chg="add mod">
          <ac:chgData name="" userId="4df855aef7cffa4d" providerId="LiveId" clId="{3DEAB8FD-4B0C-47F4-B83F-8E54B6A422E7}" dt="2024-01-17T01:58:06.122" v="168" actId="1076"/>
          <ac:picMkLst>
            <pc:docMk/>
            <pc:sldMk cId="2908655739" sldId="810"/>
            <ac:picMk id="2" creationId="{0FB3BC83-3E20-43F4-99D8-E9FE6990D89A}"/>
          </ac:picMkLst>
        </pc:picChg>
        <pc:picChg chg="add mod">
          <ac:chgData name="" userId="4df855aef7cffa4d" providerId="LiveId" clId="{3DEAB8FD-4B0C-47F4-B83F-8E54B6A422E7}" dt="2024-01-17T02:01:15.668" v="291" actId="571"/>
          <ac:picMkLst>
            <pc:docMk/>
            <pc:sldMk cId="2908655739" sldId="810"/>
            <ac:picMk id="11" creationId="{1A9A3C6D-C3C9-4BE7-89FE-F9B0365C0047}"/>
          </ac:picMkLst>
        </pc:picChg>
      </pc:sldChg>
      <pc:sldChg chg="addSp modSp add">
        <pc:chgData name="" userId="4df855aef7cffa4d" providerId="LiveId" clId="{3DEAB8FD-4B0C-47F4-B83F-8E54B6A422E7}" dt="2024-01-17T02:05:30.366" v="393" actId="1076"/>
        <pc:sldMkLst>
          <pc:docMk/>
          <pc:sldMk cId="137479764" sldId="811"/>
        </pc:sldMkLst>
        <pc:spChg chg="add mod">
          <ac:chgData name="" userId="4df855aef7cffa4d" providerId="LiveId" clId="{3DEAB8FD-4B0C-47F4-B83F-8E54B6A422E7}" dt="2024-01-17T02:04:59.341" v="377" actId="208"/>
          <ac:spMkLst>
            <pc:docMk/>
            <pc:sldMk cId="137479764" sldId="811"/>
            <ac:spMk id="3" creationId="{9C2D4A14-E2C1-449C-B662-120F4453325B}"/>
          </ac:spMkLst>
        </pc:spChg>
        <pc:spChg chg="add mod">
          <ac:chgData name="" userId="4df855aef7cffa4d" providerId="LiveId" clId="{3DEAB8FD-4B0C-47F4-B83F-8E54B6A422E7}" dt="2024-01-17T02:05:30.366" v="393" actId="1076"/>
          <ac:spMkLst>
            <pc:docMk/>
            <pc:sldMk cId="137479764" sldId="811"/>
            <ac:spMk id="4" creationId="{4A577A5D-BB18-4BF7-8F88-71393C8A73F7}"/>
          </ac:spMkLst>
        </pc:spChg>
        <pc:picChg chg="add mod">
          <ac:chgData name="" userId="4df855aef7cffa4d" providerId="LiveId" clId="{3DEAB8FD-4B0C-47F4-B83F-8E54B6A422E7}" dt="2024-01-17T02:04:29.954" v="369" actId="1076"/>
          <ac:picMkLst>
            <pc:docMk/>
            <pc:sldMk cId="137479764" sldId="811"/>
            <ac:picMk id="2" creationId="{8B9F43B9-BE2C-4196-B3F0-43BDAADAB794}"/>
          </ac:picMkLst>
        </pc:picChg>
      </pc:sldChg>
      <pc:sldChg chg="addSp modSp add">
        <pc:chgData name="" userId="4df855aef7cffa4d" providerId="LiveId" clId="{3DEAB8FD-4B0C-47F4-B83F-8E54B6A422E7}" dt="2024-01-17T02:09:35.470" v="406" actId="1076"/>
        <pc:sldMkLst>
          <pc:docMk/>
          <pc:sldMk cId="3542891113" sldId="812"/>
        </pc:sldMkLst>
        <pc:spChg chg="add mod">
          <ac:chgData name="" userId="4df855aef7cffa4d" providerId="LiveId" clId="{3DEAB8FD-4B0C-47F4-B83F-8E54B6A422E7}" dt="2024-01-17T02:09:35.470" v="406" actId="1076"/>
          <ac:spMkLst>
            <pc:docMk/>
            <pc:sldMk cId="3542891113" sldId="812"/>
            <ac:spMk id="3" creationId="{0699D3B7-C415-4A06-A92C-A623D5C345CE}"/>
          </ac:spMkLst>
        </pc:spChg>
        <pc:picChg chg="add mod">
          <ac:chgData name="" userId="4df855aef7cffa4d" providerId="LiveId" clId="{3DEAB8FD-4B0C-47F4-B83F-8E54B6A422E7}" dt="2024-01-17T02:09:01.271" v="401" actId="1440"/>
          <ac:picMkLst>
            <pc:docMk/>
            <pc:sldMk cId="3542891113" sldId="812"/>
            <ac:picMk id="2" creationId="{4EAA6E0F-FEA0-4F4F-8D8B-BA9013839F27}"/>
          </ac:picMkLst>
        </pc:picChg>
      </pc:sldChg>
      <pc:sldChg chg="addSp delSp modSp add">
        <pc:chgData name="" userId="4df855aef7cffa4d" providerId="LiveId" clId="{3DEAB8FD-4B0C-47F4-B83F-8E54B6A422E7}" dt="2024-01-17T02:11:48.741" v="492" actId="1076"/>
        <pc:sldMkLst>
          <pc:docMk/>
          <pc:sldMk cId="2159403629" sldId="813"/>
        </pc:sldMkLst>
        <pc:spChg chg="add del mod">
          <ac:chgData name="" userId="4df855aef7cffa4d" providerId="LiveId" clId="{3DEAB8FD-4B0C-47F4-B83F-8E54B6A422E7}" dt="2024-01-17T02:11:48.741" v="492" actId="1076"/>
          <ac:spMkLst>
            <pc:docMk/>
            <pc:sldMk cId="2159403629" sldId="813"/>
            <ac:spMk id="3" creationId="{BF8C4500-7BED-4D83-9F1F-A07E888B759E}"/>
          </ac:spMkLst>
        </pc:spChg>
        <pc:spChg chg="add mod">
          <ac:chgData name="" userId="4df855aef7cffa4d" providerId="LiveId" clId="{3DEAB8FD-4B0C-47F4-B83F-8E54B6A422E7}" dt="2024-01-17T02:11:48.741" v="492" actId="1076"/>
          <ac:spMkLst>
            <pc:docMk/>
            <pc:sldMk cId="2159403629" sldId="813"/>
            <ac:spMk id="4" creationId="{5AECDFD1-6D09-4883-9C74-D5CE51859C87}"/>
          </ac:spMkLst>
        </pc:spChg>
        <pc:spChg chg="add mod">
          <ac:chgData name="" userId="4df855aef7cffa4d" providerId="LiveId" clId="{3DEAB8FD-4B0C-47F4-B83F-8E54B6A422E7}" dt="2024-01-17T02:11:48.741" v="492" actId="1076"/>
          <ac:spMkLst>
            <pc:docMk/>
            <pc:sldMk cId="2159403629" sldId="813"/>
            <ac:spMk id="5" creationId="{504F9E57-02E9-494F-A33E-0500190FE58E}"/>
          </ac:spMkLst>
        </pc:spChg>
        <pc:picChg chg="add mod">
          <ac:chgData name="" userId="4df855aef7cffa4d" providerId="LiveId" clId="{3DEAB8FD-4B0C-47F4-B83F-8E54B6A422E7}" dt="2024-01-17T02:11:48.741" v="492" actId="1076"/>
          <ac:picMkLst>
            <pc:docMk/>
            <pc:sldMk cId="2159403629" sldId="813"/>
            <ac:picMk id="2" creationId="{6514EA97-A6F7-4E03-AE7A-8726482EC97D}"/>
          </ac:picMkLst>
        </pc:picChg>
      </pc:sldChg>
      <pc:sldChg chg="addSp modSp add">
        <pc:chgData name="" userId="4df855aef7cffa4d" providerId="LiveId" clId="{3DEAB8FD-4B0C-47F4-B83F-8E54B6A422E7}" dt="2024-01-17T02:18:34.760" v="536" actId="14100"/>
        <pc:sldMkLst>
          <pc:docMk/>
          <pc:sldMk cId="1120286610" sldId="814"/>
        </pc:sldMkLst>
        <pc:spChg chg="add mod">
          <ac:chgData name="" userId="4df855aef7cffa4d" providerId="LiveId" clId="{3DEAB8FD-4B0C-47F4-B83F-8E54B6A422E7}" dt="2024-01-17T02:18:34.760" v="536" actId="14100"/>
          <ac:spMkLst>
            <pc:docMk/>
            <pc:sldMk cId="1120286610" sldId="814"/>
            <ac:spMk id="3" creationId="{B1499C8D-9020-49F8-974D-A09A8CD7E445}"/>
          </ac:spMkLst>
        </pc:spChg>
        <pc:spChg chg="add mod">
          <ac:chgData name="" userId="4df855aef7cffa4d" providerId="LiveId" clId="{3DEAB8FD-4B0C-47F4-B83F-8E54B6A422E7}" dt="2024-01-17T02:18:09.289" v="531" actId="1076"/>
          <ac:spMkLst>
            <pc:docMk/>
            <pc:sldMk cId="1120286610" sldId="814"/>
            <ac:spMk id="4" creationId="{49964399-87E6-4565-A956-0BE23DE78690}"/>
          </ac:spMkLst>
        </pc:spChg>
        <pc:picChg chg="add mod">
          <ac:chgData name="" userId="4df855aef7cffa4d" providerId="LiveId" clId="{3DEAB8FD-4B0C-47F4-B83F-8E54B6A422E7}" dt="2024-01-17T02:18:30.817" v="535" actId="1076"/>
          <ac:picMkLst>
            <pc:docMk/>
            <pc:sldMk cId="1120286610" sldId="814"/>
            <ac:picMk id="2" creationId="{C45F8DEC-A205-446C-B48A-E0598CCBBAA1}"/>
          </ac:picMkLst>
        </pc:picChg>
      </pc:sldChg>
      <pc:sldChg chg="addSp modSp add">
        <pc:chgData name="" userId="4df855aef7cffa4d" providerId="LiveId" clId="{3DEAB8FD-4B0C-47F4-B83F-8E54B6A422E7}" dt="2024-01-17T02:29:58.469" v="675" actId="14100"/>
        <pc:sldMkLst>
          <pc:docMk/>
          <pc:sldMk cId="2396157122" sldId="815"/>
        </pc:sldMkLst>
        <pc:picChg chg="add mod">
          <ac:chgData name="" userId="4df855aef7cffa4d" providerId="LiveId" clId="{3DEAB8FD-4B0C-47F4-B83F-8E54B6A422E7}" dt="2024-01-17T02:29:55.058" v="672" actId="14100"/>
          <ac:picMkLst>
            <pc:docMk/>
            <pc:sldMk cId="2396157122" sldId="815"/>
            <ac:picMk id="2" creationId="{5DF89F09-251E-4641-B354-2EF72507C3E3}"/>
          </ac:picMkLst>
        </pc:picChg>
        <pc:picChg chg="add mod">
          <ac:chgData name="" userId="4df855aef7cffa4d" providerId="LiveId" clId="{3DEAB8FD-4B0C-47F4-B83F-8E54B6A422E7}" dt="2024-01-17T02:29:58.469" v="675" actId="14100"/>
          <ac:picMkLst>
            <pc:docMk/>
            <pc:sldMk cId="2396157122" sldId="815"/>
            <ac:picMk id="3" creationId="{C0EAAA1F-D61C-4B88-A5E9-34C93B3CDC2F}"/>
          </ac:picMkLst>
        </pc:picChg>
      </pc:sldChg>
      <pc:sldChg chg="addSp modSp add">
        <pc:chgData name="" userId="4df855aef7cffa4d" providerId="LiveId" clId="{3DEAB8FD-4B0C-47F4-B83F-8E54B6A422E7}" dt="2024-01-17T02:28:10.839" v="664" actId="207"/>
        <pc:sldMkLst>
          <pc:docMk/>
          <pc:sldMk cId="1709297854" sldId="816"/>
        </pc:sldMkLst>
        <pc:spChg chg="add mod">
          <ac:chgData name="" userId="4df855aef7cffa4d" providerId="LiveId" clId="{3DEAB8FD-4B0C-47F4-B83F-8E54B6A422E7}" dt="2024-01-17T02:28:08.204" v="663" actId="207"/>
          <ac:spMkLst>
            <pc:docMk/>
            <pc:sldMk cId="1709297854" sldId="816"/>
            <ac:spMk id="9" creationId="{4901527D-D2EE-4FF2-9B34-E18F10868A49}"/>
          </ac:spMkLst>
        </pc:spChg>
        <pc:spChg chg="add mod">
          <ac:chgData name="" userId="4df855aef7cffa4d" providerId="LiveId" clId="{3DEAB8FD-4B0C-47F4-B83F-8E54B6A422E7}" dt="2024-01-17T02:27:55.449" v="661" actId="1076"/>
          <ac:spMkLst>
            <pc:docMk/>
            <pc:sldMk cId="1709297854" sldId="816"/>
            <ac:spMk id="11" creationId="{066BAAB1-150D-4E55-80F1-0B10D69E938A}"/>
          </ac:spMkLst>
        </pc:spChg>
        <pc:spChg chg="add mod">
          <ac:chgData name="" userId="4df855aef7cffa4d" providerId="LiveId" clId="{3DEAB8FD-4B0C-47F4-B83F-8E54B6A422E7}" dt="2024-01-17T02:28:10.839" v="664" actId="207"/>
          <ac:spMkLst>
            <pc:docMk/>
            <pc:sldMk cId="1709297854" sldId="816"/>
            <ac:spMk id="12" creationId="{E67D08FB-58B9-45A9-8532-E662D2901AF5}"/>
          </ac:spMkLst>
        </pc:spChg>
        <pc:spChg chg="add mod">
          <ac:chgData name="" userId="4df855aef7cffa4d" providerId="LiveId" clId="{3DEAB8FD-4B0C-47F4-B83F-8E54B6A422E7}" dt="2024-01-17T02:27:43.077" v="658" actId="1076"/>
          <ac:spMkLst>
            <pc:docMk/>
            <pc:sldMk cId="1709297854" sldId="816"/>
            <ac:spMk id="14" creationId="{74858C06-F4FF-48EE-8C4F-70436464EBB5}"/>
          </ac:spMkLst>
        </pc:spChg>
        <pc:picChg chg="add mod">
          <ac:chgData name="" userId="4df855aef7cffa4d" providerId="LiveId" clId="{3DEAB8FD-4B0C-47F4-B83F-8E54B6A422E7}" dt="2024-01-17T02:27:50.567" v="660" actId="1076"/>
          <ac:picMkLst>
            <pc:docMk/>
            <pc:sldMk cId="1709297854" sldId="816"/>
            <ac:picMk id="10" creationId="{2BBA26EE-4303-4AF8-9CD8-81BFE17165C5}"/>
          </ac:picMkLst>
        </pc:picChg>
        <pc:picChg chg="add mod">
          <ac:chgData name="" userId="4df855aef7cffa4d" providerId="LiveId" clId="{3DEAB8FD-4B0C-47F4-B83F-8E54B6A422E7}" dt="2024-01-17T02:27:14.547" v="652" actId="14100"/>
          <ac:picMkLst>
            <pc:docMk/>
            <pc:sldMk cId="1709297854" sldId="816"/>
            <ac:picMk id="13" creationId="{331B7650-1C32-4AC3-8470-6FBF7F6C5A80}"/>
          </ac:picMkLst>
        </pc:picChg>
      </pc:sldChg>
      <pc:sldChg chg="addSp delSp modSp add">
        <pc:chgData name="" userId="4df855aef7cffa4d" providerId="LiveId" clId="{3DEAB8FD-4B0C-47F4-B83F-8E54B6A422E7}" dt="2024-01-17T02:51:13.089" v="1120" actId="1076"/>
        <pc:sldMkLst>
          <pc:docMk/>
          <pc:sldMk cId="1147666235" sldId="817"/>
        </pc:sldMkLst>
        <pc:spChg chg="add mod">
          <ac:chgData name="" userId="4df855aef7cffa4d" providerId="LiveId" clId="{3DEAB8FD-4B0C-47F4-B83F-8E54B6A422E7}" dt="2024-01-17T02:41:48.899" v="1008" actId="1076"/>
          <ac:spMkLst>
            <pc:docMk/>
            <pc:sldMk cId="1147666235" sldId="817"/>
            <ac:spMk id="2" creationId="{CDD20356-9398-4FFA-ADFD-833ECBE9F12B}"/>
          </ac:spMkLst>
        </pc:spChg>
        <pc:spChg chg="add mod">
          <ac:chgData name="" userId="4df855aef7cffa4d" providerId="LiveId" clId="{3DEAB8FD-4B0C-47F4-B83F-8E54B6A422E7}" dt="2024-01-17T02:41:52.818" v="1009" actId="1076"/>
          <ac:spMkLst>
            <pc:docMk/>
            <pc:sldMk cId="1147666235" sldId="817"/>
            <ac:spMk id="7" creationId="{AAFA6E9D-3EBD-47D2-8BB3-A91BA66598D9}"/>
          </ac:spMkLst>
        </pc:spChg>
        <pc:spChg chg="add del mod">
          <ac:chgData name="" userId="4df855aef7cffa4d" providerId="LiveId" clId="{3DEAB8FD-4B0C-47F4-B83F-8E54B6A422E7}" dt="2024-01-17T02:35:03.192" v="764" actId="478"/>
          <ac:spMkLst>
            <pc:docMk/>
            <pc:sldMk cId="1147666235" sldId="817"/>
            <ac:spMk id="9" creationId="{BB303FB1-FFB3-45A5-9164-8AFAC9197702}"/>
          </ac:spMkLst>
        </pc:spChg>
        <pc:spChg chg="add mod">
          <ac:chgData name="" userId="4df855aef7cffa4d" providerId="LiveId" clId="{3DEAB8FD-4B0C-47F4-B83F-8E54B6A422E7}" dt="2024-01-17T02:40:03.462" v="910" actId="1076"/>
          <ac:spMkLst>
            <pc:docMk/>
            <pc:sldMk cId="1147666235" sldId="817"/>
            <ac:spMk id="10" creationId="{C0D3CAAF-08E0-489E-BC42-B9999B46C3C8}"/>
          </ac:spMkLst>
        </pc:spChg>
        <pc:spChg chg="add mod">
          <ac:chgData name="" userId="4df855aef7cffa4d" providerId="LiveId" clId="{3DEAB8FD-4B0C-47F4-B83F-8E54B6A422E7}" dt="2024-01-17T02:51:13.089" v="1120" actId="1076"/>
          <ac:spMkLst>
            <pc:docMk/>
            <pc:sldMk cId="1147666235" sldId="817"/>
            <ac:spMk id="11" creationId="{FC12025E-A5BE-4EBB-BC5C-F5E4397073BD}"/>
          </ac:spMkLst>
        </pc:spChg>
        <pc:spChg chg="add mod ord">
          <ac:chgData name="" userId="4df855aef7cffa4d" providerId="LiveId" clId="{3DEAB8FD-4B0C-47F4-B83F-8E54B6A422E7}" dt="2024-01-17T02:37:50.596" v="853" actId="1076"/>
          <ac:spMkLst>
            <pc:docMk/>
            <pc:sldMk cId="1147666235" sldId="817"/>
            <ac:spMk id="12" creationId="{AAD9209F-F1C2-46E3-9994-EE63C1F5586A}"/>
          </ac:spMkLst>
        </pc:spChg>
        <pc:spChg chg="add del mod">
          <ac:chgData name="" userId="4df855aef7cffa4d" providerId="LiveId" clId="{3DEAB8FD-4B0C-47F4-B83F-8E54B6A422E7}" dt="2024-01-17T02:37:45.385" v="852" actId="478"/>
          <ac:spMkLst>
            <pc:docMk/>
            <pc:sldMk cId="1147666235" sldId="817"/>
            <ac:spMk id="13" creationId="{6B450142-A6A5-4786-AAFD-18CFA2B9AD96}"/>
          </ac:spMkLst>
        </pc:spChg>
        <pc:spChg chg="add mod">
          <ac:chgData name="" userId="4df855aef7cffa4d" providerId="LiveId" clId="{3DEAB8FD-4B0C-47F4-B83F-8E54B6A422E7}" dt="2024-01-17T02:38:59.831" v="898" actId="14100"/>
          <ac:spMkLst>
            <pc:docMk/>
            <pc:sldMk cId="1147666235" sldId="817"/>
            <ac:spMk id="14" creationId="{B3AE924D-1EEA-4667-9B5B-B56F83B38B0C}"/>
          </ac:spMkLst>
        </pc:spChg>
        <pc:spChg chg="add mod">
          <ac:chgData name="" userId="4df855aef7cffa4d" providerId="LiveId" clId="{3DEAB8FD-4B0C-47F4-B83F-8E54B6A422E7}" dt="2024-01-17T02:39:20.937" v="903" actId="1076"/>
          <ac:spMkLst>
            <pc:docMk/>
            <pc:sldMk cId="1147666235" sldId="817"/>
            <ac:spMk id="16" creationId="{A252780D-1F20-475B-ADC1-FEF57F6DC46F}"/>
          </ac:spMkLst>
        </pc:spChg>
        <pc:spChg chg="add mod">
          <ac:chgData name="" userId="4df855aef7cffa4d" providerId="LiveId" clId="{3DEAB8FD-4B0C-47F4-B83F-8E54B6A422E7}" dt="2024-01-17T02:39:24.256" v="904" actId="207"/>
          <ac:spMkLst>
            <pc:docMk/>
            <pc:sldMk cId="1147666235" sldId="817"/>
            <ac:spMk id="17" creationId="{57049006-C731-4421-AB40-1BE568742EE6}"/>
          </ac:spMkLst>
        </pc:spChg>
        <pc:spChg chg="add mod">
          <ac:chgData name="" userId="4df855aef7cffa4d" providerId="LiveId" clId="{3DEAB8FD-4B0C-47F4-B83F-8E54B6A422E7}" dt="2024-01-17T02:40:07.903" v="911" actId="571"/>
          <ac:spMkLst>
            <pc:docMk/>
            <pc:sldMk cId="1147666235" sldId="817"/>
            <ac:spMk id="20" creationId="{3C23A74A-017D-4ED5-ADE9-059113B786B1}"/>
          </ac:spMkLst>
        </pc:spChg>
        <pc:spChg chg="add mod">
          <ac:chgData name="" userId="4df855aef7cffa4d" providerId="LiveId" clId="{3DEAB8FD-4B0C-47F4-B83F-8E54B6A422E7}" dt="2024-01-17T02:40:44.408" v="966" actId="1076"/>
          <ac:spMkLst>
            <pc:docMk/>
            <pc:sldMk cId="1147666235" sldId="817"/>
            <ac:spMk id="21" creationId="{D25A7056-60AB-40DE-BD80-906E457900E8}"/>
          </ac:spMkLst>
        </pc:spChg>
        <pc:spChg chg="add mod">
          <ac:chgData name="" userId="4df855aef7cffa4d" providerId="LiveId" clId="{3DEAB8FD-4B0C-47F4-B83F-8E54B6A422E7}" dt="2024-01-17T02:41:08.426" v="1004" actId="207"/>
          <ac:spMkLst>
            <pc:docMk/>
            <pc:sldMk cId="1147666235" sldId="817"/>
            <ac:spMk id="22" creationId="{01D8FDDD-A7F5-4B3E-BB81-992E2AAED40A}"/>
          </ac:spMkLst>
        </pc:spChg>
        <pc:spChg chg="add mod">
          <ac:chgData name="" userId="4df855aef7cffa4d" providerId="LiveId" clId="{3DEAB8FD-4B0C-47F4-B83F-8E54B6A422E7}" dt="2024-01-17T02:50:58.927" v="1101" actId="1076"/>
          <ac:spMkLst>
            <pc:docMk/>
            <pc:sldMk cId="1147666235" sldId="817"/>
            <ac:spMk id="24" creationId="{07BDEAD7-CD2A-4A37-90D0-E08F0DB3D9DB}"/>
          </ac:spMkLst>
        </pc:spChg>
        <pc:picChg chg="add del mod">
          <ac:chgData name="" userId="4df855aef7cffa4d" providerId="LiveId" clId="{3DEAB8FD-4B0C-47F4-B83F-8E54B6A422E7}" dt="2024-01-17T02:31:54.644" v="707" actId="478"/>
          <ac:picMkLst>
            <pc:docMk/>
            <pc:sldMk cId="1147666235" sldId="817"/>
            <ac:picMk id="3" creationId="{2B3F6850-17D7-419F-ABA8-7DB08024B821}"/>
          </ac:picMkLst>
        </pc:picChg>
        <pc:picChg chg="add mod">
          <ac:chgData name="" userId="4df855aef7cffa4d" providerId="LiveId" clId="{3DEAB8FD-4B0C-47F4-B83F-8E54B6A422E7}" dt="2024-01-17T02:37:50.596" v="853" actId="1076"/>
          <ac:picMkLst>
            <pc:docMk/>
            <pc:sldMk cId="1147666235" sldId="817"/>
            <ac:picMk id="4" creationId="{7F3FAF74-D7C6-4880-98F4-5D29648BD6DD}"/>
          </ac:picMkLst>
        </pc:picChg>
        <pc:picChg chg="add mod">
          <ac:chgData name="" userId="4df855aef7cffa4d" providerId="LiveId" clId="{3DEAB8FD-4B0C-47F4-B83F-8E54B6A422E7}" dt="2024-01-17T02:37:50.596" v="853" actId="1076"/>
          <ac:picMkLst>
            <pc:docMk/>
            <pc:sldMk cId="1147666235" sldId="817"/>
            <ac:picMk id="5" creationId="{C7051A6A-64EF-481B-AB34-7B48E0D291CD}"/>
          </ac:picMkLst>
        </pc:picChg>
        <pc:picChg chg="add mod">
          <ac:chgData name="" userId="4df855aef7cffa4d" providerId="LiveId" clId="{3DEAB8FD-4B0C-47F4-B83F-8E54B6A422E7}" dt="2024-01-17T02:41:59.779" v="1010" actId="1076"/>
          <ac:picMkLst>
            <pc:docMk/>
            <pc:sldMk cId="1147666235" sldId="817"/>
            <ac:picMk id="6" creationId="{947C89A3-6DC9-4E8A-A0CB-6118B1D01360}"/>
          </ac:picMkLst>
        </pc:picChg>
        <pc:picChg chg="add mod">
          <ac:chgData name="" userId="4df855aef7cffa4d" providerId="LiveId" clId="{3DEAB8FD-4B0C-47F4-B83F-8E54B6A422E7}" dt="2024-01-17T02:41:52.818" v="1009" actId="1076"/>
          <ac:picMkLst>
            <pc:docMk/>
            <pc:sldMk cId="1147666235" sldId="817"/>
            <ac:picMk id="8" creationId="{3327F8D1-3409-4DDF-B34B-0F0B57A21D55}"/>
          </ac:picMkLst>
        </pc:picChg>
        <pc:picChg chg="add mod">
          <ac:chgData name="" userId="4df855aef7cffa4d" providerId="LiveId" clId="{3DEAB8FD-4B0C-47F4-B83F-8E54B6A422E7}" dt="2024-01-17T02:38:57.874" v="897" actId="1076"/>
          <ac:picMkLst>
            <pc:docMk/>
            <pc:sldMk cId="1147666235" sldId="817"/>
            <ac:picMk id="15" creationId="{A2B838B5-23FE-429B-8165-73946B1F9861}"/>
          </ac:picMkLst>
        </pc:picChg>
        <pc:picChg chg="add mod">
          <ac:chgData name="" userId="4df855aef7cffa4d" providerId="LiveId" clId="{3DEAB8FD-4B0C-47F4-B83F-8E54B6A422E7}" dt="2024-01-17T02:39:40.859" v="905" actId="571"/>
          <ac:picMkLst>
            <pc:docMk/>
            <pc:sldMk cId="1147666235" sldId="817"/>
            <ac:picMk id="18" creationId="{B6768B1F-02F0-4C3E-B91E-010D5E1161DD}"/>
          </ac:picMkLst>
        </pc:picChg>
        <pc:picChg chg="add mod">
          <ac:chgData name="" userId="4df855aef7cffa4d" providerId="LiveId" clId="{3DEAB8FD-4B0C-47F4-B83F-8E54B6A422E7}" dt="2024-01-17T02:40:43.002" v="965" actId="1076"/>
          <ac:picMkLst>
            <pc:docMk/>
            <pc:sldMk cId="1147666235" sldId="817"/>
            <ac:picMk id="19" creationId="{94B076CB-DE48-49B7-A74C-AD17C49845FB}"/>
          </ac:picMkLst>
        </pc:picChg>
        <pc:picChg chg="add mod">
          <ac:chgData name="" userId="4df855aef7cffa4d" providerId="LiveId" clId="{3DEAB8FD-4B0C-47F4-B83F-8E54B6A422E7}" dt="2024-01-17T02:41:37.123" v="1007" actId="1076"/>
          <ac:picMkLst>
            <pc:docMk/>
            <pc:sldMk cId="1147666235" sldId="817"/>
            <ac:picMk id="23" creationId="{16A79C64-8F03-4AF0-A467-BFF7721ECF94}"/>
          </ac:picMkLst>
        </pc:picChg>
      </pc:sldChg>
      <pc:sldChg chg="addSp delSp modSp add">
        <pc:chgData name="" userId="4df855aef7cffa4d" providerId="LiveId" clId="{3DEAB8FD-4B0C-47F4-B83F-8E54B6A422E7}" dt="2024-01-17T02:44:44.270" v="1046" actId="1076"/>
        <pc:sldMkLst>
          <pc:docMk/>
          <pc:sldMk cId="290391331" sldId="818"/>
        </pc:sldMkLst>
        <pc:spChg chg="add mod">
          <ac:chgData name="" userId="4df855aef7cffa4d" providerId="LiveId" clId="{3DEAB8FD-4B0C-47F4-B83F-8E54B6A422E7}" dt="2024-01-17T02:44:09.528" v="1022" actId="208"/>
          <ac:spMkLst>
            <pc:docMk/>
            <pc:sldMk cId="290391331" sldId="818"/>
            <ac:spMk id="4" creationId="{0F9B365A-2EF2-4A1B-848B-7605BEB7A705}"/>
          </ac:spMkLst>
        </pc:spChg>
        <pc:spChg chg="add mod">
          <ac:chgData name="" userId="4df855aef7cffa4d" providerId="LiveId" clId="{3DEAB8FD-4B0C-47F4-B83F-8E54B6A422E7}" dt="2024-01-17T02:44:40.764" v="1044" actId="14100"/>
          <ac:spMkLst>
            <pc:docMk/>
            <pc:sldMk cId="290391331" sldId="818"/>
            <ac:spMk id="5" creationId="{BB117079-1047-4AB9-937F-973130BBC3BD}"/>
          </ac:spMkLst>
        </pc:spChg>
        <pc:picChg chg="add del">
          <ac:chgData name="" userId="4df855aef7cffa4d" providerId="LiveId" clId="{3DEAB8FD-4B0C-47F4-B83F-8E54B6A422E7}" dt="2024-01-17T02:43:38.431" v="1013" actId="478"/>
          <ac:picMkLst>
            <pc:docMk/>
            <pc:sldMk cId="290391331" sldId="818"/>
            <ac:picMk id="2" creationId="{642109D1-435B-4EEB-A395-47180A194200}"/>
          </ac:picMkLst>
        </pc:picChg>
        <pc:picChg chg="add mod">
          <ac:chgData name="" userId="4df855aef7cffa4d" providerId="LiveId" clId="{3DEAB8FD-4B0C-47F4-B83F-8E54B6A422E7}" dt="2024-01-17T02:44:44.270" v="1046" actId="1076"/>
          <ac:picMkLst>
            <pc:docMk/>
            <pc:sldMk cId="290391331" sldId="818"/>
            <ac:picMk id="3" creationId="{74761A32-F773-4B68-B788-808D6AFDCD3A}"/>
          </ac:picMkLst>
        </pc:picChg>
      </pc:sldChg>
      <pc:sldChg chg="addSp delSp modSp add">
        <pc:chgData name="" userId="4df855aef7cffa4d" providerId="LiveId" clId="{3DEAB8FD-4B0C-47F4-B83F-8E54B6A422E7}" dt="2024-01-18T02:00:25.919" v="1654" actId="20577"/>
        <pc:sldMkLst>
          <pc:docMk/>
          <pc:sldMk cId="1901965132" sldId="819"/>
        </pc:sldMkLst>
        <pc:spChg chg="add mod">
          <ac:chgData name="" userId="4df855aef7cffa4d" providerId="LiveId" clId="{3DEAB8FD-4B0C-47F4-B83F-8E54B6A422E7}" dt="2024-01-18T02:00:25.919" v="1654" actId="20577"/>
          <ac:spMkLst>
            <pc:docMk/>
            <pc:sldMk cId="1901965132" sldId="819"/>
            <ac:spMk id="2" creationId="{6B8DFBE1-3A1F-431E-BC6A-D4E30CB7CA41}"/>
          </ac:spMkLst>
        </pc:spChg>
        <pc:spChg chg="add mod">
          <ac:chgData name="" userId="4df855aef7cffa4d" providerId="LiveId" clId="{3DEAB8FD-4B0C-47F4-B83F-8E54B6A422E7}" dt="2024-01-17T02:46:35.948" v="1081" actId="14100"/>
          <ac:spMkLst>
            <pc:docMk/>
            <pc:sldMk cId="1901965132" sldId="819"/>
            <ac:spMk id="3" creationId="{F5AA5E82-63BE-422A-9CD6-1ABCF44C0135}"/>
          </ac:spMkLst>
        </pc:spChg>
        <pc:spChg chg="add mod">
          <ac:chgData name="" userId="4df855aef7cffa4d" providerId="LiveId" clId="{3DEAB8FD-4B0C-47F4-B83F-8E54B6A422E7}" dt="2024-01-18T01:51:45.191" v="1301" actId="1076"/>
          <ac:spMkLst>
            <pc:docMk/>
            <pc:sldMk cId="1901965132" sldId="819"/>
            <ac:spMk id="6" creationId="{38891022-6AC4-4ADE-AD73-A0F6D1122494}"/>
          </ac:spMkLst>
        </pc:spChg>
        <pc:spChg chg="add mod">
          <ac:chgData name="" userId="4df855aef7cffa4d" providerId="LiveId" clId="{3DEAB8FD-4B0C-47F4-B83F-8E54B6A422E7}" dt="2024-01-18T01:57:05.439" v="1431" actId="20577"/>
          <ac:spMkLst>
            <pc:docMk/>
            <pc:sldMk cId="1901965132" sldId="819"/>
            <ac:spMk id="7" creationId="{BBD46840-8B6F-4085-9CBB-26C4F102FA21}"/>
          </ac:spMkLst>
        </pc:spChg>
        <pc:spChg chg="add mod">
          <ac:chgData name="" userId="4df855aef7cffa4d" providerId="LiveId" clId="{3DEAB8FD-4B0C-47F4-B83F-8E54B6A422E7}" dt="2024-01-18T01:53:14.118" v="1342" actId="14100"/>
          <ac:spMkLst>
            <pc:docMk/>
            <pc:sldMk cId="1901965132" sldId="819"/>
            <ac:spMk id="8" creationId="{143AFCEB-EFEF-4595-B6AB-DE9B22269CAC}"/>
          </ac:spMkLst>
        </pc:spChg>
        <pc:spChg chg="add mod">
          <ac:chgData name="" userId="4df855aef7cffa4d" providerId="LiveId" clId="{3DEAB8FD-4B0C-47F4-B83F-8E54B6A422E7}" dt="2024-01-18T01:53:31.582" v="1345" actId="14100"/>
          <ac:spMkLst>
            <pc:docMk/>
            <pc:sldMk cId="1901965132" sldId="819"/>
            <ac:spMk id="9" creationId="{0EF2E475-BC86-43EC-84AB-D0D2D25C08AA}"/>
          </ac:spMkLst>
        </pc:spChg>
        <pc:spChg chg="add mod">
          <ac:chgData name="" userId="4df855aef7cffa4d" providerId="LiveId" clId="{3DEAB8FD-4B0C-47F4-B83F-8E54B6A422E7}" dt="2024-01-18T01:53:17.724" v="1343" actId="1076"/>
          <ac:spMkLst>
            <pc:docMk/>
            <pc:sldMk cId="1901965132" sldId="819"/>
            <ac:spMk id="10" creationId="{F59E44EE-1340-4742-BBF3-A344B8E639D6}"/>
          </ac:spMkLst>
        </pc:spChg>
        <pc:spChg chg="add mod">
          <ac:chgData name="" userId="4df855aef7cffa4d" providerId="LiveId" clId="{3DEAB8FD-4B0C-47F4-B83F-8E54B6A422E7}" dt="2024-01-18T01:53:35.500" v="1346" actId="1076"/>
          <ac:spMkLst>
            <pc:docMk/>
            <pc:sldMk cId="1901965132" sldId="819"/>
            <ac:spMk id="11" creationId="{A32A6502-2A6A-40BB-8F58-DA0A3254E177}"/>
          </ac:spMkLst>
        </pc:spChg>
        <pc:spChg chg="add mod">
          <ac:chgData name="" userId="4df855aef7cffa4d" providerId="LiveId" clId="{3DEAB8FD-4B0C-47F4-B83F-8E54B6A422E7}" dt="2024-01-18T01:49:44.921" v="1268" actId="14100"/>
          <ac:spMkLst>
            <pc:docMk/>
            <pc:sldMk cId="1901965132" sldId="819"/>
            <ac:spMk id="12" creationId="{5ECD5D64-EDC7-4DF4-AE2E-667F4637A69D}"/>
          </ac:spMkLst>
        </pc:spChg>
        <pc:spChg chg="add del mod">
          <ac:chgData name="" userId="4df855aef7cffa4d" providerId="LiveId" clId="{3DEAB8FD-4B0C-47F4-B83F-8E54B6A422E7}" dt="2024-01-18T01:50:04.529" v="1270" actId="478"/>
          <ac:spMkLst>
            <pc:docMk/>
            <pc:sldMk cId="1901965132" sldId="819"/>
            <ac:spMk id="13" creationId="{FD59D53D-5742-4D3C-A46A-D6AEBCFCA485}"/>
          </ac:spMkLst>
        </pc:spChg>
        <pc:spChg chg="add mod ord">
          <ac:chgData name="" userId="4df855aef7cffa4d" providerId="LiveId" clId="{3DEAB8FD-4B0C-47F4-B83F-8E54B6A422E7}" dt="2024-01-18T01:56:37.322" v="1421" actId="166"/>
          <ac:spMkLst>
            <pc:docMk/>
            <pc:sldMk cId="1901965132" sldId="819"/>
            <ac:spMk id="14" creationId="{428DF6DA-DA4A-4C50-9BD0-29D5D3DFB58F}"/>
          </ac:spMkLst>
        </pc:spChg>
        <pc:spChg chg="add mod">
          <ac:chgData name="" userId="4df855aef7cffa4d" providerId="LiveId" clId="{3DEAB8FD-4B0C-47F4-B83F-8E54B6A422E7}" dt="2024-01-18T01:54:25.496" v="1357" actId="1076"/>
          <ac:spMkLst>
            <pc:docMk/>
            <pc:sldMk cId="1901965132" sldId="819"/>
            <ac:spMk id="16" creationId="{945CA77D-5B45-4603-A579-2C82E40E8C6F}"/>
          </ac:spMkLst>
        </pc:spChg>
        <pc:spChg chg="add mod">
          <ac:chgData name="" userId="4df855aef7cffa4d" providerId="LiveId" clId="{3DEAB8FD-4B0C-47F4-B83F-8E54B6A422E7}" dt="2024-01-18T01:54:47.922" v="1377" actId="1076"/>
          <ac:spMkLst>
            <pc:docMk/>
            <pc:sldMk cId="1901965132" sldId="819"/>
            <ac:spMk id="20" creationId="{0D96A4F0-97B7-4512-9797-6393E8E60FBF}"/>
          </ac:spMkLst>
        </pc:spChg>
        <pc:spChg chg="add mod">
          <ac:chgData name="" userId="4df855aef7cffa4d" providerId="LiveId" clId="{3DEAB8FD-4B0C-47F4-B83F-8E54B6A422E7}" dt="2024-01-18T01:55:12.346" v="1399" actId="1076"/>
          <ac:spMkLst>
            <pc:docMk/>
            <pc:sldMk cId="1901965132" sldId="819"/>
            <ac:spMk id="23" creationId="{DA0AF1CE-984B-47A3-8F72-0CA09F1B4B32}"/>
          </ac:spMkLst>
        </pc:spChg>
        <pc:spChg chg="add mod">
          <ac:chgData name="" userId="4df855aef7cffa4d" providerId="LiveId" clId="{3DEAB8FD-4B0C-47F4-B83F-8E54B6A422E7}" dt="2024-01-18T01:59:57.340" v="1640" actId="207"/>
          <ac:spMkLst>
            <pc:docMk/>
            <pc:sldMk cId="1901965132" sldId="819"/>
            <ac:spMk id="24" creationId="{72D11057-6986-4447-B1A7-F7BD5F8B9357}"/>
          </ac:spMkLst>
        </pc:spChg>
        <pc:spChg chg="add mod">
          <ac:chgData name="" userId="4df855aef7cffa4d" providerId="LiveId" clId="{3DEAB8FD-4B0C-47F4-B83F-8E54B6A422E7}" dt="2024-01-18T01:59:37.542" v="1639" actId="403"/>
          <ac:spMkLst>
            <pc:docMk/>
            <pc:sldMk cId="1901965132" sldId="819"/>
            <ac:spMk id="25" creationId="{08659DD0-9E66-49CE-8AE2-A55319B39A83}"/>
          </ac:spMkLst>
        </pc:spChg>
        <pc:spChg chg="add mod">
          <ac:chgData name="" userId="4df855aef7cffa4d" providerId="LiveId" clId="{3DEAB8FD-4B0C-47F4-B83F-8E54B6A422E7}" dt="2024-01-18T01:59:23.605" v="1620" actId="1076"/>
          <ac:spMkLst>
            <pc:docMk/>
            <pc:sldMk cId="1901965132" sldId="819"/>
            <ac:spMk id="26" creationId="{BFAB8FBD-5B79-4233-B9B2-4F9495930940}"/>
          </ac:spMkLst>
        </pc:spChg>
        <pc:picChg chg="add mod">
          <ac:chgData name="" userId="4df855aef7cffa4d" providerId="LiveId" clId="{3DEAB8FD-4B0C-47F4-B83F-8E54B6A422E7}" dt="2024-01-18T01:49:11.878" v="1247" actId="1076"/>
          <ac:picMkLst>
            <pc:docMk/>
            <pc:sldMk cId="1901965132" sldId="819"/>
            <ac:picMk id="4" creationId="{655FAB7C-5205-4075-97E7-4311EACC0C82}"/>
          </ac:picMkLst>
        </pc:picChg>
        <pc:picChg chg="add mod">
          <ac:chgData name="" userId="4df855aef7cffa4d" providerId="LiveId" clId="{3DEAB8FD-4B0C-47F4-B83F-8E54B6A422E7}" dt="2024-01-18T01:49:11.878" v="1247" actId="1076"/>
          <ac:picMkLst>
            <pc:docMk/>
            <pc:sldMk cId="1901965132" sldId="819"/>
            <ac:picMk id="5" creationId="{B783B9CB-F85B-4790-B760-6CF65A4E7B13}"/>
          </ac:picMkLst>
        </pc:picChg>
        <pc:picChg chg="add mod">
          <ac:chgData name="" userId="4df855aef7cffa4d" providerId="LiveId" clId="{3DEAB8FD-4B0C-47F4-B83F-8E54B6A422E7}" dt="2024-01-18T01:55:17.625" v="1402" actId="14100"/>
          <ac:picMkLst>
            <pc:docMk/>
            <pc:sldMk cId="1901965132" sldId="819"/>
            <ac:picMk id="15" creationId="{DCC3022A-20E5-4A2D-A91A-5EEB977914EA}"/>
          </ac:picMkLst>
        </pc:picChg>
        <pc:picChg chg="add del mod">
          <ac:chgData name="" userId="4df855aef7cffa4d" providerId="LiveId" clId="{3DEAB8FD-4B0C-47F4-B83F-8E54B6A422E7}" dt="2024-01-18T01:54:54.524" v="1379" actId="478"/>
          <ac:picMkLst>
            <pc:docMk/>
            <pc:sldMk cId="1901965132" sldId="819"/>
            <ac:picMk id="17" creationId="{283F3640-B63F-4102-B779-7071A5582374}"/>
          </ac:picMkLst>
        </pc:picChg>
        <pc:picChg chg="add del mod">
          <ac:chgData name="" userId="4df855aef7cffa4d" providerId="LiveId" clId="{3DEAB8FD-4B0C-47F4-B83F-8E54B6A422E7}" dt="2024-01-18T01:54:54.524" v="1379" actId="478"/>
          <ac:picMkLst>
            <pc:docMk/>
            <pc:sldMk cId="1901965132" sldId="819"/>
            <ac:picMk id="18" creationId="{A4D901EE-9D5B-42B2-AFEF-142141B6A89E}"/>
          </ac:picMkLst>
        </pc:picChg>
        <pc:picChg chg="add mod">
          <ac:chgData name="" userId="4df855aef7cffa4d" providerId="LiveId" clId="{3DEAB8FD-4B0C-47F4-B83F-8E54B6A422E7}" dt="2024-01-18T01:55:23.156" v="1404" actId="1076"/>
          <ac:picMkLst>
            <pc:docMk/>
            <pc:sldMk cId="1901965132" sldId="819"/>
            <ac:picMk id="19" creationId="{9DA2D613-0173-45B2-94F1-A4DEE9BAAAF0}"/>
          </ac:picMkLst>
        </pc:picChg>
        <pc:picChg chg="add mod">
          <ac:chgData name="" userId="4df855aef7cffa4d" providerId="LiveId" clId="{3DEAB8FD-4B0C-47F4-B83F-8E54B6A422E7}" dt="2024-01-18T01:55:26.171" v="1406" actId="1076"/>
          <ac:picMkLst>
            <pc:docMk/>
            <pc:sldMk cId="1901965132" sldId="819"/>
            <ac:picMk id="21" creationId="{865185D6-4F3F-41BF-806F-AADADE95F314}"/>
          </ac:picMkLst>
        </pc:picChg>
        <pc:picChg chg="add mod">
          <ac:chgData name="" userId="4df855aef7cffa4d" providerId="LiveId" clId="{3DEAB8FD-4B0C-47F4-B83F-8E54B6A422E7}" dt="2024-01-18T01:55:30.702" v="1408" actId="1076"/>
          <ac:picMkLst>
            <pc:docMk/>
            <pc:sldMk cId="1901965132" sldId="819"/>
            <ac:picMk id="22" creationId="{B8688756-6D9D-4298-A2B1-C1DEDD64E4B1}"/>
          </ac:picMkLst>
        </pc:picChg>
      </pc:sldChg>
    </pc:docChg>
  </pc:docChgLst>
  <pc:docChgLst>
    <pc:chgData name="康一郎 桑田" userId="4df855aef7cffa4d" providerId="LiveId" clId="{89AC07D0-7C82-9540-81E1-4C0EC8A32467}"/>
    <pc:docChg chg="delSld modSld">
      <pc:chgData name="康一郎 桑田" userId="4df855aef7cffa4d" providerId="LiveId" clId="{89AC07D0-7C82-9540-81E1-4C0EC8A32467}" dt="2024-01-15T09:31:28.143" v="73" actId="2696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attoke.com/2018/10/23/southeast-asia/" TargetMode="External"/><Relationship Id="rId7" Type="http://schemas.openxmlformats.org/officeDocument/2006/relationships/hyperlink" Target="http://carbon-markets.env.go.jp/column/redd-plus/1598/index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mekong-cuulong.blogspot.com/2016/09/tai-lieu-ky-thuat-canh-tac-tom-lua.htm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ttoke.com/2018/10/23/southeast-asi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attoke.com/2018/10/23/southeast-asi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aghistory.jp/category/asia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esanalytics.co.jp/delta/delta001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jp/pin/180284791319783538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730686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東南アジアの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風土と港市国家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東南アジア①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D4C4C0-EBAE-43A3-BFB2-E75809CE4915}"/>
              </a:ext>
            </a:extLst>
          </p:cNvPr>
          <p:cNvSpPr txBox="1"/>
          <p:nvPr/>
        </p:nvSpPr>
        <p:spPr>
          <a:xfrm>
            <a:off x="0" y="52249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東南アジアの風土と日本やアジアとの違いは？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3480DA3-6241-4431-BA39-89BC796E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8" y="55949"/>
            <a:ext cx="10129283" cy="674610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0A1971-22B4-49DC-BFE5-0E2D76169430}"/>
              </a:ext>
            </a:extLst>
          </p:cNvPr>
          <p:cNvSpPr txBox="1"/>
          <p:nvPr/>
        </p:nvSpPr>
        <p:spPr>
          <a:xfrm>
            <a:off x="7102549" y="6257183"/>
            <a:ext cx="508945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東南アジア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11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カ国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【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国名と首都一覧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】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地図付き｜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ASEAN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加盟国一覧｜中学地理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en-US" altLang="ja-JP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Yattoke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! –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小･中学生の学習サイト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A2A89B2-2718-4345-8323-31FAA7194B7B}"/>
              </a:ext>
            </a:extLst>
          </p:cNvPr>
          <p:cNvSpPr/>
          <p:nvPr/>
        </p:nvSpPr>
        <p:spPr>
          <a:xfrm>
            <a:off x="2041451" y="659220"/>
            <a:ext cx="2647507" cy="30090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B962117-B5F6-45A8-A377-9B43D976A96F}"/>
              </a:ext>
            </a:extLst>
          </p:cNvPr>
          <p:cNvSpPr/>
          <p:nvPr/>
        </p:nvSpPr>
        <p:spPr>
          <a:xfrm>
            <a:off x="150946" y="2163727"/>
            <a:ext cx="1760823" cy="632637"/>
          </a:xfrm>
          <a:prstGeom prst="wedgeRectCallout">
            <a:avLst>
              <a:gd name="adj1" fmla="val 67211"/>
              <a:gd name="adj2" fmla="val -375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大陸部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AD0C496-E1AE-4D1F-848B-7779A5F8BEC5}"/>
              </a:ext>
            </a:extLst>
          </p:cNvPr>
          <p:cNvSpPr/>
          <p:nvPr/>
        </p:nvSpPr>
        <p:spPr>
          <a:xfrm>
            <a:off x="2041450" y="3296093"/>
            <a:ext cx="7262038" cy="338115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DEE3B01F-8927-495D-B979-0DF20EB60575}"/>
              </a:ext>
            </a:extLst>
          </p:cNvPr>
          <p:cNvSpPr/>
          <p:nvPr/>
        </p:nvSpPr>
        <p:spPr>
          <a:xfrm>
            <a:off x="5050464" y="2073349"/>
            <a:ext cx="1935127" cy="207334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586A762-C6ED-47D9-A1A6-EEA2E12221F7}"/>
              </a:ext>
            </a:extLst>
          </p:cNvPr>
          <p:cNvSpPr/>
          <p:nvPr/>
        </p:nvSpPr>
        <p:spPr>
          <a:xfrm>
            <a:off x="799532" y="5904673"/>
            <a:ext cx="1760823" cy="632637"/>
          </a:xfrm>
          <a:prstGeom prst="wedgeRectCallout">
            <a:avLst>
              <a:gd name="adj1" fmla="val 67211"/>
              <a:gd name="adj2" fmla="val -375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諸島部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4901527D-D2EE-4FF2-9B34-E18F10868A49}"/>
              </a:ext>
            </a:extLst>
          </p:cNvPr>
          <p:cNvSpPr/>
          <p:nvPr/>
        </p:nvSpPr>
        <p:spPr>
          <a:xfrm>
            <a:off x="4920784" y="180752"/>
            <a:ext cx="4620891" cy="2806996"/>
          </a:xfrm>
          <a:prstGeom prst="wedgeRectCallout">
            <a:avLst>
              <a:gd name="adj1" fmla="val -63723"/>
              <a:gd name="adj2" fmla="val 2269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水田耕作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BBA26EE-4303-4AF8-9CD8-81BFE171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64" y="739465"/>
            <a:ext cx="3916151" cy="218753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6BAAB1-150D-4E55-80F1-0B10D69E938A}"/>
              </a:ext>
            </a:extLst>
          </p:cNvPr>
          <p:cNvSpPr txBox="1"/>
          <p:nvPr/>
        </p:nvSpPr>
        <p:spPr>
          <a:xfrm>
            <a:off x="5050464" y="2410413"/>
            <a:ext cx="46378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MEKONG - CỬU LONG: </a:t>
            </a:r>
            <a:r>
              <a:rPr lang="en-US" altLang="ja-JP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Tài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 </a:t>
            </a:r>
            <a:r>
              <a:rPr lang="en-US" altLang="ja-JP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liệu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: KỸ THUẬT CANH TÁC TÔM-LÚA (mekong-cuulong.blogspot.com)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E67D08FB-58B9-45A9-8532-E662D2901AF5}"/>
              </a:ext>
            </a:extLst>
          </p:cNvPr>
          <p:cNvSpPr/>
          <p:nvPr/>
        </p:nvSpPr>
        <p:spPr>
          <a:xfrm>
            <a:off x="6841006" y="3296015"/>
            <a:ext cx="4620891" cy="2806996"/>
          </a:xfrm>
          <a:prstGeom prst="wedgeRectCallout">
            <a:avLst>
              <a:gd name="adj1" fmla="val -63723"/>
              <a:gd name="adj2" fmla="val 2269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稲作・焼き畑農業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31B7650-1C32-4AC3-8470-6FBF7F6C5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527" y="3855585"/>
            <a:ext cx="2954078" cy="221555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858C06-F4FF-48EE-8C4F-70436464EBB5}"/>
              </a:ext>
            </a:extLst>
          </p:cNvPr>
          <p:cNvSpPr txBox="1"/>
          <p:nvPr/>
        </p:nvSpPr>
        <p:spPr>
          <a:xfrm>
            <a:off x="6985591" y="5609479"/>
            <a:ext cx="447630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2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7"/>
              </a:rPr>
              <a:t>ラオス：ルアンパバーン県における焼畑耕作の抑制による</a:t>
            </a:r>
            <a:r>
              <a:rPr lang="en-US" altLang="ja-JP" sz="12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7"/>
              </a:rPr>
              <a:t>REDD</a:t>
            </a:r>
            <a:r>
              <a:rPr lang="ja-JP" altLang="en-US" sz="12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7"/>
              </a:rPr>
              <a:t>＋［早稲田大学］｜炭素市場エクスプレス </a:t>
            </a:r>
            <a:r>
              <a:rPr lang="en-US" altLang="ja-JP" sz="12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7"/>
              </a:rPr>
              <a:t>(env.go.jp)</a:t>
            </a:r>
            <a:endParaRPr kumimoji="1" lang="ja-JP" altLang="en-US" sz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929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F89F09-251E-4641-B354-2EF72507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3" y="94223"/>
            <a:ext cx="7764181" cy="51795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0EAAA1F-D61C-4B88-A5E9-34C93B3C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63" y="2286000"/>
            <a:ext cx="51755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AD9209F-F1C2-46E3-9994-EE63C1F5586A}"/>
              </a:ext>
            </a:extLst>
          </p:cNvPr>
          <p:cNvSpPr/>
          <p:nvPr/>
        </p:nvSpPr>
        <p:spPr>
          <a:xfrm>
            <a:off x="2538438" y="1216742"/>
            <a:ext cx="4378991" cy="391278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D20356-9398-4FFA-ADFD-833ECBE9F12B}"/>
              </a:ext>
            </a:extLst>
          </p:cNvPr>
          <p:cNvSpPr/>
          <p:nvPr/>
        </p:nvSpPr>
        <p:spPr>
          <a:xfrm>
            <a:off x="88605" y="67342"/>
            <a:ext cx="3090530" cy="721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胡椒の需要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3FAF74-D7C6-4880-98F4-5D29648B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540" y="1568482"/>
            <a:ext cx="2733428" cy="2825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7051A6A-64EF-481B-AB34-7B48E0D2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75473">
            <a:off x="5109459" y="2437216"/>
            <a:ext cx="1526514" cy="1588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7C89A3-6DC9-4E8A-A0CB-6118B1D01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45" y="2201119"/>
            <a:ext cx="1580707" cy="221077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FA6E9D-3EBD-47D2-8BB3-A91BA66598D9}"/>
              </a:ext>
            </a:extLst>
          </p:cNvPr>
          <p:cNvSpPr/>
          <p:nvPr/>
        </p:nvSpPr>
        <p:spPr>
          <a:xfrm>
            <a:off x="499545" y="4359384"/>
            <a:ext cx="1580707" cy="6247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冷凍庫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327F8D1-3409-4DDF-B34B-0F0B57A21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92" y="2068754"/>
            <a:ext cx="2345169" cy="229063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D3CAAF-08E0-489E-BC42-B9999B46C3C8}"/>
              </a:ext>
            </a:extLst>
          </p:cNvPr>
          <p:cNvSpPr/>
          <p:nvPr/>
        </p:nvSpPr>
        <p:spPr>
          <a:xfrm>
            <a:off x="2810540" y="4281951"/>
            <a:ext cx="2733428" cy="6247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肉の塩漬け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FC12025E-A5BE-4EBB-BC5C-F5E4397073BD}"/>
              </a:ext>
            </a:extLst>
          </p:cNvPr>
          <p:cNvSpPr/>
          <p:nvPr/>
        </p:nvSpPr>
        <p:spPr>
          <a:xfrm>
            <a:off x="5595409" y="1794228"/>
            <a:ext cx="813490" cy="632637"/>
          </a:xfrm>
          <a:prstGeom prst="wedgeRectCallout">
            <a:avLst>
              <a:gd name="adj1" fmla="val 18834"/>
              <a:gd name="adj2" fmla="val 851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塩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吹き出し: 上矢印 13">
            <a:extLst>
              <a:ext uri="{FF2B5EF4-FFF2-40B4-BE49-F238E27FC236}">
                <a16:creationId xmlns:a16="http://schemas.microsoft.com/office/drawing/2014/main" id="{B3AE924D-1EEA-4667-9B5B-B56F83B38B0C}"/>
              </a:ext>
            </a:extLst>
          </p:cNvPr>
          <p:cNvSpPr/>
          <p:nvPr/>
        </p:nvSpPr>
        <p:spPr>
          <a:xfrm>
            <a:off x="2538438" y="5220095"/>
            <a:ext cx="4181340" cy="1116419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匂いが臭い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2B838B5-23FE-429B-8165-73946B1F9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295" y="4888223"/>
            <a:ext cx="1458433" cy="1458433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A252780D-1F20-475B-ADC1-FEF57F6DC46F}"/>
              </a:ext>
            </a:extLst>
          </p:cNvPr>
          <p:cNvSpPr/>
          <p:nvPr/>
        </p:nvSpPr>
        <p:spPr>
          <a:xfrm>
            <a:off x="6732332" y="2829359"/>
            <a:ext cx="606055" cy="9250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7049006-C731-4421-AB40-1BE568742EE6}"/>
              </a:ext>
            </a:extLst>
          </p:cNvPr>
          <p:cNvSpPr/>
          <p:nvPr/>
        </p:nvSpPr>
        <p:spPr>
          <a:xfrm>
            <a:off x="7338387" y="1216741"/>
            <a:ext cx="4378991" cy="391278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6768B1F-02F0-4C3E-B91E-010D5E11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82" y="1568482"/>
            <a:ext cx="2733428" cy="282524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B076CB-DE48-49B7-A74C-AD17C4984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604718">
            <a:off x="10141984" y="2467742"/>
            <a:ext cx="880554" cy="147220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C23A74A-017D-4ED5-ADE9-059113B786B1}"/>
              </a:ext>
            </a:extLst>
          </p:cNvPr>
          <p:cNvSpPr/>
          <p:nvPr/>
        </p:nvSpPr>
        <p:spPr>
          <a:xfrm>
            <a:off x="7504682" y="4281951"/>
            <a:ext cx="2733428" cy="6247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肉の塩漬け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D25A7056-60AB-40DE-BD80-906E457900E8}"/>
              </a:ext>
            </a:extLst>
          </p:cNvPr>
          <p:cNvSpPr/>
          <p:nvPr/>
        </p:nvSpPr>
        <p:spPr>
          <a:xfrm>
            <a:off x="9939362" y="1848032"/>
            <a:ext cx="1710629" cy="632637"/>
          </a:xfrm>
          <a:prstGeom prst="wedgeRectCallout">
            <a:avLst>
              <a:gd name="adj1" fmla="val -20944"/>
              <a:gd name="adj2" fmla="val 1036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香辛料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吹き出し: 上矢印 21">
            <a:extLst>
              <a:ext uri="{FF2B5EF4-FFF2-40B4-BE49-F238E27FC236}">
                <a16:creationId xmlns:a16="http://schemas.microsoft.com/office/drawing/2014/main" id="{01D8FDDD-A7F5-4B3E-BB81-992E2AAED40A}"/>
              </a:ext>
            </a:extLst>
          </p:cNvPr>
          <p:cNvSpPr/>
          <p:nvPr/>
        </p:nvSpPr>
        <p:spPr>
          <a:xfrm>
            <a:off x="7338387" y="5172562"/>
            <a:ext cx="4485018" cy="1116419"/>
          </a:xfrm>
          <a:prstGeom prst="upArrow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香辛料で匂い消し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6A79C64-8F03-4AF0-A467-BFF7721E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6745" y="4679653"/>
            <a:ext cx="1321661" cy="1609328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7BDEAD7-CD2A-4A37-90D0-E08F0DB3D9DB}"/>
              </a:ext>
            </a:extLst>
          </p:cNvPr>
          <p:cNvSpPr/>
          <p:nvPr/>
        </p:nvSpPr>
        <p:spPr>
          <a:xfrm>
            <a:off x="2538438" y="1223317"/>
            <a:ext cx="1597430" cy="6247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保存用</a:t>
            </a:r>
          </a:p>
        </p:txBody>
      </p:sp>
    </p:spTree>
    <p:extLst>
      <p:ext uri="{BB962C8B-B14F-4D97-AF65-F5344CB8AC3E}">
        <p14:creationId xmlns:p14="http://schemas.microsoft.com/office/powerpoint/2010/main" val="1147666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4761A32-F773-4B68-B788-808D6AFD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2" y="80509"/>
            <a:ext cx="11816515" cy="6696981"/>
          </a:xfrm>
          <a:prstGeom prst="rect">
            <a:avLst/>
          </a:prstGeom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0F9B365A-2EF2-4A1B-848B-7605BEB7A705}"/>
              </a:ext>
            </a:extLst>
          </p:cNvPr>
          <p:cNvSpPr/>
          <p:nvPr/>
        </p:nvSpPr>
        <p:spPr>
          <a:xfrm>
            <a:off x="8102009" y="3604437"/>
            <a:ext cx="3902248" cy="3173053"/>
          </a:xfrm>
          <a:prstGeom prst="frame">
            <a:avLst>
              <a:gd name="adj1" fmla="val 24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BB117079-1047-4AB9-937F-973130BBC3BD}"/>
              </a:ext>
            </a:extLst>
          </p:cNvPr>
          <p:cNvSpPr/>
          <p:nvPr/>
        </p:nvSpPr>
        <p:spPr>
          <a:xfrm>
            <a:off x="5311012" y="6049160"/>
            <a:ext cx="2604976" cy="632637"/>
          </a:xfrm>
          <a:prstGeom prst="wedgeRectCallout">
            <a:avLst>
              <a:gd name="adj1" fmla="val 67438"/>
              <a:gd name="adj2" fmla="val -308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</a:t>
            </a:r>
          </a:p>
        </p:txBody>
      </p:sp>
    </p:spTree>
    <p:extLst>
      <p:ext uri="{BB962C8B-B14F-4D97-AF65-F5344CB8AC3E}">
        <p14:creationId xmlns:p14="http://schemas.microsoft.com/office/powerpoint/2010/main" val="29039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B8DFBE1-3A1F-431E-BC6A-D4E30CB7CA41}"/>
              </a:ext>
            </a:extLst>
          </p:cNvPr>
          <p:cNvSpPr/>
          <p:nvPr/>
        </p:nvSpPr>
        <p:spPr>
          <a:xfrm>
            <a:off x="4681372" y="232454"/>
            <a:ext cx="2829255" cy="37313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内陸部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5AA5E82-63BE-422A-9CD6-1ABCF44C0135}"/>
              </a:ext>
            </a:extLst>
          </p:cNvPr>
          <p:cNvSpPr/>
          <p:nvPr/>
        </p:nvSpPr>
        <p:spPr>
          <a:xfrm>
            <a:off x="88605" y="67342"/>
            <a:ext cx="4281376" cy="721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港市国家の形成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5FAB7C-5205-4075-97E7-4311EACC0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31" y="767243"/>
            <a:ext cx="1171468" cy="11714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83B9CB-F85B-4790-B760-6CF65A4E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07" y="870092"/>
            <a:ext cx="965771" cy="96577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891022-6AC4-4ADE-AD73-A0F6D1122494}"/>
              </a:ext>
            </a:extLst>
          </p:cNvPr>
          <p:cNvSpPr/>
          <p:nvPr/>
        </p:nvSpPr>
        <p:spPr>
          <a:xfrm>
            <a:off x="5278363" y="1931648"/>
            <a:ext cx="1635272" cy="608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香辛料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D46840-8B6F-4085-9CBB-26C4F102FA21}"/>
              </a:ext>
            </a:extLst>
          </p:cNvPr>
          <p:cNvSpPr/>
          <p:nvPr/>
        </p:nvSpPr>
        <p:spPr>
          <a:xfrm>
            <a:off x="3087382" y="3963788"/>
            <a:ext cx="6017233" cy="2446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43AFCEB-EFEF-4595-B6AB-DE9B22269CAC}"/>
              </a:ext>
            </a:extLst>
          </p:cNvPr>
          <p:cNvSpPr/>
          <p:nvPr/>
        </p:nvSpPr>
        <p:spPr>
          <a:xfrm>
            <a:off x="88605" y="3963789"/>
            <a:ext cx="2264284" cy="24465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南アジア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F2E475-BC86-43EC-84AB-D0D2D25C08AA}"/>
              </a:ext>
            </a:extLst>
          </p:cNvPr>
          <p:cNvSpPr/>
          <p:nvPr/>
        </p:nvSpPr>
        <p:spPr>
          <a:xfrm>
            <a:off x="9839107" y="3963788"/>
            <a:ext cx="2264287" cy="2446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</a:t>
            </a:r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アジア</a:t>
            </a:r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F59E44EE-1340-4742-BBF3-A344B8E639D6}"/>
              </a:ext>
            </a:extLst>
          </p:cNvPr>
          <p:cNvSpPr/>
          <p:nvPr/>
        </p:nvSpPr>
        <p:spPr>
          <a:xfrm>
            <a:off x="2129372" y="4826104"/>
            <a:ext cx="1181528" cy="7219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A32A6502-2A6A-40BB-8F58-DA0A3254E177}"/>
              </a:ext>
            </a:extLst>
          </p:cNvPr>
          <p:cNvSpPr/>
          <p:nvPr/>
        </p:nvSpPr>
        <p:spPr>
          <a:xfrm>
            <a:off x="8881097" y="4826104"/>
            <a:ext cx="1181528" cy="7219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5ECD5D64-EDC7-4DF4-AE2E-667F4637A69D}"/>
              </a:ext>
            </a:extLst>
          </p:cNvPr>
          <p:cNvSpPr/>
          <p:nvPr/>
        </p:nvSpPr>
        <p:spPr>
          <a:xfrm>
            <a:off x="5476126" y="2636318"/>
            <a:ext cx="1325366" cy="168114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集積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CC3022A-20E5-4A2D-A91A-5EEB97791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761" y="5113257"/>
            <a:ext cx="978839" cy="130729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5CA77D-5B45-4603-A579-2C82E40E8C6F}"/>
              </a:ext>
            </a:extLst>
          </p:cNvPr>
          <p:cNvSpPr/>
          <p:nvPr/>
        </p:nvSpPr>
        <p:spPr>
          <a:xfrm>
            <a:off x="3338190" y="4615097"/>
            <a:ext cx="1881852" cy="498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積み替え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DA2D613-0173-45B2-94F1-A4DEE9BAA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80215" y="5145912"/>
            <a:ext cx="1456298" cy="119663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D96A4F0-97B7-4512-9797-6393E8E60FBF}"/>
              </a:ext>
            </a:extLst>
          </p:cNvPr>
          <p:cNvSpPr/>
          <p:nvPr/>
        </p:nvSpPr>
        <p:spPr>
          <a:xfrm>
            <a:off x="5384028" y="4615097"/>
            <a:ext cx="1456300" cy="498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風待ち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65185D6-4F3F-41BF-806F-AADADE95F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768" y="5220453"/>
            <a:ext cx="803717" cy="112209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8688756-6D9D-4298-A2B1-C1DEDD64E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6620" y="5301723"/>
            <a:ext cx="1170535" cy="108966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A0AF1CE-984B-47A3-8F72-0CA09F1B4B32}"/>
              </a:ext>
            </a:extLst>
          </p:cNvPr>
          <p:cNvSpPr/>
          <p:nvPr/>
        </p:nvSpPr>
        <p:spPr>
          <a:xfrm>
            <a:off x="6999246" y="4615097"/>
            <a:ext cx="1881851" cy="498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物資補給</a:t>
            </a:r>
          </a:p>
        </p:txBody>
      </p:sp>
      <p:sp>
        <p:nvSpPr>
          <p:cNvPr id="24" name="フレーム 23">
            <a:extLst>
              <a:ext uri="{FF2B5EF4-FFF2-40B4-BE49-F238E27FC236}">
                <a16:creationId xmlns:a16="http://schemas.microsoft.com/office/drawing/2014/main" id="{72D11057-6986-4447-B1A7-F7BD5F8B9357}"/>
              </a:ext>
            </a:extLst>
          </p:cNvPr>
          <p:cNvSpPr/>
          <p:nvPr/>
        </p:nvSpPr>
        <p:spPr>
          <a:xfrm>
            <a:off x="3087381" y="789241"/>
            <a:ext cx="6017233" cy="5602143"/>
          </a:xfrm>
          <a:prstGeom prst="frame">
            <a:avLst>
              <a:gd name="adj1" fmla="val 2699"/>
            </a:avLst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吹き出し: 上矢印 13">
            <a:extLst>
              <a:ext uri="{FF2B5EF4-FFF2-40B4-BE49-F238E27FC236}">
                <a16:creationId xmlns:a16="http://schemas.microsoft.com/office/drawing/2014/main" id="{428DF6DA-DA4A-4C50-9BD0-29D5D3DFB58F}"/>
              </a:ext>
            </a:extLst>
          </p:cNvPr>
          <p:cNvSpPr/>
          <p:nvPr/>
        </p:nvSpPr>
        <p:spPr>
          <a:xfrm>
            <a:off x="1624603" y="5450324"/>
            <a:ext cx="2208944" cy="105767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中継貿易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08659DD0-9E66-49CE-8AE2-A55319B39A83}"/>
              </a:ext>
            </a:extLst>
          </p:cNvPr>
          <p:cNvSpPr/>
          <p:nvPr/>
        </p:nvSpPr>
        <p:spPr>
          <a:xfrm>
            <a:off x="9471861" y="1348106"/>
            <a:ext cx="2568539" cy="1772301"/>
          </a:xfrm>
          <a:prstGeom prst="wedgeRectCallout">
            <a:avLst>
              <a:gd name="adj1" fmla="val -65233"/>
              <a:gd name="adj2" fmla="val -172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束ねる存在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  <a:endParaRPr lang="en-US" altLang="ja-JP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BFAB8FBD-5B79-4233-B9B2-4F9495930940}"/>
              </a:ext>
            </a:extLst>
          </p:cNvPr>
          <p:cNvSpPr/>
          <p:nvPr/>
        </p:nvSpPr>
        <p:spPr>
          <a:xfrm>
            <a:off x="10315597" y="1938711"/>
            <a:ext cx="881065" cy="44489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965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6" y="60661"/>
            <a:ext cx="62732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東南アジアの風土と港市国家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22431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環境と人々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6187D-860F-4D69-8C92-819EDC609655}"/>
              </a:ext>
            </a:extLst>
          </p:cNvPr>
          <p:cNvSpPr/>
          <p:nvPr/>
        </p:nvSpPr>
        <p:spPr>
          <a:xfrm>
            <a:off x="245365" y="1535404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東南アジア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大陸部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諸島部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で構成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51A35AE-D758-41DA-A05C-371FB77C9B7D}"/>
              </a:ext>
            </a:extLst>
          </p:cNvPr>
          <p:cNvSpPr/>
          <p:nvPr/>
        </p:nvSpPr>
        <p:spPr>
          <a:xfrm>
            <a:off x="3903324" y="2064881"/>
            <a:ext cx="646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気候：熱帯雨林気候、サバナ気候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3FE433-8863-438F-BFA5-93EF6D1E8D5D}"/>
              </a:ext>
            </a:extLst>
          </p:cNvPr>
          <p:cNvSpPr txBox="1"/>
          <p:nvPr/>
        </p:nvSpPr>
        <p:spPr>
          <a:xfrm>
            <a:off x="340521" y="2323236"/>
            <a:ext cx="22431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地形と農業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B52094B-8257-4DD1-A332-014B72118F20}"/>
              </a:ext>
            </a:extLst>
          </p:cNvPr>
          <p:cNvSpPr/>
          <p:nvPr/>
        </p:nvSpPr>
        <p:spPr>
          <a:xfrm>
            <a:off x="245365" y="2935542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・大陸部・・・デルタ地帯で水田耕作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1B80F12-2463-4F58-B6BB-63D55FD119B4}"/>
              </a:ext>
            </a:extLst>
          </p:cNvPr>
          <p:cNvSpPr/>
          <p:nvPr/>
        </p:nvSpPr>
        <p:spPr>
          <a:xfrm>
            <a:off x="245365" y="3453468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・諸島部・・・山間部で稲作や焼き畑農業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60B34A9-7CD6-41FE-B457-174899648B75}"/>
              </a:ext>
            </a:extLst>
          </p:cNvPr>
          <p:cNvSpPr txBox="1"/>
          <p:nvPr/>
        </p:nvSpPr>
        <p:spPr>
          <a:xfrm>
            <a:off x="340521" y="4084485"/>
            <a:ext cx="306189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港市国家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の形成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2F420C1-7104-432B-B270-CFC3101839ED}"/>
              </a:ext>
            </a:extLst>
          </p:cNvPr>
          <p:cNvSpPr/>
          <p:nvPr/>
        </p:nvSpPr>
        <p:spPr>
          <a:xfrm>
            <a:off x="340521" y="4726774"/>
            <a:ext cx="899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香辛料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などの需要で他地域と交流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AB9D2A9-BAF6-4CFB-9B91-2DA8116B0C49}"/>
              </a:ext>
            </a:extLst>
          </p:cNvPr>
          <p:cNvSpPr/>
          <p:nvPr/>
        </p:nvSpPr>
        <p:spPr>
          <a:xfrm>
            <a:off x="340521" y="5311512"/>
            <a:ext cx="899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・東アジアと南アジアの中継海上貿易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E419F808-374C-44CA-B34E-54D427C13CE1}"/>
              </a:ext>
            </a:extLst>
          </p:cNvPr>
          <p:cNvSpPr/>
          <p:nvPr/>
        </p:nvSpPr>
        <p:spPr>
          <a:xfrm>
            <a:off x="465086" y="4701258"/>
            <a:ext cx="138223" cy="1169513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4395D5F-595E-4E7B-8A2C-7A1741070261}"/>
              </a:ext>
            </a:extLst>
          </p:cNvPr>
          <p:cNvSpPr/>
          <p:nvPr/>
        </p:nvSpPr>
        <p:spPr>
          <a:xfrm>
            <a:off x="1045955" y="5870771"/>
            <a:ext cx="10910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港市国家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が誕生：これらを管理する港市を束ねる存在　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8F0E2-85F9-4428-99AB-DE777B74377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60A22F-52F0-4735-9639-7B1C4C8DA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39062F6-ECAA-40A4-BD96-5AE86534736C}"/>
              </a:ext>
            </a:extLst>
          </p:cNvPr>
          <p:cNvSpPr/>
          <p:nvPr/>
        </p:nvSpPr>
        <p:spPr>
          <a:xfrm>
            <a:off x="0" y="3202969"/>
            <a:ext cx="12192000" cy="70121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248F502-A4FA-48BD-89F0-67D15A5B1FA7}"/>
              </a:ext>
            </a:extLst>
          </p:cNvPr>
          <p:cNvSpPr/>
          <p:nvPr/>
        </p:nvSpPr>
        <p:spPr>
          <a:xfrm>
            <a:off x="2013735" y="3997288"/>
            <a:ext cx="1130157" cy="526552"/>
          </a:xfrm>
          <a:prstGeom prst="wedgeRectCallout">
            <a:avLst>
              <a:gd name="adj1" fmla="val 25546"/>
              <a:gd name="adj2" fmla="val -980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213191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245C16-1E06-47FE-8DE1-3B295DDB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64" y="1041991"/>
            <a:ext cx="8616235" cy="57384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266E926-512F-4C35-A1DD-487237791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17"/>
          <a:stretch/>
        </p:blipFill>
        <p:spPr>
          <a:xfrm>
            <a:off x="108459" y="98861"/>
            <a:ext cx="3909657" cy="4600730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E533C16-9E53-4D5E-92DE-221B5FEBA8D5}"/>
              </a:ext>
            </a:extLst>
          </p:cNvPr>
          <p:cNvSpPr/>
          <p:nvPr/>
        </p:nvSpPr>
        <p:spPr>
          <a:xfrm>
            <a:off x="4316819" y="1041991"/>
            <a:ext cx="7875180" cy="5738412"/>
          </a:xfrm>
          <a:prstGeom prst="wedgeRectCallout">
            <a:avLst>
              <a:gd name="adj1" fmla="val -61538"/>
              <a:gd name="adj2" fmla="val -2158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671EED24-A9F1-4AA1-B216-E8FC5CD5D179}"/>
              </a:ext>
            </a:extLst>
          </p:cNvPr>
          <p:cNvSpPr/>
          <p:nvPr/>
        </p:nvSpPr>
        <p:spPr>
          <a:xfrm>
            <a:off x="2349795" y="2307265"/>
            <a:ext cx="1041991" cy="818707"/>
          </a:xfrm>
          <a:prstGeom prst="frame">
            <a:avLst>
              <a:gd name="adj1" fmla="val 73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7D9D3F-9A07-43BE-A5B3-39282F657576}"/>
              </a:ext>
            </a:extLst>
          </p:cNvPr>
          <p:cNvSpPr txBox="1"/>
          <p:nvPr/>
        </p:nvSpPr>
        <p:spPr>
          <a:xfrm>
            <a:off x="7102549" y="6257183"/>
            <a:ext cx="508945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東南アジア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11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カ国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【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国名と首都一覧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】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地図付き｜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ASEAN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加盟国一覧｜中学地理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| </a:t>
            </a:r>
            <a:r>
              <a:rPr lang="en-US" altLang="ja-JP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Yattoke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! –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4"/>
              </a:rPr>
              <a:t>小･中学生の学習サイト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43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3480DA3-6241-4431-BA39-89BC796E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8" y="55949"/>
            <a:ext cx="10129283" cy="674610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0A1971-22B4-49DC-BFE5-0E2D76169430}"/>
              </a:ext>
            </a:extLst>
          </p:cNvPr>
          <p:cNvSpPr txBox="1"/>
          <p:nvPr/>
        </p:nvSpPr>
        <p:spPr>
          <a:xfrm>
            <a:off x="7102549" y="6257183"/>
            <a:ext cx="508945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東南アジア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11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カ国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【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国名と首都一覧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】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地図付き｜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ASEAN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加盟国一覧｜中学地理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en-US" altLang="ja-JP" sz="1400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Yattoke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! –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小･中学生の学習サイト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A2A89B2-2718-4345-8323-31FAA7194B7B}"/>
              </a:ext>
            </a:extLst>
          </p:cNvPr>
          <p:cNvSpPr/>
          <p:nvPr/>
        </p:nvSpPr>
        <p:spPr>
          <a:xfrm>
            <a:off x="2041451" y="659220"/>
            <a:ext cx="2647507" cy="30090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B962117-B5F6-45A8-A377-9B43D976A96F}"/>
              </a:ext>
            </a:extLst>
          </p:cNvPr>
          <p:cNvSpPr/>
          <p:nvPr/>
        </p:nvSpPr>
        <p:spPr>
          <a:xfrm>
            <a:off x="150946" y="2163727"/>
            <a:ext cx="1760823" cy="632637"/>
          </a:xfrm>
          <a:prstGeom prst="wedgeRectCallout">
            <a:avLst>
              <a:gd name="adj1" fmla="val 67211"/>
              <a:gd name="adj2" fmla="val -375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大陸部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AD0C496-E1AE-4D1F-848B-7779A5F8BEC5}"/>
              </a:ext>
            </a:extLst>
          </p:cNvPr>
          <p:cNvSpPr/>
          <p:nvPr/>
        </p:nvSpPr>
        <p:spPr>
          <a:xfrm>
            <a:off x="2041450" y="3296093"/>
            <a:ext cx="7262038" cy="338115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DEE3B01F-8927-495D-B979-0DF20EB60575}"/>
              </a:ext>
            </a:extLst>
          </p:cNvPr>
          <p:cNvSpPr/>
          <p:nvPr/>
        </p:nvSpPr>
        <p:spPr>
          <a:xfrm>
            <a:off x="5050464" y="2073349"/>
            <a:ext cx="1935127" cy="207334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586A762-C6ED-47D9-A1A6-EEA2E12221F7}"/>
              </a:ext>
            </a:extLst>
          </p:cNvPr>
          <p:cNvSpPr/>
          <p:nvPr/>
        </p:nvSpPr>
        <p:spPr>
          <a:xfrm>
            <a:off x="799532" y="5904673"/>
            <a:ext cx="1760823" cy="632637"/>
          </a:xfrm>
          <a:prstGeom prst="wedgeRectCallout">
            <a:avLst>
              <a:gd name="adj1" fmla="val 67211"/>
              <a:gd name="adj2" fmla="val -375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諸島部</a:t>
            </a:r>
          </a:p>
        </p:txBody>
      </p:sp>
    </p:spTree>
    <p:extLst>
      <p:ext uri="{BB962C8B-B14F-4D97-AF65-F5344CB8AC3E}">
        <p14:creationId xmlns:p14="http://schemas.microsoft.com/office/powerpoint/2010/main" val="126109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FB3BC83-3E20-43F4-99D8-E9FE6990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5" y="121609"/>
            <a:ext cx="11759609" cy="661478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F082CA-4BE6-41B1-9DA4-79D6A2138E37}"/>
              </a:ext>
            </a:extLst>
          </p:cNvPr>
          <p:cNvSpPr txBox="1"/>
          <p:nvPr/>
        </p:nvSpPr>
        <p:spPr>
          <a:xfrm>
            <a:off x="7286846" y="6367058"/>
            <a:ext cx="46889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アジアの国旗一覧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(flaghistory.jp)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67CDD288-7F05-48C6-BD59-01039CCC6360}"/>
              </a:ext>
            </a:extLst>
          </p:cNvPr>
          <p:cNvSpPr/>
          <p:nvPr/>
        </p:nvSpPr>
        <p:spPr>
          <a:xfrm>
            <a:off x="2849524" y="2355113"/>
            <a:ext cx="2220115" cy="558207"/>
          </a:xfrm>
          <a:prstGeom prst="wedgeRectCallout">
            <a:avLst>
              <a:gd name="adj1" fmla="val 61744"/>
              <a:gd name="adj2" fmla="val -274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ミャンマー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237CC976-49AF-4B85-93C5-64502294C9CA}"/>
              </a:ext>
            </a:extLst>
          </p:cNvPr>
          <p:cNvSpPr/>
          <p:nvPr/>
        </p:nvSpPr>
        <p:spPr>
          <a:xfrm>
            <a:off x="6500036" y="1669317"/>
            <a:ext cx="1573620" cy="558207"/>
          </a:xfrm>
          <a:prstGeom prst="wedgeRectCallout">
            <a:avLst>
              <a:gd name="adj1" fmla="val -33526"/>
              <a:gd name="adj2" fmla="val 849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ラオス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1E78A96-AD85-4EF5-9CDF-15326F06C4AC}"/>
              </a:ext>
            </a:extLst>
          </p:cNvPr>
          <p:cNvSpPr/>
          <p:nvPr/>
        </p:nvSpPr>
        <p:spPr>
          <a:xfrm>
            <a:off x="7435702" y="2407023"/>
            <a:ext cx="1906774" cy="558207"/>
          </a:xfrm>
          <a:prstGeom prst="wedgeRectCallout">
            <a:avLst>
              <a:gd name="adj1" fmla="val -33526"/>
              <a:gd name="adj2" fmla="val 849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ベトナム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FFD1159C-4DB9-4F8C-9EFD-BA83649F7F06}"/>
              </a:ext>
            </a:extLst>
          </p:cNvPr>
          <p:cNvSpPr/>
          <p:nvPr/>
        </p:nvSpPr>
        <p:spPr>
          <a:xfrm>
            <a:off x="9487785" y="3428999"/>
            <a:ext cx="2229293" cy="558207"/>
          </a:xfrm>
          <a:prstGeom prst="wedgeRectCallout">
            <a:avLst>
              <a:gd name="adj1" fmla="val -57504"/>
              <a:gd name="adj2" fmla="val -141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フィリピン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A403A2FE-2D78-48D9-9DE1-72AEC9D2FEAC}"/>
              </a:ext>
            </a:extLst>
          </p:cNvPr>
          <p:cNvSpPr/>
          <p:nvPr/>
        </p:nvSpPr>
        <p:spPr>
          <a:xfrm>
            <a:off x="4667693" y="3149895"/>
            <a:ext cx="1010092" cy="558207"/>
          </a:xfrm>
          <a:prstGeom prst="wedgeRectCallout">
            <a:avLst>
              <a:gd name="adj1" fmla="val 81444"/>
              <a:gd name="adj2" fmla="val -217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タイ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466E1D43-7094-4193-8A4D-32C0842B78A1}"/>
              </a:ext>
            </a:extLst>
          </p:cNvPr>
          <p:cNvSpPr/>
          <p:nvPr/>
        </p:nvSpPr>
        <p:spPr>
          <a:xfrm>
            <a:off x="3737344" y="3785189"/>
            <a:ext cx="2229293" cy="558207"/>
          </a:xfrm>
          <a:prstGeom prst="wedgeRectCallout">
            <a:avLst>
              <a:gd name="adj1" fmla="val 62843"/>
              <a:gd name="adj2" fmla="val -331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カンボジア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06EAFBDE-4054-4D64-A782-94AF8CFE6B86}"/>
              </a:ext>
            </a:extLst>
          </p:cNvPr>
          <p:cNvSpPr/>
          <p:nvPr/>
        </p:nvSpPr>
        <p:spPr>
          <a:xfrm>
            <a:off x="3327104" y="5260789"/>
            <a:ext cx="2681177" cy="558207"/>
          </a:xfrm>
          <a:prstGeom prst="wedgeRectCallout">
            <a:avLst>
              <a:gd name="adj1" fmla="val 45673"/>
              <a:gd name="adj2" fmla="val -864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シンガポール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D1F8CC52-CF29-460C-8367-4E95E8AC8151}"/>
              </a:ext>
            </a:extLst>
          </p:cNvPr>
          <p:cNvSpPr/>
          <p:nvPr/>
        </p:nvSpPr>
        <p:spPr>
          <a:xfrm>
            <a:off x="5946257" y="5719485"/>
            <a:ext cx="2681177" cy="558207"/>
          </a:xfrm>
          <a:prstGeom prst="wedgeRectCallout">
            <a:avLst>
              <a:gd name="adj1" fmla="val 29017"/>
              <a:gd name="adj2" fmla="val -788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インドネシア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F1BCA7A4-2492-440D-8A99-2790C79E0158}"/>
              </a:ext>
            </a:extLst>
          </p:cNvPr>
          <p:cNvSpPr/>
          <p:nvPr/>
        </p:nvSpPr>
        <p:spPr>
          <a:xfrm>
            <a:off x="9261842" y="5161278"/>
            <a:ext cx="2681177" cy="558207"/>
          </a:xfrm>
          <a:prstGeom prst="wedgeRectCallout">
            <a:avLst>
              <a:gd name="adj1" fmla="val -33640"/>
              <a:gd name="adj2" fmla="val 963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東ティモール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57AB4299-0B89-4361-A0FD-C4FE4B3D8FF7}"/>
              </a:ext>
            </a:extLst>
          </p:cNvPr>
          <p:cNvSpPr/>
          <p:nvPr/>
        </p:nvSpPr>
        <p:spPr>
          <a:xfrm>
            <a:off x="8389089" y="4034878"/>
            <a:ext cx="1906775" cy="558207"/>
          </a:xfrm>
          <a:prstGeom prst="wedgeRectCallout">
            <a:avLst>
              <a:gd name="adj1" fmla="val -59738"/>
              <a:gd name="adj2" fmla="val -198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ブルネイ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B84D264-7FE6-4C5C-9471-34B7A5F46F12}"/>
              </a:ext>
            </a:extLst>
          </p:cNvPr>
          <p:cNvSpPr/>
          <p:nvPr/>
        </p:nvSpPr>
        <p:spPr>
          <a:xfrm>
            <a:off x="3506090" y="4420483"/>
            <a:ext cx="2229292" cy="558207"/>
          </a:xfrm>
          <a:prstGeom prst="wedgeRectCallout">
            <a:avLst>
              <a:gd name="adj1" fmla="val 93362"/>
              <a:gd name="adj2" fmla="val -160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マレーシア</a:t>
            </a:r>
          </a:p>
        </p:txBody>
      </p:sp>
    </p:spTree>
    <p:extLst>
      <p:ext uri="{BB962C8B-B14F-4D97-AF65-F5344CB8AC3E}">
        <p14:creationId xmlns:p14="http://schemas.microsoft.com/office/powerpoint/2010/main" val="2908655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9F43B9-BE2C-4196-B3F0-43BDAADA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97070"/>
            <a:ext cx="10260418" cy="6663859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9C2D4A14-E2C1-449C-B662-120F4453325B}"/>
              </a:ext>
            </a:extLst>
          </p:cNvPr>
          <p:cNvSpPr/>
          <p:nvPr/>
        </p:nvSpPr>
        <p:spPr>
          <a:xfrm>
            <a:off x="4667693" y="4040371"/>
            <a:ext cx="2488019" cy="2371061"/>
          </a:xfrm>
          <a:prstGeom prst="frame">
            <a:avLst>
              <a:gd name="adj1" fmla="val 3766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4A577A5D-BB18-4BF7-8F88-71393C8A73F7}"/>
              </a:ext>
            </a:extLst>
          </p:cNvPr>
          <p:cNvSpPr/>
          <p:nvPr/>
        </p:nvSpPr>
        <p:spPr>
          <a:xfrm>
            <a:off x="1435395" y="5348178"/>
            <a:ext cx="2932495" cy="712380"/>
          </a:xfrm>
          <a:prstGeom prst="wedgeRectCallout">
            <a:avLst>
              <a:gd name="adj1" fmla="val 61744"/>
              <a:gd name="adj2" fmla="val -274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</a:t>
            </a:r>
          </a:p>
        </p:txBody>
      </p:sp>
    </p:spTree>
    <p:extLst>
      <p:ext uri="{BB962C8B-B14F-4D97-AF65-F5344CB8AC3E}">
        <p14:creationId xmlns:p14="http://schemas.microsoft.com/office/powerpoint/2010/main" val="13747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AA6E0F-FEA0-4F4F-8D8B-BA901383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27" y="274203"/>
            <a:ext cx="9909545" cy="630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99D3B7-C415-4A06-A92C-A623D5C345CE}"/>
              </a:ext>
            </a:extLst>
          </p:cNvPr>
          <p:cNvSpPr txBox="1"/>
          <p:nvPr/>
        </p:nvSpPr>
        <p:spPr>
          <a:xfrm>
            <a:off x="4883889" y="6211669"/>
            <a:ext cx="73081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DELTA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法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001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｜データ分析・活用を実現する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DELTA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法とは何か？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– 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セールスアナリティクス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(salesanalytics.co.jp)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89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514EA97-A6F7-4E03-AE7A-8726482E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14" y="86175"/>
            <a:ext cx="5869172" cy="668564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F8C4500-7BED-4D83-9F1F-A07E888B759E}"/>
              </a:ext>
            </a:extLst>
          </p:cNvPr>
          <p:cNvSpPr/>
          <p:nvPr/>
        </p:nvSpPr>
        <p:spPr>
          <a:xfrm>
            <a:off x="3161414" y="86175"/>
            <a:ext cx="2275366" cy="636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エジプト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AECDFD1-6D09-4883-9C74-D5CE51859C87}"/>
              </a:ext>
            </a:extLst>
          </p:cNvPr>
          <p:cNvSpPr/>
          <p:nvPr/>
        </p:nvSpPr>
        <p:spPr>
          <a:xfrm>
            <a:off x="3488319" y="5572574"/>
            <a:ext cx="2145685" cy="636839"/>
          </a:xfrm>
          <a:prstGeom prst="wedgeRectCallout">
            <a:avLst>
              <a:gd name="adj1" fmla="val 61744"/>
              <a:gd name="adj2" fmla="val -2744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ナイル川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04F9E57-02E9-494F-A33E-0500190FE58E}"/>
              </a:ext>
            </a:extLst>
          </p:cNvPr>
          <p:cNvSpPr/>
          <p:nvPr/>
        </p:nvSpPr>
        <p:spPr>
          <a:xfrm>
            <a:off x="4204448" y="2151676"/>
            <a:ext cx="2859113" cy="63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デルタ地帯</a:t>
            </a:r>
          </a:p>
        </p:txBody>
      </p:sp>
    </p:spTree>
    <p:extLst>
      <p:ext uri="{BB962C8B-B14F-4D97-AF65-F5344CB8AC3E}">
        <p14:creationId xmlns:p14="http://schemas.microsoft.com/office/powerpoint/2010/main" val="215940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5F8DEC-A205-446C-B48A-E0598CCBB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23" y="0"/>
            <a:ext cx="9158176" cy="6826102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B1499C8D-9020-49F8-974D-A09A8CD7E445}"/>
              </a:ext>
            </a:extLst>
          </p:cNvPr>
          <p:cNvSpPr/>
          <p:nvPr/>
        </p:nvSpPr>
        <p:spPr>
          <a:xfrm rot="18286142">
            <a:off x="2947667" y="-461246"/>
            <a:ext cx="2413062" cy="4179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964399-87E6-4565-A956-0BE23DE78690}"/>
              </a:ext>
            </a:extLst>
          </p:cNvPr>
          <p:cNvSpPr txBox="1"/>
          <p:nvPr/>
        </p:nvSpPr>
        <p:spPr>
          <a:xfrm>
            <a:off x="3572539" y="6334780"/>
            <a:ext cx="861946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東南アジアの主要な地形（半島・島・河川）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大学受験の世界史のフォーラム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―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東大・一橋・外語大・早慶など大学入試の世界史のために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― |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青の写真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,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世界地図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, </a:t>
            </a:r>
            <a:r>
              <a:rPr lang="ja-JP" altLang="en-US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東南アジア </a:t>
            </a:r>
            <a:r>
              <a:rPr lang="en-US" altLang="ja-JP" sz="14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(pinterest.jp)</a:t>
            </a:r>
            <a:endParaRPr kumimoji="1" lang="ja-JP" altLang="en-US" sz="1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28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</TotalTime>
  <Words>446</Words>
  <Application>Microsoft Office PowerPoint</Application>
  <PresentationFormat>ワイド画面</PresentationFormat>
  <Paragraphs>71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1060</cp:revision>
  <dcterms:created xsi:type="dcterms:W3CDTF">2019-06-25T21:59:19Z</dcterms:created>
  <dcterms:modified xsi:type="dcterms:W3CDTF">2024-02-02T14:13:04Z</dcterms:modified>
</cp:coreProperties>
</file>