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0"/>
  </p:notesMasterIdLst>
  <p:sldIdLst>
    <p:sldId id="510" r:id="rId2"/>
    <p:sldId id="518" r:id="rId3"/>
    <p:sldId id="433" r:id="rId4"/>
    <p:sldId id="509" r:id="rId5"/>
    <p:sldId id="440" r:id="rId6"/>
    <p:sldId id="447" r:id="rId7"/>
    <p:sldId id="455" r:id="rId8"/>
    <p:sldId id="457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BCEFD"/>
    <a:srgbClr val="E91FE9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74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360" y="4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AD63555C-F6F7-43F2-9643-4E17514A7A79}"/>
    <pc:docChg chg="addSld delSld modSld">
      <pc:chgData name="" userId="4df855aef7cffa4d" providerId="LiveId" clId="{AD63555C-F6F7-43F2-9643-4E17514A7A79}" dt="2024-02-02T06:37:56.286" v="57" actId="403"/>
      <pc:docMkLst>
        <pc:docMk/>
      </pc:docMkLst>
      <pc:sldChg chg="del">
        <pc:chgData name="" userId="4df855aef7cffa4d" providerId="LiveId" clId="{AD63555C-F6F7-43F2-9643-4E17514A7A79}" dt="2024-02-02T06:37:35.541" v="55" actId="2696"/>
        <pc:sldMkLst>
          <pc:docMk/>
          <pc:sldMk cId="2057564164" sldId="508"/>
        </pc:sldMkLst>
      </pc:sldChg>
      <pc:sldChg chg="modSp add">
        <pc:chgData name="" userId="4df855aef7cffa4d" providerId="LiveId" clId="{AD63555C-F6F7-43F2-9643-4E17514A7A79}" dt="2024-02-02T06:37:56.286" v="57" actId="403"/>
        <pc:sldMkLst>
          <pc:docMk/>
          <pc:sldMk cId="849079194" sldId="510"/>
        </pc:sldMkLst>
        <pc:spChg chg="mod">
          <ac:chgData name="" userId="4df855aef7cffa4d" providerId="LiveId" clId="{AD63555C-F6F7-43F2-9643-4E17514A7A79}" dt="2024-02-02T06:37:56.286" v="57" actId="403"/>
          <ac:spMkLst>
            <pc:docMk/>
            <pc:sldMk cId="849079194" sldId="510"/>
            <ac:spMk id="3" creationId="{69A88164-861B-44C5-80D9-C6730456F4BF}"/>
          </ac:spMkLst>
        </pc:spChg>
        <pc:spChg chg="mod">
          <ac:chgData name="" userId="4df855aef7cffa4d" providerId="LiveId" clId="{AD63555C-F6F7-43F2-9643-4E17514A7A79}" dt="2024-02-02T06:37:32.297" v="54" actId="20577"/>
          <ac:spMkLst>
            <pc:docMk/>
            <pc:sldMk cId="849079194" sldId="510"/>
            <ac:spMk id="4" creationId="{786C4F06-5C97-A9FD-97A2-6FD685FC7DE3}"/>
          </ac:spMkLst>
        </pc:spChg>
        <pc:spChg chg="mod">
          <ac:chgData name="" userId="4df855aef7cffa4d" providerId="LiveId" clId="{AD63555C-F6F7-43F2-9643-4E17514A7A79}" dt="2024-02-02T06:37:22.698" v="50" actId="20577"/>
          <ac:spMkLst>
            <pc:docMk/>
            <pc:sldMk cId="849079194" sldId="510"/>
            <ac:spMk id="15" creationId="{D331BBE2-F504-E13A-0227-C3B79A3F427F}"/>
          </ac:spMkLst>
        </pc:spChg>
      </pc:sldChg>
    </pc:docChg>
  </pc:docChgLst>
  <pc:docChgLst>
    <pc:chgData userId="4df855aef7cffa4d" providerId="LiveId" clId="{9FFD90D0-2C74-4EAD-A3DA-B829AC6D0AE4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0" y="2231857"/>
            <a:ext cx="121955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ヘブライ人とユダヤ教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331BBE2-F504-E13A-0227-C3B79A3F427F}"/>
              </a:ext>
            </a:extLst>
          </p:cNvPr>
          <p:cNvSpPr txBox="1"/>
          <p:nvPr/>
        </p:nvSpPr>
        <p:spPr>
          <a:xfrm>
            <a:off x="341127" y="4626143"/>
            <a:ext cx="11506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ユダヤ教はなぜ誕生したのか？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8124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シリア・パレスチナ②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08F96F-CFBA-4D0E-8479-39F78CFBAB80}"/>
              </a:ext>
            </a:extLst>
          </p:cNvPr>
          <p:cNvSpPr txBox="1"/>
          <p:nvPr/>
        </p:nvSpPr>
        <p:spPr>
          <a:xfrm>
            <a:off x="95885" y="63120"/>
            <a:ext cx="7363985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古代オリエント文明とその周辺</a:t>
            </a:r>
            <a:endParaRPr kumimoji="1" lang="en-US" altLang="ja-JP" sz="40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5C2A30-7269-418F-9D18-4B8AB17BAA04}"/>
              </a:ext>
            </a:extLst>
          </p:cNvPr>
          <p:cNvSpPr txBox="1"/>
          <p:nvPr/>
        </p:nvSpPr>
        <p:spPr>
          <a:xfrm>
            <a:off x="402017" y="1093601"/>
            <a:ext cx="334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メソポタミア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95885" y="866776"/>
            <a:ext cx="12010390" cy="5662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AC42C6A-8316-46AE-B0A4-9E5D8777A999}"/>
              </a:ext>
            </a:extLst>
          </p:cNvPr>
          <p:cNvSpPr txBox="1"/>
          <p:nvPr/>
        </p:nvSpPr>
        <p:spPr>
          <a:xfrm>
            <a:off x="402017" y="2173767"/>
            <a:ext cx="2550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エジプト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D2C4EEC-8868-41FE-AE8E-ECBB25A0992D}"/>
              </a:ext>
            </a:extLst>
          </p:cNvPr>
          <p:cNvSpPr txBox="1"/>
          <p:nvPr/>
        </p:nvSpPr>
        <p:spPr>
          <a:xfrm>
            <a:off x="402016" y="3277719"/>
            <a:ext cx="517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シリア・パレスチナ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571DCFD-F93A-437E-8D83-7296BD4A292B}"/>
              </a:ext>
            </a:extLst>
          </p:cNvPr>
          <p:cNvSpPr txBox="1"/>
          <p:nvPr/>
        </p:nvSpPr>
        <p:spPr>
          <a:xfrm>
            <a:off x="402015" y="4402416"/>
            <a:ext cx="517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エーゲ海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1007BB54-8590-4B33-839F-D1B1BEF39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4" y="1012099"/>
            <a:ext cx="6460505" cy="429623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220B260-7E2B-4B26-B851-9FE035940918}"/>
              </a:ext>
            </a:extLst>
          </p:cNvPr>
          <p:cNvSpPr txBox="1"/>
          <p:nvPr/>
        </p:nvSpPr>
        <p:spPr>
          <a:xfrm>
            <a:off x="367695" y="5506368"/>
            <a:ext cx="5433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オリエント統一と分裂</a:t>
            </a:r>
          </a:p>
        </p:txBody>
      </p:sp>
      <p:sp>
        <p:nvSpPr>
          <p:cNvPr id="9" name="フレーム 8"/>
          <p:cNvSpPr/>
          <p:nvPr/>
        </p:nvSpPr>
        <p:spPr>
          <a:xfrm>
            <a:off x="283271" y="3112012"/>
            <a:ext cx="4910521" cy="882674"/>
          </a:xfrm>
          <a:prstGeom prst="frame">
            <a:avLst>
              <a:gd name="adj1" fmla="val 433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E2CBBC5C-E2EF-48A1-AF6C-B1F439F67327}"/>
              </a:ext>
            </a:extLst>
          </p:cNvPr>
          <p:cNvSpPr/>
          <p:nvPr/>
        </p:nvSpPr>
        <p:spPr>
          <a:xfrm rot="19877209">
            <a:off x="6121785" y="1413401"/>
            <a:ext cx="737091" cy="999391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10ACD9F-9C3F-4A79-BB76-0833A5C637D5}"/>
              </a:ext>
            </a:extLst>
          </p:cNvPr>
          <p:cNvSpPr txBox="1"/>
          <p:nvPr/>
        </p:nvSpPr>
        <p:spPr>
          <a:xfrm rot="20166323">
            <a:off x="6319147" y="1466037"/>
            <a:ext cx="430887" cy="10989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エーゲ海</a:t>
            </a:r>
          </a:p>
        </p:txBody>
      </p:sp>
    </p:spTree>
    <p:extLst>
      <p:ext uri="{BB962C8B-B14F-4D97-AF65-F5344CB8AC3E}">
        <p14:creationId xmlns:p14="http://schemas.microsoft.com/office/powerpoint/2010/main" val="1035395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91C0151-D2ED-4656-AA75-DCF762618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39" y="574517"/>
            <a:ext cx="8584909" cy="5708965"/>
          </a:xfrm>
          <a:prstGeom prst="rect">
            <a:avLst/>
          </a:prstGeom>
        </p:spPr>
      </p:pic>
      <p:sp>
        <p:nvSpPr>
          <p:cNvPr id="7" name="矢印: 下 6">
            <a:extLst>
              <a:ext uri="{FF2B5EF4-FFF2-40B4-BE49-F238E27FC236}">
                <a16:creationId xmlns:a16="http://schemas.microsoft.com/office/drawing/2014/main" id="{EC0CD292-09E5-47F4-AC85-8C51F66177A5}"/>
              </a:ext>
            </a:extLst>
          </p:cNvPr>
          <p:cNvSpPr/>
          <p:nvPr/>
        </p:nvSpPr>
        <p:spPr>
          <a:xfrm rot="2047883">
            <a:off x="5362976" y="1742812"/>
            <a:ext cx="1363269" cy="206733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移住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693E88F1-1172-44BA-86E0-65CB75ADD431}"/>
              </a:ext>
            </a:extLst>
          </p:cNvPr>
          <p:cNvSpPr/>
          <p:nvPr/>
        </p:nvSpPr>
        <p:spPr>
          <a:xfrm>
            <a:off x="7088848" y="2444046"/>
            <a:ext cx="2780193" cy="1232275"/>
          </a:xfrm>
          <a:prstGeom prst="wedgeRoundRectCallout">
            <a:avLst>
              <a:gd name="adj1" fmla="val -58736"/>
              <a:gd name="adj2" fmla="val -40583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ヒクソスと一緒に！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C2ECAEF-96DB-4A3A-97B9-3FB8447E9ADE}"/>
              </a:ext>
            </a:extLst>
          </p:cNvPr>
          <p:cNvSpPr txBox="1"/>
          <p:nvPr/>
        </p:nvSpPr>
        <p:spPr>
          <a:xfrm>
            <a:off x="443904" y="3020815"/>
            <a:ext cx="4158585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ヒクソス撃退後</a:t>
            </a:r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9C0D1734-B02C-4218-8BA5-F016A8EB35B6}"/>
              </a:ext>
            </a:extLst>
          </p:cNvPr>
          <p:cNvSpPr/>
          <p:nvPr/>
        </p:nvSpPr>
        <p:spPr>
          <a:xfrm>
            <a:off x="2074097" y="3878144"/>
            <a:ext cx="905379" cy="60454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72C0B228-7E61-479D-BEF3-7AD4D8199DA4}"/>
              </a:ext>
            </a:extLst>
          </p:cNvPr>
          <p:cNvSpPr/>
          <p:nvPr/>
        </p:nvSpPr>
        <p:spPr>
          <a:xfrm>
            <a:off x="7799664" y="4101616"/>
            <a:ext cx="3043609" cy="720274"/>
          </a:xfrm>
          <a:prstGeom prst="wedgeRoundRectCallout">
            <a:avLst>
              <a:gd name="adj1" fmla="val -70415"/>
              <a:gd name="adj2" fmla="val -2512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つらいよー！</a:t>
            </a:r>
          </a:p>
        </p:txBody>
      </p:sp>
      <p:pic>
        <p:nvPicPr>
          <p:cNvPr id="13" name="Picture 2" descr="強制労働のイラスト | かわいいフリー素材集 いらすとや">
            <a:extLst>
              <a:ext uri="{FF2B5EF4-FFF2-40B4-BE49-F238E27FC236}">
                <a16:creationId xmlns:a16="http://schemas.microsoft.com/office/drawing/2014/main" id="{CC41579C-BAE2-4CBA-965E-B268FA8CF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26" y="3655381"/>
            <a:ext cx="2152938" cy="198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AB0DCCF-AE4C-4464-85CF-1A1A090267BF}"/>
              </a:ext>
            </a:extLst>
          </p:cNvPr>
          <p:cNvSpPr txBox="1"/>
          <p:nvPr/>
        </p:nvSpPr>
        <p:spPr>
          <a:xfrm>
            <a:off x="5197542" y="5305657"/>
            <a:ext cx="2603279" cy="646331"/>
          </a:xfrm>
          <a:prstGeom prst="rect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ヘブライ人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94639" y="2315284"/>
            <a:ext cx="1586276" cy="173363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C2ECAEF-96DB-4A3A-97B9-3FB8447E9ADE}"/>
              </a:ext>
            </a:extLst>
          </p:cNvPr>
          <p:cNvSpPr txBox="1"/>
          <p:nvPr/>
        </p:nvSpPr>
        <p:spPr>
          <a:xfrm>
            <a:off x="442575" y="5326597"/>
            <a:ext cx="4371823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ヘブライ人に</a:t>
            </a:r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圧政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AB0DCCF-AE4C-4464-85CF-1A1A090267BF}"/>
              </a:ext>
            </a:extLst>
          </p:cNvPr>
          <p:cNvSpPr txBox="1"/>
          <p:nvPr/>
        </p:nvSpPr>
        <p:spPr>
          <a:xfrm>
            <a:off x="6485928" y="1251249"/>
            <a:ext cx="2603279" cy="646331"/>
          </a:xfrm>
          <a:prstGeom prst="rect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ヘブライ人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C2ECAEF-96DB-4A3A-97B9-3FB8447E9ADE}"/>
              </a:ext>
            </a:extLst>
          </p:cNvPr>
          <p:cNvSpPr txBox="1"/>
          <p:nvPr/>
        </p:nvSpPr>
        <p:spPr>
          <a:xfrm>
            <a:off x="443905" y="2300816"/>
            <a:ext cx="1856194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中王国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C2ECAEF-96DB-4A3A-97B9-3FB8447E9ADE}"/>
              </a:ext>
            </a:extLst>
          </p:cNvPr>
          <p:cNvSpPr txBox="1"/>
          <p:nvPr/>
        </p:nvSpPr>
        <p:spPr>
          <a:xfrm>
            <a:off x="442575" y="4606598"/>
            <a:ext cx="1856194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新王国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D4C2677-5A96-5DF4-9E95-AE8A0AD3C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795" y="682057"/>
            <a:ext cx="1555182" cy="165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20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図 58">
            <a:extLst>
              <a:ext uri="{FF2B5EF4-FFF2-40B4-BE49-F238E27FC236}">
                <a16:creationId xmlns:a16="http://schemas.microsoft.com/office/drawing/2014/main" id="{266FB505-1027-C1B6-65DE-75483252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043" y="273515"/>
            <a:ext cx="4951875" cy="6273226"/>
          </a:xfrm>
          <a:prstGeom prst="rect">
            <a:avLst/>
          </a:prstGeom>
        </p:spPr>
      </p:pic>
      <p:sp>
        <p:nvSpPr>
          <p:cNvPr id="61" name="楕円 60">
            <a:extLst>
              <a:ext uri="{FF2B5EF4-FFF2-40B4-BE49-F238E27FC236}">
                <a16:creationId xmlns:a16="http://schemas.microsoft.com/office/drawing/2014/main" id="{C7E83FD3-68DF-7532-31B9-4E9AD10F2F80}"/>
              </a:ext>
            </a:extLst>
          </p:cNvPr>
          <p:cNvSpPr/>
          <p:nvPr/>
        </p:nvSpPr>
        <p:spPr>
          <a:xfrm rot="1729891">
            <a:off x="8259651" y="615250"/>
            <a:ext cx="2960967" cy="6005329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四角形 16">
            <a:extLst>
              <a:ext uri="{FF2B5EF4-FFF2-40B4-BE49-F238E27FC236}">
                <a16:creationId xmlns:a16="http://schemas.microsoft.com/office/drawing/2014/main" id="{85E10685-BA18-4F2C-E6D8-3F0F4BF2C98A}"/>
              </a:ext>
            </a:extLst>
          </p:cNvPr>
          <p:cNvSpPr/>
          <p:nvPr/>
        </p:nvSpPr>
        <p:spPr>
          <a:xfrm>
            <a:off x="105693" y="138486"/>
            <a:ext cx="5415027" cy="3141206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20689258-DF23-4F99-1819-E5723AE09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67" y="660243"/>
            <a:ext cx="2208976" cy="2058029"/>
          </a:xfrm>
          <a:prstGeom prst="rect">
            <a:avLst/>
          </a:prstGeom>
        </p:spPr>
      </p:pic>
      <p:sp>
        <p:nvSpPr>
          <p:cNvPr id="21" name="正方形/長方形 13">
            <a:extLst>
              <a:ext uri="{FF2B5EF4-FFF2-40B4-BE49-F238E27FC236}">
                <a16:creationId xmlns:a16="http://schemas.microsoft.com/office/drawing/2014/main" id="{4B3FFD33-BC75-26EA-384B-DE710BB39E20}"/>
              </a:ext>
            </a:extLst>
          </p:cNvPr>
          <p:cNvSpPr/>
          <p:nvPr/>
        </p:nvSpPr>
        <p:spPr>
          <a:xfrm>
            <a:off x="268890" y="660243"/>
            <a:ext cx="1653226" cy="617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海の民</a:t>
            </a:r>
          </a:p>
        </p:txBody>
      </p:sp>
      <p:sp>
        <p:nvSpPr>
          <p:cNvPr id="23" name="爆発: 8 pt 22">
            <a:extLst>
              <a:ext uri="{FF2B5EF4-FFF2-40B4-BE49-F238E27FC236}">
                <a16:creationId xmlns:a16="http://schemas.microsoft.com/office/drawing/2014/main" id="{6B38CF6F-CED9-42E1-EA4D-84A90781BC15}"/>
              </a:ext>
            </a:extLst>
          </p:cNvPr>
          <p:cNvSpPr/>
          <p:nvPr/>
        </p:nvSpPr>
        <p:spPr>
          <a:xfrm>
            <a:off x="1983505" y="1387528"/>
            <a:ext cx="1032699" cy="1032699"/>
          </a:xfrm>
          <a:prstGeom prst="irregularSeal1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5F2F51DD-A862-55B1-8093-6635A95CE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7139" y="1547779"/>
            <a:ext cx="1596728" cy="1309222"/>
          </a:xfrm>
          <a:prstGeom prst="rect">
            <a:avLst/>
          </a:prstGeom>
        </p:spPr>
      </p:pic>
      <p:sp>
        <p:nvSpPr>
          <p:cNvPr id="27" name="正方形/長方形 13">
            <a:extLst>
              <a:ext uri="{FF2B5EF4-FFF2-40B4-BE49-F238E27FC236}">
                <a16:creationId xmlns:a16="http://schemas.microsoft.com/office/drawing/2014/main" id="{1D5A1478-A09B-365B-E16A-2C85B04828CE}"/>
              </a:ext>
            </a:extLst>
          </p:cNvPr>
          <p:cNvSpPr/>
          <p:nvPr/>
        </p:nvSpPr>
        <p:spPr>
          <a:xfrm>
            <a:off x="2813205" y="327965"/>
            <a:ext cx="2614973" cy="6172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ヘブライ人</a:t>
            </a:r>
          </a:p>
        </p:txBody>
      </p:sp>
      <p:sp>
        <p:nvSpPr>
          <p:cNvPr id="29" name="正方形/長方形 13">
            <a:extLst>
              <a:ext uri="{FF2B5EF4-FFF2-40B4-BE49-F238E27FC236}">
                <a16:creationId xmlns:a16="http://schemas.microsoft.com/office/drawing/2014/main" id="{B9B51C1B-0015-DD35-76F5-8D42CBD79B9F}"/>
              </a:ext>
            </a:extLst>
          </p:cNvPr>
          <p:cNvSpPr/>
          <p:nvPr/>
        </p:nvSpPr>
        <p:spPr>
          <a:xfrm>
            <a:off x="3572238" y="2548399"/>
            <a:ext cx="1312440" cy="61720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混乱</a:t>
            </a:r>
            <a:endParaRPr kumimoji="1" lang="ja-JP" altLang="en-US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1" name="四角形 30">
            <a:extLst>
              <a:ext uri="{FF2B5EF4-FFF2-40B4-BE49-F238E27FC236}">
                <a16:creationId xmlns:a16="http://schemas.microsoft.com/office/drawing/2014/main" id="{6A3EC61E-81D8-CAAB-510E-07D6278C9BB5}"/>
              </a:ext>
            </a:extLst>
          </p:cNvPr>
          <p:cNvSpPr/>
          <p:nvPr/>
        </p:nvSpPr>
        <p:spPr>
          <a:xfrm>
            <a:off x="109615" y="3578309"/>
            <a:ext cx="5415027" cy="3141206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33" name="右矢印 15">
            <a:extLst>
              <a:ext uri="{FF2B5EF4-FFF2-40B4-BE49-F238E27FC236}">
                <a16:creationId xmlns:a16="http://schemas.microsoft.com/office/drawing/2014/main" id="{27D3B074-A9E9-3BCD-3421-FBB6BAE4AAF1}"/>
              </a:ext>
            </a:extLst>
          </p:cNvPr>
          <p:cNvSpPr/>
          <p:nvPr/>
        </p:nvSpPr>
        <p:spPr>
          <a:xfrm rot="5400000">
            <a:off x="2496297" y="2731407"/>
            <a:ext cx="617206" cy="1398386"/>
          </a:xfrm>
          <a:prstGeom prst="rightArrow">
            <a:avLst>
              <a:gd name="adj1" fmla="val 50000"/>
              <a:gd name="adj2" fmla="val 574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35" name="正方形/長方形 13">
            <a:extLst>
              <a:ext uri="{FF2B5EF4-FFF2-40B4-BE49-F238E27FC236}">
                <a16:creationId xmlns:a16="http://schemas.microsoft.com/office/drawing/2014/main" id="{DF85E408-C698-6FC2-068A-C450D440AD10}"/>
              </a:ext>
            </a:extLst>
          </p:cNvPr>
          <p:cNvSpPr/>
          <p:nvPr/>
        </p:nvSpPr>
        <p:spPr>
          <a:xfrm>
            <a:off x="268890" y="4005285"/>
            <a:ext cx="1653226" cy="617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海の民</a:t>
            </a: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FF861E1F-C0C8-F703-0AFB-650EEB60E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7139" y="4892821"/>
            <a:ext cx="1596728" cy="1309222"/>
          </a:xfrm>
          <a:prstGeom prst="rect">
            <a:avLst/>
          </a:prstGeom>
        </p:spPr>
      </p:pic>
      <p:sp>
        <p:nvSpPr>
          <p:cNvPr id="39" name="爆発: 8 pt 38">
            <a:extLst>
              <a:ext uri="{FF2B5EF4-FFF2-40B4-BE49-F238E27FC236}">
                <a16:creationId xmlns:a16="http://schemas.microsoft.com/office/drawing/2014/main" id="{B32E39A0-D3C5-F3F4-5BAA-96DE44F8D00C}"/>
              </a:ext>
            </a:extLst>
          </p:cNvPr>
          <p:cNvSpPr/>
          <p:nvPr/>
        </p:nvSpPr>
        <p:spPr>
          <a:xfrm>
            <a:off x="1771596" y="5015266"/>
            <a:ext cx="1032699" cy="1032699"/>
          </a:xfrm>
          <a:prstGeom prst="irregularSeal1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D9976231-CF03-3711-CBE0-EB31A5F37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204" y="4479266"/>
            <a:ext cx="2152240" cy="1490426"/>
          </a:xfrm>
          <a:prstGeom prst="rect">
            <a:avLst/>
          </a:prstGeom>
        </p:spPr>
      </p:pic>
      <p:sp>
        <p:nvSpPr>
          <p:cNvPr id="43" name="正方形/長方形 13">
            <a:extLst>
              <a:ext uri="{FF2B5EF4-FFF2-40B4-BE49-F238E27FC236}">
                <a16:creationId xmlns:a16="http://schemas.microsoft.com/office/drawing/2014/main" id="{974B223E-715F-E2D2-A0E7-001ABD78E817}"/>
              </a:ext>
            </a:extLst>
          </p:cNvPr>
          <p:cNvSpPr/>
          <p:nvPr/>
        </p:nvSpPr>
        <p:spPr>
          <a:xfrm>
            <a:off x="3526952" y="5819157"/>
            <a:ext cx="1312440" cy="61720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団結</a:t>
            </a:r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79EA610E-335E-E9AE-3A0E-DBFBA5C82609}"/>
              </a:ext>
            </a:extLst>
          </p:cNvPr>
          <p:cNvSpPr/>
          <p:nvPr/>
        </p:nvSpPr>
        <p:spPr>
          <a:xfrm>
            <a:off x="8636187" y="4584726"/>
            <a:ext cx="278296" cy="3021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吹き出し: 角を丸めた四角形 46">
            <a:extLst>
              <a:ext uri="{FF2B5EF4-FFF2-40B4-BE49-F238E27FC236}">
                <a16:creationId xmlns:a16="http://schemas.microsoft.com/office/drawing/2014/main" id="{2C4AA9DF-84DF-3D2A-0B16-DDBF2C5D27BE}"/>
              </a:ext>
            </a:extLst>
          </p:cNvPr>
          <p:cNvSpPr/>
          <p:nvPr/>
        </p:nvSpPr>
        <p:spPr>
          <a:xfrm>
            <a:off x="8914483" y="5109810"/>
            <a:ext cx="3094447" cy="709347"/>
          </a:xfrm>
          <a:prstGeom prst="wedgeRoundRectCallout">
            <a:avLst>
              <a:gd name="adj1" fmla="val -48204"/>
              <a:gd name="adj2" fmla="val -94084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イェルサレム</a:t>
            </a:r>
          </a:p>
        </p:txBody>
      </p:sp>
      <p:sp>
        <p:nvSpPr>
          <p:cNvPr id="49" name="正方形/長方形 11">
            <a:extLst>
              <a:ext uri="{FF2B5EF4-FFF2-40B4-BE49-F238E27FC236}">
                <a16:creationId xmlns:a16="http://schemas.microsoft.com/office/drawing/2014/main" id="{C49FBEDA-63C7-1ACC-4F8D-82ECC90845B6}"/>
              </a:ext>
            </a:extLst>
          </p:cNvPr>
          <p:cNvSpPr/>
          <p:nvPr/>
        </p:nvSpPr>
        <p:spPr>
          <a:xfrm>
            <a:off x="8252571" y="3200644"/>
            <a:ext cx="3094446" cy="68559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ヘブライ王国</a:t>
            </a:r>
          </a:p>
        </p:txBody>
      </p:sp>
      <p:sp>
        <p:nvSpPr>
          <p:cNvPr id="63" name="右矢印 15">
            <a:extLst>
              <a:ext uri="{FF2B5EF4-FFF2-40B4-BE49-F238E27FC236}">
                <a16:creationId xmlns:a16="http://schemas.microsoft.com/office/drawing/2014/main" id="{CF0373A7-8255-7DD2-2030-EC78A6638FA5}"/>
              </a:ext>
            </a:extLst>
          </p:cNvPr>
          <p:cNvSpPr/>
          <p:nvPr/>
        </p:nvSpPr>
        <p:spPr>
          <a:xfrm>
            <a:off x="5602752" y="4187683"/>
            <a:ext cx="1392425" cy="1398386"/>
          </a:xfrm>
          <a:prstGeom prst="rightArrow">
            <a:avLst>
              <a:gd name="adj1" fmla="val 50000"/>
              <a:gd name="adj2" fmla="val 574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65" name="正方形/長方形 13">
            <a:extLst>
              <a:ext uri="{FF2B5EF4-FFF2-40B4-BE49-F238E27FC236}">
                <a16:creationId xmlns:a16="http://schemas.microsoft.com/office/drawing/2014/main" id="{81B6C0E3-FFAD-1BCB-13BC-AA0B1236B32E}"/>
              </a:ext>
            </a:extLst>
          </p:cNvPr>
          <p:cNvSpPr/>
          <p:nvPr/>
        </p:nvSpPr>
        <p:spPr>
          <a:xfrm>
            <a:off x="2875685" y="3961476"/>
            <a:ext cx="2614973" cy="6172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ヘブライ人</a:t>
            </a:r>
          </a:p>
        </p:txBody>
      </p:sp>
    </p:spTree>
    <p:extLst>
      <p:ext uri="{BB962C8B-B14F-4D97-AF65-F5344CB8AC3E}">
        <p14:creationId xmlns:p14="http://schemas.microsoft.com/office/powerpoint/2010/main" val="1391647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92E0F78-D871-49DD-8E43-EFCC233B7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708" y="43638"/>
            <a:ext cx="5344583" cy="6770723"/>
          </a:xfrm>
          <a:prstGeom prst="rect">
            <a:avLst/>
          </a:prstGeom>
        </p:spPr>
      </p:pic>
      <p:sp>
        <p:nvSpPr>
          <p:cNvPr id="51" name="吹き出し: 四角形 50">
            <a:extLst>
              <a:ext uri="{FF2B5EF4-FFF2-40B4-BE49-F238E27FC236}">
                <a16:creationId xmlns:a16="http://schemas.microsoft.com/office/drawing/2014/main" id="{B193F36A-4214-8CE6-F28D-2D48907CCD58}"/>
              </a:ext>
            </a:extLst>
          </p:cNvPr>
          <p:cNvSpPr/>
          <p:nvPr/>
        </p:nvSpPr>
        <p:spPr>
          <a:xfrm>
            <a:off x="6823604" y="2737315"/>
            <a:ext cx="3429000" cy="759926"/>
          </a:xfrm>
          <a:prstGeom prst="wedgeRectCallout">
            <a:avLst>
              <a:gd name="adj1" fmla="val -44846"/>
              <a:gd name="adj2" fmla="val 110250"/>
            </a:avLst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イスラエル王国</a:t>
            </a:r>
            <a:endParaRPr lang="ja-JP" altLang="en-US" sz="3600" dirty="0"/>
          </a:p>
        </p:txBody>
      </p:sp>
      <p:sp>
        <p:nvSpPr>
          <p:cNvPr id="53" name="吹き出し: 四角形 52">
            <a:extLst>
              <a:ext uri="{FF2B5EF4-FFF2-40B4-BE49-F238E27FC236}">
                <a16:creationId xmlns:a16="http://schemas.microsoft.com/office/drawing/2014/main" id="{8ACBA66F-6CE5-F467-D908-CCB21C67451C}"/>
              </a:ext>
            </a:extLst>
          </p:cNvPr>
          <p:cNvSpPr/>
          <p:nvPr/>
        </p:nvSpPr>
        <p:spPr>
          <a:xfrm>
            <a:off x="1759480" y="5476875"/>
            <a:ext cx="2136774" cy="793750"/>
          </a:xfrm>
          <a:prstGeom prst="wedgeRectCallout">
            <a:avLst>
              <a:gd name="adj1" fmla="val 71380"/>
              <a:gd name="adj2" fmla="val -29388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ユダ王国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702938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強制労働のイラスト | かわいいフリー素材集 いらすとや">
            <a:extLst>
              <a:ext uri="{FF2B5EF4-FFF2-40B4-BE49-F238E27FC236}">
                <a16:creationId xmlns:a16="http://schemas.microsoft.com/office/drawing/2014/main" id="{3C6D6285-0673-4963-B95B-F28CBEB7D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71" y="582923"/>
            <a:ext cx="2997006" cy="27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589384D5-742F-49CA-AA0E-ECFF8129A166}"/>
              </a:ext>
            </a:extLst>
          </p:cNvPr>
          <p:cNvSpPr/>
          <p:nvPr/>
        </p:nvSpPr>
        <p:spPr>
          <a:xfrm>
            <a:off x="622850" y="3242412"/>
            <a:ext cx="3124861" cy="58477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エジプト圧政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54FEA700-4A96-43AE-A38F-B0E46BB2A5DE}"/>
              </a:ext>
            </a:extLst>
          </p:cNvPr>
          <p:cNvSpPr/>
          <p:nvPr/>
        </p:nvSpPr>
        <p:spPr>
          <a:xfrm>
            <a:off x="4051850" y="3242412"/>
            <a:ext cx="3124861" cy="5847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バビロン捕囚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11E6826-1A0F-45A4-AEAE-70A2345D35E8}"/>
              </a:ext>
            </a:extLst>
          </p:cNvPr>
          <p:cNvSpPr txBox="1"/>
          <p:nvPr/>
        </p:nvSpPr>
        <p:spPr>
          <a:xfrm>
            <a:off x="7972830" y="1741961"/>
            <a:ext cx="3506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の過去</a:t>
            </a:r>
          </a:p>
        </p:txBody>
      </p:sp>
      <p:sp>
        <p:nvSpPr>
          <p:cNvPr id="8" name="吹き出し: 上矢印 7">
            <a:extLst>
              <a:ext uri="{FF2B5EF4-FFF2-40B4-BE49-F238E27FC236}">
                <a16:creationId xmlns:a16="http://schemas.microsoft.com/office/drawing/2014/main" id="{1B0B42A5-CB5C-4A89-A678-9BC82F49AE08}"/>
              </a:ext>
            </a:extLst>
          </p:cNvPr>
          <p:cNvSpPr/>
          <p:nvPr/>
        </p:nvSpPr>
        <p:spPr>
          <a:xfrm>
            <a:off x="2249947" y="3903080"/>
            <a:ext cx="7394713" cy="1915417"/>
          </a:xfrm>
          <a:prstGeom prst="upArrowCallo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民族的苦難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540" y="3242412"/>
            <a:ext cx="2578518" cy="272498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E86DB21-AC52-A2B0-7CBF-D212FBB47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850" y="1088568"/>
            <a:ext cx="3099039" cy="21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50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188" y="165301"/>
            <a:ext cx="2160111" cy="239897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1C82D7-AFFD-4FBE-868B-C060D839F057}"/>
              </a:ext>
            </a:extLst>
          </p:cNvPr>
          <p:cNvSpPr txBox="1"/>
          <p:nvPr/>
        </p:nvSpPr>
        <p:spPr>
          <a:xfrm>
            <a:off x="5033436" y="980749"/>
            <a:ext cx="3181877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8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旧約聖書</a:t>
            </a:r>
            <a:endParaRPr kumimoji="1" lang="ja-JP" altLang="en-US" sz="48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1C82D7-AFFD-4FBE-868B-C060D839F057}"/>
              </a:ext>
            </a:extLst>
          </p:cNvPr>
          <p:cNvSpPr txBox="1"/>
          <p:nvPr/>
        </p:nvSpPr>
        <p:spPr>
          <a:xfrm>
            <a:off x="149701" y="980750"/>
            <a:ext cx="453991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</a:t>
            </a:r>
            <a:r>
              <a:rPr lang="ja-JP" altLang="en-US" sz="48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ヤ教の聖典</a:t>
            </a:r>
            <a:endParaRPr kumimoji="1" lang="ja-JP" altLang="en-US" sz="48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01" y="2381247"/>
            <a:ext cx="3327503" cy="332750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202" y="2666446"/>
            <a:ext cx="3861742" cy="2790108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369662" y="5235508"/>
            <a:ext cx="2887579" cy="9464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バベルの塔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3964283" y="5235508"/>
            <a:ext cx="2887579" cy="9464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ノアの箱舟</a:t>
            </a:r>
          </a:p>
        </p:txBody>
      </p:sp>
      <p:sp>
        <p:nvSpPr>
          <p:cNvPr id="12" name="四角形吹き出し 11"/>
          <p:cNvSpPr/>
          <p:nvPr/>
        </p:nvSpPr>
        <p:spPr>
          <a:xfrm>
            <a:off x="7558905" y="2666446"/>
            <a:ext cx="4319140" cy="2534155"/>
          </a:xfrm>
          <a:prstGeom prst="wedgeRectCallout">
            <a:avLst>
              <a:gd name="adj1" fmla="val -47218"/>
              <a:gd name="adj2" fmla="val -80533"/>
            </a:avLst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キリスト教の聖典にもなって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るよ！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「旧」はキリスト教側の言い方！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0824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51B65C-4A43-400F-8EC7-32DA4B5C14B2}"/>
              </a:ext>
            </a:extLst>
          </p:cNvPr>
          <p:cNvSpPr txBox="1"/>
          <p:nvPr/>
        </p:nvSpPr>
        <p:spPr>
          <a:xfrm>
            <a:off x="209837" y="838265"/>
            <a:ext cx="303035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ヘブライ人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949C5484-F0B4-40F7-A928-56A0799708F4}"/>
              </a:ext>
            </a:extLst>
          </p:cNvPr>
          <p:cNvSpPr/>
          <p:nvPr/>
        </p:nvSpPr>
        <p:spPr>
          <a:xfrm>
            <a:off x="1259863" y="2004519"/>
            <a:ext cx="465150" cy="47637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2A0068E-3EBA-43BE-A486-40C2BE0F7752}"/>
              </a:ext>
            </a:extLst>
          </p:cNvPr>
          <p:cNvSpPr txBox="1"/>
          <p:nvPr/>
        </p:nvSpPr>
        <p:spPr>
          <a:xfrm>
            <a:off x="1206855" y="1540486"/>
            <a:ext cx="625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・モーセの「出エジプト」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ED44BB-8088-400F-A8C9-6577ACA4D42D}"/>
              </a:ext>
            </a:extLst>
          </p:cNvPr>
          <p:cNvSpPr txBox="1"/>
          <p:nvPr/>
        </p:nvSpPr>
        <p:spPr>
          <a:xfrm>
            <a:off x="1206854" y="2380450"/>
            <a:ext cx="625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・ヘブライ王国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21AC0C6-4093-49FA-90D5-73AE960947E2}"/>
              </a:ext>
            </a:extLst>
          </p:cNvPr>
          <p:cNvSpPr txBox="1"/>
          <p:nvPr/>
        </p:nvSpPr>
        <p:spPr>
          <a:xfrm>
            <a:off x="1660079" y="2973037"/>
            <a:ext cx="625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ダヴィデ王、ソロモン王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143749EE-B4D2-4190-AEE5-C1F372792796}"/>
              </a:ext>
            </a:extLst>
          </p:cNvPr>
          <p:cNvSpPr/>
          <p:nvPr/>
        </p:nvSpPr>
        <p:spPr>
          <a:xfrm>
            <a:off x="1278870" y="2819825"/>
            <a:ext cx="465150" cy="103678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28DA907-8D6E-407A-B26C-5CEB694BF390}"/>
              </a:ext>
            </a:extLst>
          </p:cNvPr>
          <p:cNvSpPr txBox="1"/>
          <p:nvPr/>
        </p:nvSpPr>
        <p:spPr>
          <a:xfrm>
            <a:off x="1206854" y="3856606"/>
            <a:ext cx="513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・北：イスラエル王国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南：ユダ王国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D1354C2-EB1A-4111-92D9-4AA6E145DA71}"/>
              </a:ext>
            </a:extLst>
          </p:cNvPr>
          <p:cNvSpPr txBox="1"/>
          <p:nvPr/>
        </p:nvSpPr>
        <p:spPr>
          <a:xfrm>
            <a:off x="4546403" y="4410604"/>
            <a:ext cx="409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バビロン捕囚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3839187-57DA-4B85-BD3C-8E65DA1DD4EE}"/>
              </a:ext>
            </a:extLst>
          </p:cNvPr>
          <p:cNvSpPr txBox="1"/>
          <p:nvPr/>
        </p:nvSpPr>
        <p:spPr>
          <a:xfrm>
            <a:off x="209836" y="5020360"/>
            <a:ext cx="303035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ユダヤ教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91908C1-3B0D-4B3D-8FD0-75ED87EA9AE9}"/>
              </a:ext>
            </a:extLst>
          </p:cNvPr>
          <p:cNvSpPr txBox="1"/>
          <p:nvPr/>
        </p:nvSpPr>
        <p:spPr>
          <a:xfrm>
            <a:off x="253342" y="5666691"/>
            <a:ext cx="11685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唯一神ヤハウェ、偶像崇拝禁止、選民思想、</a:t>
            </a:r>
          </a:p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救世主</a:t>
            </a:r>
            <a:r>
              <a:rPr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メシア</a:t>
            </a:r>
            <a:r>
              <a:rPr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、旧約聖書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7">
            <a:extLst>
              <a:ext uri="{FF2B5EF4-FFF2-40B4-BE49-F238E27FC236}">
                <a16:creationId xmlns:a16="http://schemas.microsoft.com/office/drawing/2014/main" id="{6447B7D7-8497-1EF5-7DC8-C06FCE2542C4}"/>
              </a:ext>
            </a:extLst>
          </p:cNvPr>
          <p:cNvSpPr/>
          <p:nvPr/>
        </p:nvSpPr>
        <p:spPr>
          <a:xfrm>
            <a:off x="148701" y="396564"/>
            <a:ext cx="11894598" cy="63628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43B3180-C15B-D585-79AE-3F8D4C3DBDBC}"/>
              </a:ext>
            </a:extLst>
          </p:cNvPr>
          <p:cNvSpPr txBox="1"/>
          <p:nvPr/>
        </p:nvSpPr>
        <p:spPr>
          <a:xfrm>
            <a:off x="148701" y="41222"/>
            <a:ext cx="4851924" cy="70788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シリア・パレスチナ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0688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171</Words>
  <Application>Microsoft Office PowerPoint</Application>
  <PresentationFormat>ワイド画面</PresentationFormat>
  <Paragraphs>50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468</cp:revision>
  <dcterms:created xsi:type="dcterms:W3CDTF">2019-06-25T21:59:19Z</dcterms:created>
  <dcterms:modified xsi:type="dcterms:W3CDTF">2024-02-02T06:37:58Z</dcterms:modified>
</cp:coreProperties>
</file>