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5"/>
  </p:notesMasterIdLst>
  <p:sldIdLst>
    <p:sldId id="519" r:id="rId2"/>
    <p:sldId id="806" r:id="rId3"/>
    <p:sldId id="700" r:id="rId4"/>
    <p:sldId id="807" r:id="rId5"/>
    <p:sldId id="704" r:id="rId6"/>
    <p:sldId id="687" r:id="rId7"/>
    <p:sldId id="705" r:id="rId8"/>
    <p:sldId id="703" r:id="rId9"/>
    <p:sldId id="808" r:id="rId10"/>
    <p:sldId id="708" r:id="rId11"/>
    <p:sldId id="709" r:id="rId12"/>
    <p:sldId id="809" r:id="rId13"/>
    <p:sldId id="793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5EEFC"/>
    <a:srgbClr val="E9D9F7"/>
    <a:srgbClr val="E91FE9"/>
    <a:srgbClr val="FF0066"/>
    <a:srgbClr val="E9D7F3"/>
    <a:srgbClr val="B482DA"/>
    <a:srgbClr val="A86ED4"/>
    <a:srgbClr val="FF99CC"/>
    <a:srgbClr val="ED4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1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84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EB91D177-243C-4D66-8372-A047563F8481}"/>
    <pc:docChg chg="undo redo custSel addSld delSld modSld">
      <pc:chgData name="" userId="4df855aef7cffa4d" providerId="LiveId" clId="{EB91D177-243C-4D66-8372-A047563F8481}" dt="2024-01-04T23:45:32.502" v="2203" actId="20577"/>
      <pc:docMkLst>
        <pc:docMk/>
      </pc:docMkLst>
      <pc:sldChg chg="addSp delSp modSp add modAnim">
        <pc:chgData name="" userId="4df855aef7cffa4d" providerId="LiveId" clId="{EB91D177-243C-4D66-8372-A047563F8481}" dt="2024-01-04T23:14:11.568" v="774" actId="1076"/>
        <pc:sldMkLst>
          <pc:docMk/>
          <pc:sldMk cId="869826982" sldId="708"/>
        </pc:sldMkLst>
        <pc:spChg chg="del">
          <ac:chgData name="" userId="4df855aef7cffa4d" providerId="LiveId" clId="{EB91D177-243C-4D66-8372-A047563F8481}" dt="2024-01-04T23:04:39.483" v="516" actId="478"/>
          <ac:spMkLst>
            <pc:docMk/>
            <pc:sldMk cId="869826982" sldId="708"/>
            <ac:spMk id="3" creationId="{A5D67542-063D-A2D9-107E-E1034FE0F207}"/>
          </ac:spMkLst>
        </pc:spChg>
        <pc:spChg chg="add mod">
          <ac:chgData name="" userId="4df855aef7cffa4d" providerId="LiveId" clId="{EB91D177-243C-4D66-8372-A047563F8481}" dt="2024-01-04T23:07:40.492" v="640" actId="14100"/>
          <ac:spMkLst>
            <pc:docMk/>
            <pc:sldMk cId="869826982" sldId="708"/>
            <ac:spMk id="4" creationId="{6259B173-1A72-439F-BCD9-02BD264EB914}"/>
          </ac:spMkLst>
        </pc:spChg>
        <pc:spChg chg="del">
          <ac:chgData name="" userId="4df855aef7cffa4d" providerId="LiveId" clId="{EB91D177-243C-4D66-8372-A047563F8481}" dt="2024-01-04T23:04:39.483" v="516" actId="478"/>
          <ac:spMkLst>
            <pc:docMk/>
            <pc:sldMk cId="869826982" sldId="708"/>
            <ac:spMk id="5" creationId="{8F4EC511-6FB4-2197-E17B-4556BEBC2B44}"/>
          </ac:spMkLst>
        </pc:spChg>
        <pc:spChg chg="del">
          <ac:chgData name="" userId="4df855aef7cffa4d" providerId="LiveId" clId="{EB91D177-243C-4D66-8372-A047563F8481}" dt="2024-01-04T23:04:39.483" v="516" actId="478"/>
          <ac:spMkLst>
            <pc:docMk/>
            <pc:sldMk cId="869826982" sldId="708"/>
            <ac:spMk id="7" creationId="{EC07211A-5139-9E1C-7F16-0A789094E337}"/>
          </ac:spMkLst>
        </pc:spChg>
        <pc:spChg chg="add mod">
          <ac:chgData name="" userId="4df855aef7cffa4d" providerId="LiveId" clId="{EB91D177-243C-4D66-8372-A047563F8481}" dt="2024-01-04T23:11:40.012" v="738" actId="1076"/>
          <ac:spMkLst>
            <pc:docMk/>
            <pc:sldMk cId="869826982" sldId="708"/>
            <ac:spMk id="8" creationId="{3E024F5E-A422-43B0-95F5-5E81C471AF7A}"/>
          </ac:spMkLst>
        </pc:spChg>
        <pc:spChg chg="mod">
          <ac:chgData name="" userId="4df855aef7cffa4d" providerId="LiveId" clId="{EB91D177-243C-4D66-8372-A047563F8481}" dt="2024-01-04T23:05:18.066" v="521" actId="1076"/>
          <ac:spMkLst>
            <pc:docMk/>
            <pc:sldMk cId="869826982" sldId="708"/>
            <ac:spMk id="9" creationId="{A5F222AD-18C1-A6E2-8EF4-681C0872D963}"/>
          </ac:spMkLst>
        </pc:spChg>
        <pc:spChg chg="mod">
          <ac:chgData name="" userId="4df855aef7cffa4d" providerId="LiveId" clId="{EB91D177-243C-4D66-8372-A047563F8481}" dt="2024-01-04T23:14:11.568" v="774" actId="1076"/>
          <ac:spMkLst>
            <pc:docMk/>
            <pc:sldMk cId="869826982" sldId="708"/>
            <ac:spMk id="17" creationId="{B8A447DC-92F9-4B71-F11F-B86AD044672B}"/>
          </ac:spMkLst>
        </pc:spChg>
        <pc:spChg chg="add mod">
          <ac:chgData name="" userId="4df855aef7cffa4d" providerId="LiveId" clId="{EB91D177-243C-4D66-8372-A047563F8481}" dt="2024-01-04T23:05:49.160" v="529" actId="1076"/>
          <ac:spMkLst>
            <pc:docMk/>
            <pc:sldMk cId="869826982" sldId="708"/>
            <ac:spMk id="18" creationId="{DFF74C93-0CF0-4AE0-BDC1-E67BB184137B}"/>
          </ac:spMkLst>
        </pc:spChg>
        <pc:spChg chg="del mod">
          <ac:chgData name="" userId="4df855aef7cffa4d" providerId="LiveId" clId="{EB91D177-243C-4D66-8372-A047563F8481}" dt="2024-01-04T23:08:09.836" v="641" actId="478"/>
          <ac:spMkLst>
            <pc:docMk/>
            <pc:sldMk cId="869826982" sldId="708"/>
            <ac:spMk id="19" creationId="{3D5C644D-E5F3-227C-B1FF-D67DBF35639C}"/>
          </ac:spMkLst>
        </pc:spChg>
        <pc:spChg chg="add mod">
          <ac:chgData name="" userId="4df855aef7cffa4d" providerId="LiveId" clId="{EB91D177-243C-4D66-8372-A047563F8481}" dt="2024-01-04T23:07:27.568" v="635" actId="14100"/>
          <ac:spMkLst>
            <pc:docMk/>
            <pc:sldMk cId="869826982" sldId="708"/>
            <ac:spMk id="20" creationId="{433A5374-035C-4693-9270-1DDB2ABB1EE7}"/>
          </ac:spMkLst>
        </pc:spChg>
        <pc:spChg chg="add mod">
          <ac:chgData name="" userId="4df855aef7cffa4d" providerId="LiveId" clId="{EB91D177-243C-4D66-8372-A047563F8481}" dt="2024-01-04T23:09:05.244" v="661" actId="1076"/>
          <ac:spMkLst>
            <pc:docMk/>
            <pc:sldMk cId="869826982" sldId="708"/>
            <ac:spMk id="24" creationId="{F7F5D04D-9564-4120-80FD-AAC894D726E0}"/>
          </ac:spMkLst>
        </pc:spChg>
        <pc:spChg chg="mod">
          <ac:chgData name="" userId="4df855aef7cffa4d" providerId="LiveId" clId="{EB91D177-243C-4D66-8372-A047563F8481}" dt="2024-01-04T23:14:11.568" v="774" actId="1076"/>
          <ac:spMkLst>
            <pc:docMk/>
            <pc:sldMk cId="869826982" sldId="708"/>
            <ac:spMk id="25" creationId="{CE00E502-58C0-1752-65AB-F0750B702F3A}"/>
          </ac:spMkLst>
        </pc:spChg>
        <pc:spChg chg="add mod">
          <ac:chgData name="" userId="4df855aef7cffa4d" providerId="LiveId" clId="{EB91D177-243C-4D66-8372-A047563F8481}" dt="2024-01-04T23:11:03.316" v="730" actId="14100"/>
          <ac:spMkLst>
            <pc:docMk/>
            <pc:sldMk cId="869826982" sldId="708"/>
            <ac:spMk id="26" creationId="{3703D7E1-268C-47B7-954B-1D0019543EB5}"/>
          </ac:spMkLst>
        </pc:spChg>
        <pc:spChg chg="add mod">
          <ac:chgData name="" userId="4df855aef7cffa4d" providerId="LiveId" clId="{EB91D177-243C-4D66-8372-A047563F8481}" dt="2024-01-04T23:11:10.566" v="733" actId="1076"/>
          <ac:spMkLst>
            <pc:docMk/>
            <pc:sldMk cId="869826982" sldId="708"/>
            <ac:spMk id="27" creationId="{3C04476F-6F64-4E97-BA5F-62BED0F41122}"/>
          </ac:spMkLst>
        </pc:spChg>
        <pc:spChg chg="add mod">
          <ac:chgData name="" userId="4df855aef7cffa4d" providerId="LiveId" clId="{EB91D177-243C-4D66-8372-A047563F8481}" dt="2024-01-04T23:11:08.402" v="732" actId="13822"/>
          <ac:spMkLst>
            <pc:docMk/>
            <pc:sldMk cId="869826982" sldId="708"/>
            <ac:spMk id="29" creationId="{EFE00CA9-4B9E-4494-B177-189DDFEA7C0D}"/>
          </ac:spMkLst>
        </pc:spChg>
        <pc:spChg chg="del mod">
          <ac:chgData name="" userId="4df855aef7cffa4d" providerId="LiveId" clId="{EB91D177-243C-4D66-8372-A047563F8481}" dt="2024-01-04T23:14:01.975" v="771" actId="478"/>
          <ac:spMkLst>
            <pc:docMk/>
            <pc:sldMk cId="869826982" sldId="708"/>
            <ac:spMk id="30" creationId="{CD9146BC-3F35-2A50-9BC2-F15B69C5CA85}"/>
          </ac:spMkLst>
        </pc:spChg>
        <pc:spChg chg="add mod">
          <ac:chgData name="" userId="4df855aef7cffa4d" providerId="LiveId" clId="{EB91D177-243C-4D66-8372-A047563F8481}" dt="2024-01-04T23:12:04.528" v="762" actId="1076"/>
          <ac:spMkLst>
            <pc:docMk/>
            <pc:sldMk cId="869826982" sldId="708"/>
            <ac:spMk id="31" creationId="{A98926BA-7D82-4F32-B2FB-A96DB5E44B4F}"/>
          </ac:spMkLst>
        </pc:spChg>
        <pc:spChg chg="del mod">
          <ac:chgData name="" userId="4df855aef7cffa4d" providerId="LiveId" clId="{EB91D177-243C-4D66-8372-A047563F8481}" dt="2024-01-04T23:05:20.976" v="522" actId="478"/>
          <ac:spMkLst>
            <pc:docMk/>
            <pc:sldMk cId="869826982" sldId="708"/>
            <ac:spMk id="32" creationId="{08755FA4-CE52-121A-F512-DF2F181E16FE}"/>
          </ac:spMkLst>
        </pc:spChg>
        <pc:spChg chg="del mod">
          <ac:chgData name="" userId="4df855aef7cffa4d" providerId="LiveId" clId="{EB91D177-243C-4D66-8372-A047563F8481}" dt="2024-01-04T23:05:22.653" v="523" actId="478"/>
          <ac:spMkLst>
            <pc:docMk/>
            <pc:sldMk cId="869826982" sldId="708"/>
            <ac:spMk id="33" creationId="{B570BA19-7EAB-79B9-BCD5-585B7701EA3A}"/>
          </ac:spMkLst>
        </pc:spChg>
        <pc:picChg chg="add mod">
          <ac:chgData name="" userId="4df855aef7cffa4d" providerId="LiveId" clId="{EB91D177-243C-4D66-8372-A047563F8481}" dt="2024-01-04T23:07:06.706" v="611" actId="1076"/>
          <ac:picMkLst>
            <pc:docMk/>
            <pc:sldMk cId="869826982" sldId="708"/>
            <ac:picMk id="2" creationId="{A273BB82-BA52-4ABA-940D-304589CD80E1}"/>
          </ac:picMkLst>
        </pc:picChg>
        <pc:picChg chg="add mod">
          <ac:chgData name="" userId="4df855aef7cffa4d" providerId="LiveId" clId="{EB91D177-243C-4D66-8372-A047563F8481}" dt="2024-01-04T23:11:04.877" v="731" actId="1076"/>
          <ac:picMkLst>
            <pc:docMk/>
            <pc:sldMk cId="869826982" sldId="708"/>
            <ac:picMk id="6" creationId="{F93B1232-6A95-4360-BC27-77748901E036}"/>
          </ac:picMkLst>
        </pc:picChg>
        <pc:picChg chg="add mod">
          <ac:chgData name="" userId="4df855aef7cffa4d" providerId="LiveId" clId="{EB91D177-243C-4D66-8372-A047563F8481}" dt="2024-01-04T23:12:46.596" v="766" actId="14100"/>
          <ac:picMkLst>
            <pc:docMk/>
            <pc:sldMk cId="869826982" sldId="708"/>
            <ac:picMk id="10" creationId="{4F753B60-5CBB-48D3-BCBE-2E839134F45E}"/>
          </ac:picMkLst>
        </pc:picChg>
        <pc:picChg chg="mod">
          <ac:chgData name="" userId="4df855aef7cffa4d" providerId="LiveId" clId="{EB91D177-243C-4D66-8372-A047563F8481}" dt="2024-01-04T23:05:18.066" v="521" actId="1076"/>
          <ac:picMkLst>
            <pc:docMk/>
            <pc:sldMk cId="869826982" sldId="708"/>
            <ac:picMk id="11" creationId="{22C28EC5-6497-22F3-ECE9-3E5180A720E0}"/>
          </ac:picMkLst>
        </pc:picChg>
        <pc:picChg chg="add mod">
          <ac:chgData name="" userId="4df855aef7cffa4d" providerId="LiveId" clId="{EB91D177-243C-4D66-8372-A047563F8481}" dt="2024-01-04T23:13:59.427" v="770" actId="1076"/>
          <ac:picMkLst>
            <pc:docMk/>
            <pc:sldMk cId="869826982" sldId="708"/>
            <ac:picMk id="12" creationId="{783F3CA6-1978-4FEB-B947-86DBFBC6D438}"/>
          </ac:picMkLst>
        </pc:picChg>
        <pc:picChg chg="mod">
          <ac:chgData name="" userId="4df855aef7cffa4d" providerId="LiveId" clId="{EB91D177-243C-4D66-8372-A047563F8481}" dt="2024-01-04T23:14:11.568" v="774" actId="1076"/>
          <ac:picMkLst>
            <pc:docMk/>
            <pc:sldMk cId="869826982" sldId="708"/>
            <ac:picMk id="13" creationId="{C98A74E5-4CB3-E06C-7A07-30C787094AEF}"/>
          </ac:picMkLst>
        </pc:picChg>
        <pc:picChg chg="mod">
          <ac:chgData name="" userId="4df855aef7cffa4d" providerId="LiveId" clId="{EB91D177-243C-4D66-8372-A047563F8481}" dt="2024-01-04T23:14:11.568" v="774" actId="1076"/>
          <ac:picMkLst>
            <pc:docMk/>
            <pc:sldMk cId="869826982" sldId="708"/>
            <ac:picMk id="15" creationId="{4DB82D32-980C-6FA9-A528-6314D5D6C303}"/>
          </ac:picMkLst>
        </pc:picChg>
        <pc:picChg chg="mod">
          <ac:chgData name="" userId="4df855aef7cffa4d" providerId="LiveId" clId="{EB91D177-243C-4D66-8372-A047563F8481}" dt="2024-01-04T23:14:11.568" v="774" actId="1076"/>
          <ac:picMkLst>
            <pc:docMk/>
            <pc:sldMk cId="869826982" sldId="708"/>
            <ac:picMk id="21" creationId="{738FC4A9-0ABF-3712-5D7E-9C483C47A5BC}"/>
          </ac:picMkLst>
        </pc:picChg>
        <pc:picChg chg="add mod">
          <ac:chgData name="" userId="4df855aef7cffa4d" providerId="LiveId" clId="{EB91D177-243C-4D66-8372-A047563F8481}" dt="2024-01-04T23:06:40.134" v="604" actId="1076"/>
          <ac:picMkLst>
            <pc:docMk/>
            <pc:sldMk cId="869826982" sldId="708"/>
            <ac:picMk id="22" creationId="{D6A41706-9C96-458B-9DB7-35BAC2505D51}"/>
          </ac:picMkLst>
        </pc:picChg>
        <pc:picChg chg="del mod">
          <ac:chgData name="" userId="4df855aef7cffa4d" providerId="LiveId" clId="{EB91D177-243C-4D66-8372-A047563F8481}" dt="2024-01-04T23:08:35.414" v="654" actId="478"/>
          <ac:picMkLst>
            <pc:docMk/>
            <pc:sldMk cId="869826982" sldId="708"/>
            <ac:picMk id="23" creationId="{7420A7E6-A6DE-F369-B210-48455215C84E}"/>
          </ac:picMkLst>
        </pc:picChg>
        <pc:picChg chg="del mod">
          <ac:chgData name="" userId="4df855aef7cffa4d" providerId="LiveId" clId="{EB91D177-243C-4D66-8372-A047563F8481}" dt="2024-01-04T23:14:01.975" v="771" actId="478"/>
          <ac:picMkLst>
            <pc:docMk/>
            <pc:sldMk cId="869826982" sldId="708"/>
            <ac:picMk id="28" creationId="{7C2D3790-3E08-E149-1F16-7B1163CE242C}"/>
          </ac:picMkLst>
        </pc:picChg>
      </pc:sldChg>
      <pc:sldChg chg="addSp delSp modSp add modAnim">
        <pc:chgData name="" userId="4df855aef7cffa4d" providerId="LiveId" clId="{EB91D177-243C-4D66-8372-A047563F8481}" dt="2024-01-04T23:23:47.062" v="997" actId="1076"/>
        <pc:sldMkLst>
          <pc:docMk/>
          <pc:sldMk cId="810671640" sldId="709"/>
        </pc:sldMkLst>
        <pc:spChg chg="del">
          <ac:chgData name="" userId="4df855aef7cffa4d" providerId="LiveId" clId="{EB91D177-243C-4D66-8372-A047563F8481}" dt="2024-01-04T23:15:04.572" v="777" actId="478"/>
          <ac:spMkLst>
            <pc:docMk/>
            <pc:sldMk cId="810671640" sldId="709"/>
            <ac:spMk id="3" creationId="{7A29074C-06D4-3E38-7351-7318FB0C138D}"/>
          </ac:spMkLst>
        </pc:spChg>
        <pc:spChg chg="del">
          <ac:chgData name="" userId="4df855aef7cffa4d" providerId="LiveId" clId="{EB91D177-243C-4D66-8372-A047563F8481}" dt="2024-01-04T23:15:04.572" v="777" actId="478"/>
          <ac:spMkLst>
            <pc:docMk/>
            <pc:sldMk cId="810671640" sldId="709"/>
            <ac:spMk id="5" creationId="{865C94C7-36B9-0D9F-B882-EFD85AA686BA}"/>
          </ac:spMkLst>
        </pc:spChg>
        <pc:spChg chg="mod">
          <ac:chgData name="" userId="4df855aef7cffa4d" providerId="LiveId" clId="{EB91D177-243C-4D66-8372-A047563F8481}" dt="2024-01-04T23:20:45.372" v="925" actId="207"/>
          <ac:spMkLst>
            <pc:docMk/>
            <pc:sldMk cId="810671640" sldId="709"/>
            <ac:spMk id="6" creationId="{435EBF7D-66AA-94EC-6F35-A1723C9B9A27}"/>
          </ac:spMkLst>
        </pc:spChg>
        <pc:spChg chg="del">
          <ac:chgData name="" userId="4df855aef7cffa4d" providerId="LiveId" clId="{EB91D177-243C-4D66-8372-A047563F8481}" dt="2024-01-04T23:15:04.572" v="777" actId="478"/>
          <ac:spMkLst>
            <pc:docMk/>
            <pc:sldMk cId="810671640" sldId="709"/>
            <ac:spMk id="7" creationId="{D526C3F3-13E0-9C11-DEC9-6908D7C29A6F}"/>
          </ac:spMkLst>
        </pc:spChg>
        <pc:spChg chg="add mod">
          <ac:chgData name="" userId="4df855aef7cffa4d" providerId="LiveId" clId="{EB91D177-243C-4D66-8372-A047563F8481}" dt="2024-01-04T23:23:05.029" v="973" actId="1035"/>
          <ac:spMkLst>
            <pc:docMk/>
            <pc:sldMk cId="810671640" sldId="709"/>
            <ac:spMk id="8" creationId="{B838471F-926A-493E-B213-1E11F12199F0}"/>
          </ac:spMkLst>
        </pc:spChg>
        <pc:spChg chg="del">
          <ac:chgData name="" userId="4df855aef7cffa4d" providerId="LiveId" clId="{EB91D177-243C-4D66-8372-A047563F8481}" dt="2024-01-04T23:15:04.572" v="777" actId="478"/>
          <ac:spMkLst>
            <pc:docMk/>
            <pc:sldMk cId="810671640" sldId="709"/>
            <ac:spMk id="9" creationId="{15066068-BB58-870C-B260-C1AD2D83FE3C}"/>
          </ac:spMkLst>
        </pc:spChg>
        <pc:spChg chg="add mod">
          <ac:chgData name="" userId="4df855aef7cffa4d" providerId="LiveId" clId="{EB91D177-243C-4D66-8372-A047563F8481}" dt="2024-01-04T23:23:47.062" v="997" actId="1076"/>
          <ac:spMkLst>
            <pc:docMk/>
            <pc:sldMk cId="810671640" sldId="709"/>
            <ac:spMk id="10" creationId="{76D5B2AB-A837-4CAD-8E1C-DAB3B74DE1F9}"/>
          </ac:spMkLst>
        </pc:spChg>
        <pc:spChg chg="mod">
          <ac:chgData name="" userId="4df855aef7cffa4d" providerId="LiveId" clId="{EB91D177-243C-4D66-8372-A047563F8481}" dt="2024-01-04T23:15:33.799" v="801" actId="14100"/>
          <ac:spMkLst>
            <pc:docMk/>
            <pc:sldMk cId="810671640" sldId="709"/>
            <ac:spMk id="13" creationId="{4B257DA2-0E7F-4F70-553B-BA3B7629618D}"/>
          </ac:spMkLst>
        </pc:spChg>
        <pc:spChg chg="mod">
          <ac:chgData name="" userId="4df855aef7cffa4d" providerId="LiveId" clId="{EB91D177-243C-4D66-8372-A047563F8481}" dt="2024-01-04T23:22:09.861" v="945" actId="1076"/>
          <ac:spMkLst>
            <pc:docMk/>
            <pc:sldMk cId="810671640" sldId="709"/>
            <ac:spMk id="15" creationId="{3DB3BFD2-31A0-5F83-1736-BB8CFCDA40F4}"/>
          </ac:spMkLst>
        </pc:spChg>
        <pc:spChg chg="mod">
          <ac:chgData name="" userId="4df855aef7cffa4d" providerId="LiveId" clId="{EB91D177-243C-4D66-8372-A047563F8481}" dt="2024-01-04T23:22:26.130" v="964" actId="1076"/>
          <ac:spMkLst>
            <pc:docMk/>
            <pc:sldMk cId="810671640" sldId="709"/>
            <ac:spMk id="17" creationId="{FB44D8B4-56C1-201F-E38E-6ABC0D9146C2}"/>
          </ac:spMkLst>
        </pc:spChg>
        <pc:spChg chg="mod ord">
          <ac:chgData name="" userId="4df855aef7cffa4d" providerId="LiveId" clId="{EB91D177-243C-4D66-8372-A047563F8481}" dt="2024-01-04T23:20:00.780" v="828" actId="1076"/>
          <ac:spMkLst>
            <pc:docMk/>
            <pc:sldMk cId="810671640" sldId="709"/>
            <ac:spMk id="18" creationId="{4F8F94CB-3BF8-3CC8-57E4-C6FE6C31A39A}"/>
          </ac:spMkLst>
        </pc:spChg>
        <pc:spChg chg="add mod ord">
          <ac:chgData name="" userId="4df855aef7cffa4d" providerId="LiveId" clId="{EB91D177-243C-4D66-8372-A047563F8481}" dt="2024-01-04T23:21:09.825" v="930" actId="167"/>
          <ac:spMkLst>
            <pc:docMk/>
            <pc:sldMk cId="810671640" sldId="709"/>
            <ac:spMk id="19" creationId="{FEA7D5E7-32C0-4A1E-873D-2B8326B95460}"/>
          </ac:spMkLst>
        </pc:spChg>
        <pc:spChg chg="add mod ord">
          <ac:chgData name="" userId="4df855aef7cffa4d" providerId="LiveId" clId="{EB91D177-243C-4D66-8372-A047563F8481}" dt="2024-01-04T23:23:20.174" v="974" actId="14100"/>
          <ac:spMkLst>
            <pc:docMk/>
            <pc:sldMk cId="810671640" sldId="709"/>
            <ac:spMk id="20" creationId="{8D75C15A-4C35-4C7E-BBA4-E174159D694C}"/>
          </ac:spMkLst>
        </pc:spChg>
        <pc:spChg chg="mod ord">
          <ac:chgData name="" userId="4df855aef7cffa4d" providerId="LiveId" clId="{EB91D177-243C-4D66-8372-A047563F8481}" dt="2024-01-04T23:22:06.685" v="944" actId="166"/>
          <ac:spMkLst>
            <pc:docMk/>
            <pc:sldMk cId="810671640" sldId="709"/>
            <ac:spMk id="23" creationId="{B5A8C58D-F49E-DE13-2DCA-FD90D586F1A3}"/>
          </ac:spMkLst>
        </pc:spChg>
        <pc:picChg chg="add mod">
          <ac:chgData name="" userId="4df855aef7cffa4d" providerId="LiveId" clId="{EB91D177-243C-4D66-8372-A047563F8481}" dt="2024-01-04T23:19:12.038" v="807" actId="14100"/>
          <ac:picMkLst>
            <pc:docMk/>
            <pc:sldMk cId="810671640" sldId="709"/>
            <ac:picMk id="2" creationId="{50CC6359-136D-4686-ABC0-FE4386E56DE9}"/>
          </ac:picMkLst>
        </pc:picChg>
        <pc:picChg chg="add mod">
          <ac:chgData name="" userId="4df855aef7cffa4d" providerId="LiveId" clId="{EB91D177-243C-4D66-8372-A047563F8481}" dt="2024-01-04T23:21:47.494" v="938" actId="1076"/>
          <ac:picMkLst>
            <pc:docMk/>
            <pc:sldMk cId="810671640" sldId="709"/>
            <ac:picMk id="4" creationId="{D0834AD1-B2DF-442B-A021-90C3056D3AAA}"/>
          </ac:picMkLst>
        </pc:picChg>
        <pc:picChg chg="del">
          <ac:chgData name="" userId="4df855aef7cffa4d" providerId="LiveId" clId="{EB91D177-243C-4D66-8372-A047563F8481}" dt="2024-01-04T23:15:04.572" v="777" actId="478"/>
          <ac:picMkLst>
            <pc:docMk/>
            <pc:sldMk cId="810671640" sldId="709"/>
            <ac:picMk id="11" creationId="{1D02F728-EEDB-26E7-06B8-E3F153C4336D}"/>
          </ac:picMkLst>
        </pc:picChg>
        <pc:picChg chg="mod">
          <ac:chgData name="" userId="4df855aef7cffa4d" providerId="LiveId" clId="{EB91D177-243C-4D66-8372-A047563F8481}" dt="2024-01-04T23:22:28.276" v="965" actId="1076"/>
          <ac:picMkLst>
            <pc:docMk/>
            <pc:sldMk cId="810671640" sldId="709"/>
            <ac:picMk id="12" creationId="{03FE6E45-AC50-686C-0AE4-82422CCF88B6}"/>
          </ac:picMkLst>
        </pc:picChg>
        <pc:picChg chg="del">
          <ac:chgData name="" userId="4df855aef7cffa4d" providerId="LiveId" clId="{EB91D177-243C-4D66-8372-A047563F8481}" dt="2024-01-04T23:19:06.708" v="803" actId="478"/>
          <ac:picMkLst>
            <pc:docMk/>
            <pc:sldMk cId="810671640" sldId="709"/>
            <ac:picMk id="16" creationId="{4555424D-C4EE-A980-D035-DA3BC1F89121}"/>
          </ac:picMkLst>
        </pc:picChg>
        <pc:picChg chg="del">
          <ac:chgData name="" userId="4df855aef7cffa4d" providerId="LiveId" clId="{EB91D177-243C-4D66-8372-A047563F8481}" dt="2024-01-04T23:21:35.389" v="931" actId="478"/>
          <ac:picMkLst>
            <pc:docMk/>
            <pc:sldMk cId="810671640" sldId="709"/>
            <ac:picMk id="21" creationId="{39935BFA-A542-8746-4925-00585AD40BDF}"/>
          </ac:picMkLst>
        </pc:picChg>
      </pc:sldChg>
      <pc:sldChg chg="addSp delSp modSp">
        <pc:chgData name="" userId="4df855aef7cffa4d" providerId="LiveId" clId="{EB91D177-243C-4D66-8372-A047563F8481}" dt="2024-01-04T23:45:32.502" v="2203" actId="20577"/>
        <pc:sldMkLst>
          <pc:docMk/>
          <pc:sldMk cId="980143643" sldId="793"/>
        </pc:sldMkLst>
        <pc:spChg chg="mod">
          <ac:chgData name="" userId="4df855aef7cffa4d" providerId="LiveId" clId="{EB91D177-243C-4D66-8372-A047563F8481}" dt="2024-01-04T23:35:40.133" v="1418" actId="14100"/>
          <ac:spMkLst>
            <pc:docMk/>
            <pc:sldMk cId="980143643" sldId="793"/>
            <ac:spMk id="13" creationId="{046E2186-6126-4D61-B668-0425D3820633}"/>
          </ac:spMkLst>
        </pc:spChg>
        <pc:spChg chg="add mod">
          <ac:chgData name="" userId="4df855aef7cffa4d" providerId="LiveId" clId="{EB91D177-243C-4D66-8372-A047563F8481}" dt="2024-01-04T23:38:28.321" v="1697" actId="14100"/>
          <ac:spMkLst>
            <pc:docMk/>
            <pc:sldMk cId="980143643" sldId="793"/>
            <ac:spMk id="15" creationId="{40D78F26-CE58-4CC8-837F-DD830125D139}"/>
          </ac:spMkLst>
        </pc:spChg>
        <pc:spChg chg="del">
          <ac:chgData name="" userId="4df855aef7cffa4d" providerId="LiveId" clId="{EB91D177-243C-4D66-8372-A047563F8481}" dt="2024-01-04T23:35:46.715" v="1419" actId="478"/>
          <ac:spMkLst>
            <pc:docMk/>
            <pc:sldMk cId="980143643" sldId="793"/>
            <ac:spMk id="16" creationId="{85F22756-49A6-4320-9D3E-B62EA1085A4E}"/>
          </ac:spMkLst>
        </pc:spChg>
        <pc:spChg chg="del">
          <ac:chgData name="" userId="4df855aef7cffa4d" providerId="LiveId" clId="{EB91D177-243C-4D66-8372-A047563F8481}" dt="2024-01-04T23:35:46.715" v="1419" actId="478"/>
          <ac:spMkLst>
            <pc:docMk/>
            <pc:sldMk cId="980143643" sldId="793"/>
            <ac:spMk id="17" creationId="{55418AB0-B95D-458C-A16C-7F4B71443F75}"/>
          </ac:spMkLst>
        </pc:spChg>
        <pc:spChg chg="del">
          <ac:chgData name="" userId="4df855aef7cffa4d" providerId="LiveId" clId="{EB91D177-243C-4D66-8372-A047563F8481}" dt="2024-01-04T23:35:46.715" v="1419" actId="478"/>
          <ac:spMkLst>
            <pc:docMk/>
            <pc:sldMk cId="980143643" sldId="793"/>
            <ac:spMk id="18" creationId="{4B57DA6F-543C-4785-BEB4-58BBCB9D3FF9}"/>
          </ac:spMkLst>
        </pc:spChg>
        <pc:spChg chg="mod">
          <ac:chgData name="" userId="4df855aef7cffa4d" providerId="LiveId" clId="{EB91D177-243C-4D66-8372-A047563F8481}" dt="2024-01-04T23:36:33.516" v="1454" actId="14100"/>
          <ac:spMkLst>
            <pc:docMk/>
            <pc:sldMk cId="980143643" sldId="793"/>
            <ac:spMk id="19" creationId="{69C4F3A6-6B19-4DAE-9F33-37A55E7E708E}"/>
          </ac:spMkLst>
        </pc:spChg>
        <pc:spChg chg="add mod">
          <ac:chgData name="" userId="4df855aef7cffa4d" providerId="LiveId" clId="{EB91D177-243C-4D66-8372-A047563F8481}" dt="2024-01-04T23:41:58.333" v="1964" actId="1076"/>
          <ac:spMkLst>
            <pc:docMk/>
            <pc:sldMk cId="980143643" sldId="793"/>
            <ac:spMk id="20" creationId="{5B28D14B-D127-4C70-8E41-59D6A07AABEF}"/>
          </ac:spMkLst>
        </pc:spChg>
        <pc:spChg chg="mod">
          <ac:chgData name="" userId="4df855aef7cffa4d" providerId="LiveId" clId="{EB91D177-243C-4D66-8372-A047563F8481}" dt="2024-01-04T23:37:34.854" v="1617" actId="14100"/>
          <ac:spMkLst>
            <pc:docMk/>
            <pc:sldMk cId="980143643" sldId="793"/>
            <ac:spMk id="21" creationId="{50B37765-8C38-4D21-BEC8-D7576C1D1DC2}"/>
          </ac:spMkLst>
        </pc:spChg>
        <pc:spChg chg="del">
          <ac:chgData name="" userId="4df855aef7cffa4d" providerId="LiveId" clId="{EB91D177-243C-4D66-8372-A047563F8481}" dt="2024-01-04T23:35:46.715" v="1419" actId="478"/>
          <ac:spMkLst>
            <pc:docMk/>
            <pc:sldMk cId="980143643" sldId="793"/>
            <ac:spMk id="22" creationId="{1531D4F0-3898-4D17-B6BD-288A2A5B641D}"/>
          </ac:spMkLst>
        </pc:spChg>
        <pc:spChg chg="del">
          <ac:chgData name="" userId="4df855aef7cffa4d" providerId="LiveId" clId="{EB91D177-243C-4D66-8372-A047563F8481}" dt="2024-01-04T23:35:46.715" v="1419" actId="478"/>
          <ac:spMkLst>
            <pc:docMk/>
            <pc:sldMk cId="980143643" sldId="793"/>
            <ac:spMk id="23" creationId="{15D90A51-1585-4250-A251-D693F5E49E5D}"/>
          </ac:spMkLst>
        </pc:spChg>
        <pc:spChg chg="del">
          <ac:chgData name="" userId="4df855aef7cffa4d" providerId="LiveId" clId="{EB91D177-243C-4D66-8372-A047563F8481}" dt="2024-01-04T23:35:46.715" v="1419" actId="478"/>
          <ac:spMkLst>
            <pc:docMk/>
            <pc:sldMk cId="980143643" sldId="793"/>
            <ac:spMk id="24" creationId="{B9BDE6A5-8EC8-4605-B8D7-E6FF0C68251E}"/>
          </ac:spMkLst>
        </pc:spChg>
        <pc:spChg chg="del">
          <ac:chgData name="" userId="4df855aef7cffa4d" providerId="LiveId" clId="{EB91D177-243C-4D66-8372-A047563F8481}" dt="2024-01-04T23:35:46.715" v="1419" actId="478"/>
          <ac:spMkLst>
            <pc:docMk/>
            <pc:sldMk cId="980143643" sldId="793"/>
            <ac:spMk id="25" creationId="{FFA46A02-6544-47C2-A3F3-07564E6C0820}"/>
          </ac:spMkLst>
        </pc:spChg>
        <pc:spChg chg="del">
          <ac:chgData name="" userId="4df855aef7cffa4d" providerId="LiveId" clId="{EB91D177-243C-4D66-8372-A047563F8481}" dt="2024-01-04T23:35:46.715" v="1419" actId="478"/>
          <ac:spMkLst>
            <pc:docMk/>
            <pc:sldMk cId="980143643" sldId="793"/>
            <ac:spMk id="26" creationId="{7907C929-90D3-478F-B3E2-072381C89D80}"/>
          </ac:spMkLst>
        </pc:spChg>
        <pc:spChg chg="del">
          <ac:chgData name="" userId="4df855aef7cffa4d" providerId="LiveId" clId="{EB91D177-243C-4D66-8372-A047563F8481}" dt="2024-01-04T23:35:46.715" v="1419" actId="478"/>
          <ac:spMkLst>
            <pc:docMk/>
            <pc:sldMk cId="980143643" sldId="793"/>
            <ac:spMk id="27" creationId="{47083B43-8F39-473D-8FCF-14503595F8A8}"/>
          </ac:spMkLst>
        </pc:spChg>
        <pc:spChg chg="add mod">
          <ac:chgData name="" userId="4df855aef7cffa4d" providerId="LiveId" clId="{EB91D177-243C-4D66-8372-A047563F8481}" dt="2024-01-04T23:42:04.731" v="1965" actId="1076"/>
          <ac:spMkLst>
            <pc:docMk/>
            <pc:sldMk cId="980143643" sldId="793"/>
            <ac:spMk id="28" creationId="{6083CC8C-EFEF-41D6-AF69-404F30876A65}"/>
          </ac:spMkLst>
        </pc:spChg>
        <pc:spChg chg="add mod">
          <ac:chgData name="" userId="4df855aef7cffa4d" providerId="LiveId" clId="{EB91D177-243C-4D66-8372-A047563F8481}" dt="2024-01-04T23:42:04.731" v="1965" actId="1076"/>
          <ac:spMkLst>
            <pc:docMk/>
            <pc:sldMk cId="980143643" sldId="793"/>
            <ac:spMk id="29" creationId="{A7754179-675D-4B37-AC3A-F0F244B941CA}"/>
          </ac:spMkLst>
        </pc:spChg>
        <pc:spChg chg="add mod">
          <ac:chgData name="" userId="4df855aef7cffa4d" providerId="LiveId" clId="{EB91D177-243C-4D66-8372-A047563F8481}" dt="2024-01-04T23:42:04.731" v="1965" actId="1076"/>
          <ac:spMkLst>
            <pc:docMk/>
            <pc:sldMk cId="980143643" sldId="793"/>
            <ac:spMk id="30" creationId="{03C2CC9C-3F87-4B02-BDFF-340B04131E94}"/>
          </ac:spMkLst>
        </pc:spChg>
        <pc:spChg chg="add del mod">
          <ac:chgData name="" userId="4df855aef7cffa4d" providerId="LiveId" clId="{EB91D177-243C-4D66-8372-A047563F8481}" dt="2024-01-04T23:44:40.007" v="2135" actId="478"/>
          <ac:spMkLst>
            <pc:docMk/>
            <pc:sldMk cId="980143643" sldId="793"/>
            <ac:spMk id="31" creationId="{4B4305CA-363F-47E0-AEF4-085A93346057}"/>
          </ac:spMkLst>
        </pc:spChg>
        <pc:spChg chg="add del mod">
          <ac:chgData name="" userId="4df855aef7cffa4d" providerId="LiveId" clId="{EB91D177-243C-4D66-8372-A047563F8481}" dt="2024-01-04T23:41:53.911" v="1963" actId="478"/>
          <ac:spMkLst>
            <pc:docMk/>
            <pc:sldMk cId="980143643" sldId="793"/>
            <ac:spMk id="32" creationId="{FC2878CA-2007-402A-9B03-7486B7959E83}"/>
          </ac:spMkLst>
        </pc:spChg>
        <pc:spChg chg="add mod">
          <ac:chgData name="" userId="4df855aef7cffa4d" providerId="LiveId" clId="{EB91D177-243C-4D66-8372-A047563F8481}" dt="2024-01-04T23:44:42.629" v="2136" actId="1076"/>
          <ac:spMkLst>
            <pc:docMk/>
            <pc:sldMk cId="980143643" sldId="793"/>
            <ac:spMk id="33" creationId="{511F8B7F-14F7-40B6-88C7-C5ABC45E37F1}"/>
          </ac:spMkLst>
        </pc:spChg>
        <pc:spChg chg="add mod">
          <ac:chgData name="" userId="4df855aef7cffa4d" providerId="LiveId" clId="{EB91D177-243C-4D66-8372-A047563F8481}" dt="2024-01-04T23:44:49.851" v="2137" actId="1076"/>
          <ac:spMkLst>
            <pc:docMk/>
            <pc:sldMk cId="980143643" sldId="793"/>
            <ac:spMk id="34" creationId="{58FD8EC0-7068-438F-9AFE-798572627B59}"/>
          </ac:spMkLst>
        </pc:spChg>
        <pc:spChg chg="add mod">
          <ac:chgData name="" userId="4df855aef7cffa4d" providerId="LiveId" clId="{EB91D177-243C-4D66-8372-A047563F8481}" dt="2024-01-04T23:45:32.502" v="2203" actId="20577"/>
          <ac:spMkLst>
            <pc:docMk/>
            <pc:sldMk cId="980143643" sldId="793"/>
            <ac:spMk id="35" creationId="{B1DBEB4B-3378-4C11-AF6E-AFCBF4AFB17B}"/>
          </ac:spMkLst>
        </pc:spChg>
      </pc:sldChg>
      <pc:sldChg chg="addSp delSp modSp add">
        <pc:chgData name="" userId="4df855aef7cffa4d" providerId="LiveId" clId="{EB91D177-243C-4D66-8372-A047563F8481}" dt="2024-01-04T23:03:32.922" v="508" actId="1076"/>
        <pc:sldMkLst>
          <pc:docMk/>
          <pc:sldMk cId="2019929404" sldId="808"/>
        </pc:sldMkLst>
        <pc:spChg chg="del">
          <ac:chgData name="" userId="4df855aef7cffa4d" providerId="LiveId" clId="{EB91D177-243C-4D66-8372-A047563F8481}" dt="2024-01-04T22:41:18.462" v="37" actId="478"/>
          <ac:spMkLst>
            <pc:docMk/>
            <pc:sldMk cId="2019929404" sldId="808"/>
            <ac:spMk id="3" creationId="{31B9A974-EB7D-47C0-B250-8EC6858C761B}"/>
          </ac:spMkLst>
        </pc:spChg>
        <pc:spChg chg="add mod">
          <ac:chgData name="" userId="4df855aef7cffa4d" providerId="LiveId" clId="{EB91D177-243C-4D66-8372-A047563F8481}" dt="2024-01-04T22:47:31.328" v="250" actId="1076"/>
          <ac:spMkLst>
            <pc:docMk/>
            <pc:sldMk cId="2019929404" sldId="808"/>
            <ac:spMk id="4" creationId="{2B4A6E03-33C2-4FF5-8CAF-D3D682C24C0D}"/>
          </ac:spMkLst>
        </pc:spChg>
        <pc:spChg chg="add mod">
          <ac:chgData name="" userId="4df855aef7cffa4d" providerId="LiveId" clId="{EB91D177-243C-4D66-8372-A047563F8481}" dt="2024-01-04T22:44:40.873" v="160" actId="1076"/>
          <ac:spMkLst>
            <pc:docMk/>
            <pc:sldMk cId="2019929404" sldId="808"/>
            <ac:spMk id="5" creationId="{6C607CC0-36FB-40CA-A9FF-02A10741DE0A}"/>
          </ac:spMkLst>
        </pc:spChg>
        <pc:spChg chg="add mod">
          <ac:chgData name="" userId="4df855aef7cffa4d" providerId="LiveId" clId="{EB91D177-243C-4D66-8372-A047563F8481}" dt="2024-01-04T22:44:04.750" v="147" actId="1076"/>
          <ac:spMkLst>
            <pc:docMk/>
            <pc:sldMk cId="2019929404" sldId="808"/>
            <ac:spMk id="6" creationId="{D28F4900-BCEF-4799-808A-DC9664295EB3}"/>
          </ac:spMkLst>
        </pc:spChg>
        <pc:spChg chg="mod">
          <ac:chgData name="" userId="4df855aef7cffa4d" providerId="LiveId" clId="{EB91D177-243C-4D66-8372-A047563F8481}" dt="2024-01-04T22:44:29.844" v="157" actId="1076"/>
          <ac:spMkLst>
            <pc:docMk/>
            <pc:sldMk cId="2019929404" sldId="808"/>
            <ac:spMk id="10" creationId="{C9FB3D41-AAB7-4B3E-A3D2-F981ED0A9343}"/>
          </ac:spMkLst>
        </pc:spChg>
        <pc:spChg chg="del">
          <ac:chgData name="" userId="4df855aef7cffa4d" providerId="LiveId" clId="{EB91D177-243C-4D66-8372-A047563F8481}" dt="2024-01-04T22:41:18.462" v="37" actId="478"/>
          <ac:spMkLst>
            <pc:docMk/>
            <pc:sldMk cId="2019929404" sldId="808"/>
            <ac:spMk id="13" creationId="{2D44BA89-F444-4820-8D77-3495837F099B}"/>
          </ac:spMkLst>
        </pc:spChg>
        <pc:spChg chg="del mod">
          <ac:chgData name="" userId="4df855aef7cffa4d" providerId="LiveId" clId="{EB91D177-243C-4D66-8372-A047563F8481}" dt="2024-01-04T22:42:23.434" v="58" actId="478"/>
          <ac:spMkLst>
            <pc:docMk/>
            <pc:sldMk cId="2019929404" sldId="808"/>
            <ac:spMk id="16" creationId="{7A2D1848-0E5A-409B-982F-5425BA3A1A09}"/>
          </ac:spMkLst>
        </pc:spChg>
        <pc:spChg chg="del">
          <ac:chgData name="" userId="4df855aef7cffa4d" providerId="LiveId" clId="{EB91D177-243C-4D66-8372-A047563F8481}" dt="2024-01-04T22:41:18.462" v="37" actId="478"/>
          <ac:spMkLst>
            <pc:docMk/>
            <pc:sldMk cId="2019929404" sldId="808"/>
            <ac:spMk id="17" creationId="{C3CE2DF7-AF70-44DA-A813-526AA42E4B46}"/>
          </ac:spMkLst>
        </pc:spChg>
        <pc:spChg chg="del">
          <ac:chgData name="" userId="4df855aef7cffa4d" providerId="LiveId" clId="{EB91D177-243C-4D66-8372-A047563F8481}" dt="2024-01-04T22:41:18.462" v="37" actId="478"/>
          <ac:spMkLst>
            <pc:docMk/>
            <pc:sldMk cId="2019929404" sldId="808"/>
            <ac:spMk id="19" creationId="{3C4C317D-4D47-46DB-87D6-BA881921BBE0}"/>
          </ac:spMkLst>
        </pc:spChg>
        <pc:spChg chg="add mod">
          <ac:chgData name="" userId="4df855aef7cffa4d" providerId="LiveId" clId="{EB91D177-243C-4D66-8372-A047563F8481}" dt="2024-01-04T22:53:23.223" v="451" actId="1076"/>
          <ac:spMkLst>
            <pc:docMk/>
            <pc:sldMk cId="2019929404" sldId="808"/>
            <ac:spMk id="20" creationId="{6BDCACE5-2C10-479F-A51A-8067FF5436BE}"/>
          </ac:spMkLst>
        </pc:spChg>
        <pc:spChg chg="mod">
          <ac:chgData name="" userId="4df855aef7cffa4d" providerId="LiveId" clId="{EB91D177-243C-4D66-8372-A047563F8481}" dt="2024-01-04T22:44:40.873" v="160" actId="1076"/>
          <ac:spMkLst>
            <pc:docMk/>
            <pc:sldMk cId="2019929404" sldId="808"/>
            <ac:spMk id="21" creationId="{30B905F9-34E6-4527-91A0-587EA64EF42F}"/>
          </ac:spMkLst>
        </pc:spChg>
        <pc:spChg chg="mod">
          <ac:chgData name="" userId="4df855aef7cffa4d" providerId="LiveId" clId="{EB91D177-243C-4D66-8372-A047563F8481}" dt="2024-01-04T22:53:52.617" v="458" actId="207"/>
          <ac:spMkLst>
            <pc:docMk/>
            <pc:sldMk cId="2019929404" sldId="808"/>
            <ac:spMk id="28" creationId="{FD14E886-DF4F-4684-B4F4-EC4773CC80B9}"/>
          </ac:spMkLst>
        </pc:spChg>
        <pc:spChg chg="del">
          <ac:chgData name="" userId="4df855aef7cffa4d" providerId="LiveId" clId="{EB91D177-243C-4D66-8372-A047563F8481}" dt="2024-01-04T22:41:20.470" v="38" actId="478"/>
          <ac:spMkLst>
            <pc:docMk/>
            <pc:sldMk cId="2019929404" sldId="808"/>
            <ac:spMk id="29" creationId="{CE6AEF60-88BD-4D7B-BB45-EAD19940493B}"/>
          </ac:spMkLst>
        </pc:spChg>
        <pc:spChg chg="mod">
          <ac:chgData name="" userId="4df855aef7cffa4d" providerId="LiveId" clId="{EB91D177-243C-4D66-8372-A047563F8481}" dt="2024-01-04T22:44:40.873" v="160" actId="1076"/>
          <ac:spMkLst>
            <pc:docMk/>
            <pc:sldMk cId="2019929404" sldId="808"/>
            <ac:spMk id="31" creationId="{A555679B-E3FB-4FE0-BCF5-7A00503CE01D}"/>
          </ac:spMkLst>
        </pc:spChg>
        <pc:spChg chg="del">
          <ac:chgData name="" userId="4df855aef7cffa4d" providerId="LiveId" clId="{EB91D177-243C-4D66-8372-A047563F8481}" dt="2024-01-04T22:39:08.983" v="1" actId="478"/>
          <ac:spMkLst>
            <pc:docMk/>
            <pc:sldMk cId="2019929404" sldId="808"/>
            <ac:spMk id="32" creationId="{7AE28836-250F-476F-A836-983D71556B40}"/>
          </ac:spMkLst>
        </pc:spChg>
        <pc:spChg chg="del">
          <ac:chgData name="" userId="4df855aef7cffa4d" providerId="LiveId" clId="{EB91D177-243C-4D66-8372-A047563F8481}" dt="2024-01-04T22:40:04.275" v="24" actId="478"/>
          <ac:spMkLst>
            <pc:docMk/>
            <pc:sldMk cId="2019929404" sldId="808"/>
            <ac:spMk id="35" creationId="{331434E6-EE50-4E3B-B1E1-4DFFB449B2DD}"/>
          </ac:spMkLst>
        </pc:spChg>
        <pc:spChg chg="add del mod ord">
          <ac:chgData name="" userId="4df855aef7cffa4d" providerId="LiveId" clId="{EB91D177-243C-4D66-8372-A047563F8481}" dt="2024-01-04T22:45:52.042" v="194" actId="478"/>
          <ac:spMkLst>
            <pc:docMk/>
            <pc:sldMk cId="2019929404" sldId="808"/>
            <ac:spMk id="36" creationId="{162FA467-61F5-4FD9-957A-BD9067E91F56}"/>
          </ac:spMkLst>
        </pc:spChg>
        <pc:spChg chg="add mod">
          <ac:chgData name="" userId="4df855aef7cffa4d" providerId="LiveId" clId="{EB91D177-243C-4D66-8372-A047563F8481}" dt="2024-01-04T22:47:40.393" v="252" actId="1076"/>
          <ac:spMkLst>
            <pc:docMk/>
            <pc:sldMk cId="2019929404" sldId="808"/>
            <ac:spMk id="37" creationId="{00881C6F-8577-4B6F-BC6A-D8C0F1B53C53}"/>
          </ac:spMkLst>
        </pc:spChg>
        <pc:spChg chg="add mod">
          <ac:chgData name="" userId="4df855aef7cffa4d" providerId="LiveId" clId="{EB91D177-243C-4D66-8372-A047563F8481}" dt="2024-01-04T22:44:46.580" v="161" actId="571"/>
          <ac:spMkLst>
            <pc:docMk/>
            <pc:sldMk cId="2019929404" sldId="808"/>
            <ac:spMk id="38" creationId="{820F7539-EF2D-4ECB-A105-863E026F90F6}"/>
          </ac:spMkLst>
        </pc:spChg>
        <pc:spChg chg="add mod">
          <ac:chgData name="" userId="4df855aef7cffa4d" providerId="LiveId" clId="{EB91D177-243C-4D66-8372-A047563F8481}" dt="2024-01-04T22:45:08.283" v="167" actId="14100"/>
          <ac:spMkLst>
            <pc:docMk/>
            <pc:sldMk cId="2019929404" sldId="808"/>
            <ac:spMk id="39" creationId="{D5B9A67B-7D35-44B9-BB4F-547BBC6E8197}"/>
          </ac:spMkLst>
        </pc:spChg>
        <pc:spChg chg="add del mod">
          <ac:chgData name="" userId="4df855aef7cffa4d" providerId="LiveId" clId="{EB91D177-243C-4D66-8372-A047563F8481}" dt="2024-01-04T22:46:08.212" v="209" actId="478"/>
          <ac:spMkLst>
            <pc:docMk/>
            <pc:sldMk cId="2019929404" sldId="808"/>
            <ac:spMk id="40" creationId="{562218DB-1D18-4572-B8E9-B9404855982A}"/>
          </ac:spMkLst>
        </pc:spChg>
        <pc:spChg chg="add mod">
          <ac:chgData name="" userId="4df855aef7cffa4d" providerId="LiveId" clId="{EB91D177-243C-4D66-8372-A047563F8481}" dt="2024-01-04T22:46:55.381" v="244" actId="207"/>
          <ac:spMkLst>
            <pc:docMk/>
            <pc:sldMk cId="2019929404" sldId="808"/>
            <ac:spMk id="41" creationId="{1CC5ABFE-94FD-4F65-B73C-2AB7691F7A18}"/>
          </ac:spMkLst>
        </pc:spChg>
        <pc:spChg chg="add mod">
          <ac:chgData name="" userId="4df855aef7cffa4d" providerId="LiveId" clId="{EB91D177-243C-4D66-8372-A047563F8481}" dt="2024-01-04T22:48:41.697" v="282" actId="14100"/>
          <ac:spMkLst>
            <pc:docMk/>
            <pc:sldMk cId="2019929404" sldId="808"/>
            <ac:spMk id="42" creationId="{A629D18E-0872-470C-84A9-8B4D1B7EEC1F}"/>
          </ac:spMkLst>
        </pc:spChg>
        <pc:spChg chg="add mod">
          <ac:chgData name="" userId="4df855aef7cffa4d" providerId="LiveId" clId="{EB91D177-243C-4D66-8372-A047563F8481}" dt="2024-01-04T22:49:12.132" v="320" actId="947"/>
          <ac:spMkLst>
            <pc:docMk/>
            <pc:sldMk cId="2019929404" sldId="808"/>
            <ac:spMk id="43" creationId="{3A584589-3F19-47E3-8319-5A11BF461A4E}"/>
          </ac:spMkLst>
        </pc:spChg>
        <pc:spChg chg="add mod">
          <ac:chgData name="" userId="4df855aef7cffa4d" providerId="LiveId" clId="{EB91D177-243C-4D66-8372-A047563F8481}" dt="2024-01-04T22:49:44.747" v="326" actId="1076"/>
          <ac:spMkLst>
            <pc:docMk/>
            <pc:sldMk cId="2019929404" sldId="808"/>
            <ac:spMk id="44" creationId="{358661DB-19DE-464B-B131-42FA859F41C5}"/>
          </ac:spMkLst>
        </pc:spChg>
        <pc:spChg chg="add mod">
          <ac:chgData name="" userId="4df855aef7cffa4d" providerId="LiveId" clId="{EB91D177-243C-4D66-8372-A047563F8481}" dt="2024-01-04T22:49:49.299" v="327" actId="571"/>
          <ac:spMkLst>
            <pc:docMk/>
            <pc:sldMk cId="2019929404" sldId="808"/>
            <ac:spMk id="45" creationId="{4ACFD041-9B00-4D10-ACC7-C916A5803E97}"/>
          </ac:spMkLst>
        </pc:spChg>
        <pc:spChg chg="add mod">
          <ac:chgData name="" userId="4df855aef7cffa4d" providerId="LiveId" clId="{EB91D177-243C-4D66-8372-A047563F8481}" dt="2024-01-04T22:52:12.181" v="413" actId="1076"/>
          <ac:spMkLst>
            <pc:docMk/>
            <pc:sldMk cId="2019929404" sldId="808"/>
            <ac:spMk id="46" creationId="{CE7270B9-2F80-4B5C-AACA-D4EACAC05CB2}"/>
          </ac:spMkLst>
        </pc:spChg>
        <pc:spChg chg="add del mod">
          <ac:chgData name="" userId="4df855aef7cffa4d" providerId="LiveId" clId="{EB91D177-243C-4D66-8372-A047563F8481}" dt="2024-01-04T22:51:31.304" v="385" actId="478"/>
          <ac:spMkLst>
            <pc:docMk/>
            <pc:sldMk cId="2019929404" sldId="808"/>
            <ac:spMk id="47" creationId="{B51A3C8A-C8FB-40D8-8928-3CA5BBE537DD}"/>
          </ac:spMkLst>
        </pc:spChg>
        <pc:spChg chg="add del mod">
          <ac:chgData name="" userId="4df855aef7cffa4d" providerId="LiveId" clId="{EB91D177-243C-4D66-8372-A047563F8481}" dt="2024-01-04T22:51:47.501" v="409" actId="478"/>
          <ac:spMkLst>
            <pc:docMk/>
            <pc:sldMk cId="2019929404" sldId="808"/>
            <ac:spMk id="48" creationId="{62442A36-6DD1-44AC-8708-B20A27908852}"/>
          </ac:spMkLst>
        </pc:spChg>
        <pc:spChg chg="add mod">
          <ac:chgData name="" userId="4df855aef7cffa4d" providerId="LiveId" clId="{EB91D177-243C-4D66-8372-A047563F8481}" dt="2024-01-04T22:52:48.911" v="431" actId="1076"/>
          <ac:spMkLst>
            <pc:docMk/>
            <pc:sldMk cId="2019929404" sldId="808"/>
            <ac:spMk id="49" creationId="{DEC39461-30E3-4DBE-B8DD-E79E413A0383}"/>
          </ac:spMkLst>
        </pc:spChg>
        <pc:spChg chg="add mod">
          <ac:chgData name="" userId="4df855aef7cffa4d" providerId="LiveId" clId="{EB91D177-243C-4D66-8372-A047563F8481}" dt="2024-01-04T22:53:39.179" v="456" actId="1076"/>
          <ac:spMkLst>
            <pc:docMk/>
            <pc:sldMk cId="2019929404" sldId="808"/>
            <ac:spMk id="51" creationId="{B5B177E1-6154-4685-A107-AB525E2E8AE8}"/>
          </ac:spMkLst>
        </pc:spChg>
        <pc:spChg chg="add mod">
          <ac:chgData name="" userId="4df855aef7cffa4d" providerId="LiveId" clId="{EB91D177-243C-4D66-8372-A047563F8481}" dt="2024-01-04T23:02:26.813" v="471" actId="1076"/>
          <ac:spMkLst>
            <pc:docMk/>
            <pc:sldMk cId="2019929404" sldId="808"/>
            <ac:spMk id="52" creationId="{6CAEDB5F-8CCA-41BC-A750-F841D2740B4D}"/>
          </ac:spMkLst>
        </pc:spChg>
        <pc:spChg chg="add mod ord">
          <ac:chgData name="" userId="4df855aef7cffa4d" providerId="LiveId" clId="{EB91D177-243C-4D66-8372-A047563F8481}" dt="2024-01-04T23:02:32.692" v="473" actId="1076"/>
          <ac:spMkLst>
            <pc:docMk/>
            <pc:sldMk cId="2019929404" sldId="808"/>
            <ac:spMk id="53" creationId="{CF679E26-F18A-4A7F-9E3B-1864200DCBC3}"/>
          </ac:spMkLst>
        </pc:spChg>
        <pc:spChg chg="add mod">
          <ac:chgData name="" userId="4df855aef7cffa4d" providerId="LiveId" clId="{EB91D177-243C-4D66-8372-A047563F8481}" dt="2024-01-04T23:02:53.738" v="500" actId="14100"/>
          <ac:spMkLst>
            <pc:docMk/>
            <pc:sldMk cId="2019929404" sldId="808"/>
            <ac:spMk id="54" creationId="{E4656E71-9072-461F-81E0-D21E4AEC50F4}"/>
          </ac:spMkLst>
        </pc:spChg>
        <pc:picChg chg="del">
          <ac:chgData name="" userId="4df855aef7cffa4d" providerId="LiveId" clId="{EB91D177-243C-4D66-8372-A047563F8481}" dt="2024-01-04T22:41:18.462" v="37" actId="478"/>
          <ac:picMkLst>
            <pc:docMk/>
            <pc:sldMk cId="2019929404" sldId="808"/>
            <ac:picMk id="2" creationId="{C713C153-9EDD-41AA-9983-6C95356E6C4B}"/>
          </ac:picMkLst>
        </pc:picChg>
        <pc:picChg chg="add mod">
          <ac:chgData name="" userId="4df855aef7cffa4d" providerId="LiveId" clId="{EB91D177-243C-4D66-8372-A047563F8481}" dt="2024-01-04T22:47:22.363" v="247" actId="1076"/>
          <ac:picMkLst>
            <pc:docMk/>
            <pc:sldMk cId="2019929404" sldId="808"/>
            <ac:picMk id="7" creationId="{42D3AB2B-A399-47ED-8350-52C3B4727B6D}"/>
          </ac:picMkLst>
        </pc:picChg>
        <pc:picChg chg="add mod">
          <ac:chgData name="" userId="4df855aef7cffa4d" providerId="LiveId" clId="{EB91D177-243C-4D66-8372-A047563F8481}" dt="2024-01-04T22:48:57.587" v="314" actId="1076"/>
          <ac:picMkLst>
            <pc:docMk/>
            <pc:sldMk cId="2019929404" sldId="808"/>
            <ac:picMk id="8" creationId="{79295E02-7FB4-4020-ADEB-933F44E0C9C9}"/>
          </ac:picMkLst>
        </pc:picChg>
        <pc:picChg chg="mod">
          <ac:chgData name="" userId="4df855aef7cffa4d" providerId="LiveId" clId="{EB91D177-243C-4D66-8372-A047563F8481}" dt="2024-01-04T22:42:15.853" v="54" actId="1076"/>
          <ac:picMkLst>
            <pc:docMk/>
            <pc:sldMk cId="2019929404" sldId="808"/>
            <ac:picMk id="9" creationId="{46E1B245-B034-4D42-9A90-B02664A12CB3}"/>
          </ac:picMkLst>
        </pc:picChg>
        <pc:picChg chg="add mod">
          <ac:chgData name="" userId="4df855aef7cffa4d" providerId="LiveId" clId="{EB91D177-243C-4D66-8372-A047563F8481}" dt="2024-01-04T22:52:12.181" v="413" actId="1076"/>
          <ac:picMkLst>
            <pc:docMk/>
            <pc:sldMk cId="2019929404" sldId="808"/>
            <ac:picMk id="12" creationId="{614D6A64-0D30-4724-BEC1-1E62D3526F21}"/>
          </ac:picMkLst>
        </pc:picChg>
        <pc:picChg chg="del">
          <ac:chgData name="" userId="4df855aef7cffa4d" providerId="LiveId" clId="{EB91D177-243C-4D66-8372-A047563F8481}" dt="2024-01-04T22:41:20.470" v="38" actId="478"/>
          <ac:picMkLst>
            <pc:docMk/>
            <pc:sldMk cId="2019929404" sldId="808"/>
            <ac:picMk id="14" creationId="{14A2FAFD-B2D0-4546-BE9C-4957E3105196}"/>
          </ac:picMkLst>
        </pc:picChg>
        <pc:picChg chg="del">
          <ac:chgData name="" userId="4df855aef7cffa4d" providerId="LiveId" clId="{EB91D177-243C-4D66-8372-A047563F8481}" dt="2024-01-04T22:41:18.462" v="37" actId="478"/>
          <ac:picMkLst>
            <pc:docMk/>
            <pc:sldMk cId="2019929404" sldId="808"/>
            <ac:picMk id="15" creationId="{DC745F37-D137-4F28-9C0F-0EDF31B616C5}"/>
          </ac:picMkLst>
        </pc:picChg>
        <pc:picChg chg="add mod">
          <ac:chgData name="" userId="4df855aef7cffa4d" providerId="LiveId" clId="{EB91D177-243C-4D66-8372-A047563F8481}" dt="2024-01-04T22:52:52.981" v="432" actId="1076"/>
          <ac:picMkLst>
            <pc:docMk/>
            <pc:sldMk cId="2019929404" sldId="808"/>
            <ac:picMk id="18" creationId="{27335628-A3C8-4E57-AF39-8063E0F992A2}"/>
          </ac:picMkLst>
        </pc:picChg>
        <pc:picChg chg="add del mod">
          <ac:chgData name="" userId="4df855aef7cffa4d" providerId="LiveId" clId="{EB91D177-243C-4D66-8372-A047563F8481}" dt="2024-01-04T23:02:08.927" v="463" actId="478"/>
          <ac:picMkLst>
            <pc:docMk/>
            <pc:sldMk cId="2019929404" sldId="808"/>
            <ac:picMk id="22" creationId="{A2AEAC9D-177B-4A89-9545-CF99F3B74FB6}"/>
          </ac:picMkLst>
        </pc:picChg>
        <pc:picChg chg="add mod">
          <ac:chgData name="" userId="4df855aef7cffa4d" providerId="LiveId" clId="{EB91D177-243C-4D66-8372-A047563F8481}" dt="2024-01-04T23:02:26.406" v="470" actId="1076"/>
          <ac:picMkLst>
            <pc:docMk/>
            <pc:sldMk cId="2019929404" sldId="808"/>
            <ac:picMk id="23" creationId="{F42BBCBE-CEDB-4918-B9B5-B773D1466B73}"/>
          </ac:picMkLst>
        </pc:picChg>
        <pc:picChg chg="mod">
          <ac:chgData name="" userId="4df855aef7cffa4d" providerId="LiveId" clId="{EB91D177-243C-4D66-8372-A047563F8481}" dt="2024-01-04T22:44:40.873" v="160" actId="1076"/>
          <ac:picMkLst>
            <pc:docMk/>
            <pc:sldMk cId="2019929404" sldId="808"/>
            <ac:picMk id="24" creationId="{A432D577-AF07-4BEC-9604-F0AEF5FE5115}"/>
          </ac:picMkLst>
        </pc:picChg>
        <pc:picChg chg="mod">
          <ac:chgData name="" userId="4df855aef7cffa4d" providerId="LiveId" clId="{EB91D177-243C-4D66-8372-A047563F8481}" dt="2024-01-04T22:44:40.873" v="160" actId="1076"/>
          <ac:picMkLst>
            <pc:docMk/>
            <pc:sldMk cId="2019929404" sldId="808"/>
            <ac:picMk id="25" creationId="{940A28A7-0052-4F6C-B925-E6AB3B706D6F}"/>
          </ac:picMkLst>
        </pc:picChg>
        <pc:picChg chg="del">
          <ac:chgData name="" userId="4df855aef7cffa4d" providerId="LiveId" clId="{EB91D177-243C-4D66-8372-A047563F8481}" dt="2024-01-04T22:41:18.462" v="37" actId="478"/>
          <ac:picMkLst>
            <pc:docMk/>
            <pc:sldMk cId="2019929404" sldId="808"/>
            <ac:picMk id="26" creationId="{D6D4ADCB-F9B7-4D70-818A-58CFA53C6DB4}"/>
          </ac:picMkLst>
        </pc:picChg>
        <pc:picChg chg="del">
          <ac:chgData name="" userId="4df855aef7cffa4d" providerId="LiveId" clId="{EB91D177-243C-4D66-8372-A047563F8481}" dt="2024-01-04T22:41:18.462" v="37" actId="478"/>
          <ac:picMkLst>
            <pc:docMk/>
            <pc:sldMk cId="2019929404" sldId="808"/>
            <ac:picMk id="27" creationId="{CF7CEE39-0174-4A28-8869-8079E5826426}"/>
          </ac:picMkLst>
        </pc:picChg>
        <pc:picChg chg="add mod ord">
          <ac:chgData name="" userId="4df855aef7cffa4d" providerId="LiveId" clId="{EB91D177-243C-4D66-8372-A047563F8481}" dt="2024-01-04T22:45:25.837" v="177" actId="1076"/>
          <ac:picMkLst>
            <pc:docMk/>
            <pc:sldMk cId="2019929404" sldId="808"/>
            <ac:picMk id="30" creationId="{40C15F77-21AA-46B9-B3C4-E578731C716B}"/>
          </ac:picMkLst>
        </pc:picChg>
        <pc:picChg chg="del">
          <ac:chgData name="" userId="4df855aef7cffa4d" providerId="LiveId" clId="{EB91D177-243C-4D66-8372-A047563F8481}" dt="2024-01-04T22:39:08.983" v="1" actId="478"/>
          <ac:picMkLst>
            <pc:docMk/>
            <pc:sldMk cId="2019929404" sldId="808"/>
            <ac:picMk id="33" creationId="{B84EA031-9A35-4203-97CD-FA89884F18CB}"/>
          </ac:picMkLst>
        </pc:picChg>
        <pc:picChg chg="del">
          <ac:chgData name="" userId="4df855aef7cffa4d" providerId="LiveId" clId="{EB91D177-243C-4D66-8372-A047563F8481}" dt="2024-01-04T22:39:08.983" v="1" actId="478"/>
          <ac:picMkLst>
            <pc:docMk/>
            <pc:sldMk cId="2019929404" sldId="808"/>
            <ac:picMk id="34" creationId="{FD445DB8-7D53-48C8-AA83-7E5804F9D6F6}"/>
          </ac:picMkLst>
        </pc:picChg>
        <pc:picChg chg="add mod">
          <ac:chgData name="" userId="4df855aef7cffa4d" providerId="LiveId" clId="{EB91D177-243C-4D66-8372-A047563F8481}" dt="2024-01-04T22:53:29.239" v="454" actId="1076"/>
          <ac:picMkLst>
            <pc:docMk/>
            <pc:sldMk cId="2019929404" sldId="808"/>
            <ac:picMk id="50" creationId="{4C59D679-3E3E-4EC4-96CC-A5BA7A6E98B2}"/>
          </ac:picMkLst>
        </pc:picChg>
        <pc:picChg chg="add mod">
          <ac:chgData name="" userId="4df855aef7cffa4d" providerId="LiveId" clId="{EB91D177-243C-4D66-8372-A047563F8481}" dt="2024-01-04T23:03:32.922" v="508" actId="1076"/>
          <ac:picMkLst>
            <pc:docMk/>
            <pc:sldMk cId="2019929404" sldId="808"/>
            <ac:picMk id="55" creationId="{EB53DE44-EFA9-4F80-83DE-A92E37BEA71E}"/>
          </ac:picMkLst>
        </pc:picChg>
      </pc:sldChg>
      <pc:sldChg chg="addSp delSp modSp add">
        <pc:chgData name="" userId="4df855aef7cffa4d" providerId="LiveId" clId="{EB91D177-243C-4D66-8372-A047563F8481}" dt="2024-01-04T23:34:31.477" v="1413" actId="1076"/>
        <pc:sldMkLst>
          <pc:docMk/>
          <pc:sldMk cId="87970434" sldId="809"/>
        </pc:sldMkLst>
        <pc:spChg chg="add mod">
          <ac:chgData name="" userId="4df855aef7cffa4d" providerId="LiveId" clId="{EB91D177-243C-4D66-8372-A047563F8481}" dt="2024-01-04T23:24:55.992" v="1012" actId="207"/>
          <ac:spMkLst>
            <pc:docMk/>
            <pc:sldMk cId="87970434" sldId="809"/>
            <ac:spMk id="2" creationId="{2192EC8F-6EFF-4634-8361-BADC7D390BB2}"/>
          </ac:spMkLst>
        </pc:spChg>
        <pc:spChg chg="add mod">
          <ac:chgData name="" userId="4df855aef7cffa4d" providerId="LiveId" clId="{EB91D177-243C-4D66-8372-A047563F8481}" dt="2024-01-04T23:25:03.025" v="1014" actId="14100"/>
          <ac:spMkLst>
            <pc:docMk/>
            <pc:sldMk cId="87970434" sldId="809"/>
            <ac:spMk id="4" creationId="{61480A8B-2691-47BD-A8F8-B14C7B3C3155}"/>
          </ac:spMkLst>
        </pc:spChg>
        <pc:spChg chg="add mod">
          <ac:chgData name="" userId="4df855aef7cffa4d" providerId="LiveId" clId="{EB91D177-243C-4D66-8372-A047563F8481}" dt="2024-01-04T23:25:17.165" v="1028" actId="1076"/>
          <ac:spMkLst>
            <pc:docMk/>
            <pc:sldMk cId="87970434" sldId="809"/>
            <ac:spMk id="5" creationId="{2B2DCD76-9B55-431A-890D-C47E829FFDDE}"/>
          </ac:spMkLst>
        </pc:spChg>
        <pc:spChg chg="add del mod">
          <ac:chgData name="" userId="4df855aef7cffa4d" providerId="LiveId" clId="{EB91D177-243C-4D66-8372-A047563F8481}" dt="2024-01-04T23:26:17.848" v="1043" actId="478"/>
          <ac:spMkLst>
            <pc:docMk/>
            <pc:sldMk cId="87970434" sldId="809"/>
            <ac:spMk id="6" creationId="{96383E46-9222-4353-8C6B-4CB2958EA3E6}"/>
          </ac:spMkLst>
        </pc:spChg>
        <pc:spChg chg="add del mod">
          <ac:chgData name="" userId="4df855aef7cffa4d" providerId="LiveId" clId="{EB91D177-243C-4D66-8372-A047563F8481}" dt="2024-01-04T23:26:17.848" v="1043" actId="478"/>
          <ac:spMkLst>
            <pc:docMk/>
            <pc:sldMk cId="87970434" sldId="809"/>
            <ac:spMk id="7" creationId="{EEB1DCB0-01B2-479B-8E4E-B97ABF65660F}"/>
          </ac:spMkLst>
        </pc:spChg>
        <pc:spChg chg="add del mod">
          <ac:chgData name="" userId="4df855aef7cffa4d" providerId="LiveId" clId="{EB91D177-243C-4D66-8372-A047563F8481}" dt="2024-01-04T23:26:37.227" v="1069" actId="478"/>
          <ac:spMkLst>
            <pc:docMk/>
            <pc:sldMk cId="87970434" sldId="809"/>
            <ac:spMk id="8" creationId="{6181DBE4-0849-461C-BE23-8DA72B7BBC79}"/>
          </ac:spMkLst>
        </pc:spChg>
        <pc:spChg chg="add mod">
          <ac:chgData name="" userId="4df855aef7cffa4d" providerId="LiveId" clId="{EB91D177-243C-4D66-8372-A047563F8481}" dt="2024-01-04T23:29:11.386" v="1147" actId="1076"/>
          <ac:spMkLst>
            <pc:docMk/>
            <pc:sldMk cId="87970434" sldId="809"/>
            <ac:spMk id="9" creationId="{359ED24A-F4D7-4CD6-8425-F664B83ED019}"/>
          </ac:spMkLst>
        </pc:spChg>
        <pc:spChg chg="add mod">
          <ac:chgData name="" userId="4df855aef7cffa4d" providerId="LiveId" clId="{EB91D177-243C-4D66-8372-A047563F8481}" dt="2024-01-04T23:29:11.386" v="1147" actId="1076"/>
          <ac:spMkLst>
            <pc:docMk/>
            <pc:sldMk cId="87970434" sldId="809"/>
            <ac:spMk id="10" creationId="{7BB40E6C-1598-4E44-BBC9-A8902FB96CEC}"/>
          </ac:spMkLst>
        </pc:spChg>
        <pc:spChg chg="add mod">
          <ac:chgData name="" userId="4df855aef7cffa4d" providerId="LiveId" clId="{EB91D177-243C-4D66-8372-A047563F8481}" dt="2024-01-04T23:29:40.221" v="1175" actId="1076"/>
          <ac:spMkLst>
            <pc:docMk/>
            <pc:sldMk cId="87970434" sldId="809"/>
            <ac:spMk id="13" creationId="{D5CC40C1-F290-46EB-B4CF-B918846F2A53}"/>
          </ac:spMkLst>
        </pc:spChg>
        <pc:spChg chg="add del mod">
          <ac:chgData name="" userId="4df855aef7cffa4d" providerId="LiveId" clId="{EB91D177-243C-4D66-8372-A047563F8481}" dt="2024-01-04T23:28:59.002" v="1146" actId="478"/>
          <ac:spMkLst>
            <pc:docMk/>
            <pc:sldMk cId="87970434" sldId="809"/>
            <ac:spMk id="14" creationId="{CFDEC28A-542E-4E88-BC01-CDBFAEECE0D6}"/>
          </ac:spMkLst>
        </pc:spChg>
        <pc:spChg chg="add mod">
          <ac:chgData name="" userId="4df855aef7cffa4d" providerId="LiveId" clId="{EB91D177-243C-4D66-8372-A047563F8481}" dt="2024-01-04T23:30:11.942" v="1186" actId="1076"/>
          <ac:spMkLst>
            <pc:docMk/>
            <pc:sldMk cId="87970434" sldId="809"/>
            <ac:spMk id="16" creationId="{9302826A-DA2B-4811-926C-04CE691F2FE5}"/>
          </ac:spMkLst>
        </pc:spChg>
        <pc:spChg chg="add mod">
          <ac:chgData name="" userId="4df855aef7cffa4d" providerId="LiveId" clId="{EB91D177-243C-4D66-8372-A047563F8481}" dt="2024-01-04T23:30:11.942" v="1186" actId="1076"/>
          <ac:spMkLst>
            <pc:docMk/>
            <pc:sldMk cId="87970434" sldId="809"/>
            <ac:spMk id="17" creationId="{883A5EB6-D4E4-43E7-9D0E-7064605BA84B}"/>
          </ac:spMkLst>
        </pc:spChg>
        <pc:spChg chg="add mod">
          <ac:chgData name="" userId="4df855aef7cffa4d" providerId="LiveId" clId="{EB91D177-243C-4D66-8372-A047563F8481}" dt="2024-01-04T23:30:52.941" v="1215" actId="14100"/>
          <ac:spMkLst>
            <pc:docMk/>
            <pc:sldMk cId="87970434" sldId="809"/>
            <ac:spMk id="18" creationId="{331E0107-F50F-4C0D-9B45-A9AE96FD75D0}"/>
          </ac:spMkLst>
        </pc:spChg>
        <pc:spChg chg="add mod">
          <ac:chgData name="" userId="4df855aef7cffa4d" providerId="LiveId" clId="{EB91D177-243C-4D66-8372-A047563F8481}" dt="2024-01-04T23:34:24.996" v="1409" actId="20577"/>
          <ac:spMkLst>
            <pc:docMk/>
            <pc:sldMk cId="87970434" sldId="809"/>
            <ac:spMk id="19" creationId="{CD4754DA-2436-477D-8474-19CA6FAD7A11}"/>
          </ac:spMkLst>
        </pc:spChg>
        <pc:picChg chg="add mod">
          <ac:chgData name="" userId="4df855aef7cffa4d" providerId="LiveId" clId="{EB91D177-243C-4D66-8372-A047563F8481}" dt="2024-01-04T23:29:15.176" v="1149" actId="14100"/>
          <ac:picMkLst>
            <pc:docMk/>
            <pc:sldMk cId="87970434" sldId="809"/>
            <ac:picMk id="3" creationId="{C47C5F7D-00F2-4218-A340-5C286E59914D}"/>
          </ac:picMkLst>
        </pc:picChg>
        <pc:picChg chg="add mod">
          <ac:chgData name="" userId="4df855aef7cffa4d" providerId="LiveId" clId="{EB91D177-243C-4D66-8372-A047563F8481}" dt="2024-01-04T23:29:11.386" v="1147" actId="1076"/>
          <ac:picMkLst>
            <pc:docMk/>
            <pc:sldMk cId="87970434" sldId="809"/>
            <ac:picMk id="11" creationId="{9CC8EC49-1740-41B0-9F1B-5EA1C4A596DB}"/>
          </ac:picMkLst>
        </pc:picChg>
        <pc:picChg chg="add mod">
          <ac:chgData name="" userId="4df855aef7cffa4d" providerId="LiveId" clId="{EB91D177-243C-4D66-8372-A047563F8481}" dt="2024-01-04T23:29:11.386" v="1147" actId="1076"/>
          <ac:picMkLst>
            <pc:docMk/>
            <pc:sldMk cId="87970434" sldId="809"/>
            <ac:picMk id="12" creationId="{9EA87F5D-5358-4DC8-93CD-E6F99C43D3FD}"/>
          </ac:picMkLst>
        </pc:picChg>
        <pc:picChg chg="add mod">
          <ac:chgData name="" userId="4df855aef7cffa4d" providerId="LiveId" clId="{EB91D177-243C-4D66-8372-A047563F8481}" dt="2024-01-04T23:29:23.823" v="1152" actId="1076"/>
          <ac:picMkLst>
            <pc:docMk/>
            <pc:sldMk cId="87970434" sldId="809"/>
            <ac:picMk id="15" creationId="{E646E3DD-B3A4-4138-B0C8-FD1C6D323C16}"/>
          </ac:picMkLst>
        </pc:picChg>
        <pc:picChg chg="add mod">
          <ac:chgData name="" userId="4df855aef7cffa4d" providerId="LiveId" clId="{EB91D177-243C-4D66-8372-A047563F8481}" dt="2024-01-04T23:34:31.477" v="1413" actId="1076"/>
          <ac:picMkLst>
            <pc:docMk/>
            <pc:sldMk cId="87970434" sldId="809"/>
            <ac:picMk id="20" creationId="{05B9E38D-57E5-429B-8BF5-F712FB0D3AF0}"/>
          </ac:picMkLst>
        </pc:picChg>
        <pc:picChg chg="add mod">
          <ac:chgData name="" userId="4df855aef7cffa4d" providerId="LiveId" clId="{EB91D177-243C-4D66-8372-A047563F8481}" dt="2024-01-04T23:34:28.326" v="1411" actId="1076"/>
          <ac:picMkLst>
            <pc:docMk/>
            <pc:sldMk cId="87970434" sldId="809"/>
            <ac:picMk id="21" creationId="{842780C3-644D-4D57-BCF8-F6437978810E}"/>
          </ac:picMkLst>
        </pc:picChg>
      </pc:sldChg>
    </pc:docChg>
  </pc:docChgLst>
  <pc:docChgLst>
    <pc:chgData userId="4df855aef7cffa4d" providerId="LiveId" clId="{641CDA8C-C6E6-4743-AE79-A6FB0F6B77F3}"/>
    <pc:docChg chg="undo redo custSel addSld delSld modSld sldOrd">
      <pc:chgData name="" userId="4df855aef7cffa4d" providerId="LiveId" clId="{641CDA8C-C6E6-4743-AE79-A6FB0F6B77F3}" dt="2024-01-02T06:32:34.253" v="636"/>
      <pc:docMkLst>
        <pc:docMk/>
      </pc:docMkLst>
      <pc:sldChg chg="modSp">
        <pc:chgData name="" userId="4df855aef7cffa4d" providerId="LiveId" clId="{641CDA8C-C6E6-4743-AE79-A6FB0F6B77F3}" dt="2024-01-02T06:08:01.631" v="8" actId="14100"/>
        <pc:sldMkLst>
          <pc:docMk/>
          <pc:sldMk cId="2838530973" sldId="506"/>
        </pc:sldMkLst>
        <pc:spChg chg="mod">
          <ac:chgData name="" userId="4df855aef7cffa4d" providerId="LiveId" clId="{641CDA8C-C6E6-4743-AE79-A6FB0F6B77F3}" dt="2024-01-02T06:07:35.738" v="5" actId="20577"/>
          <ac:spMkLst>
            <pc:docMk/>
            <pc:sldMk cId="2838530973" sldId="506"/>
            <ac:spMk id="3" creationId="{96EB78E4-385B-6C18-74FB-608A28847D6C}"/>
          </ac:spMkLst>
        </pc:spChg>
        <pc:picChg chg="mod">
          <ac:chgData name="" userId="4df855aef7cffa4d" providerId="LiveId" clId="{641CDA8C-C6E6-4743-AE79-A6FB0F6B77F3}" dt="2024-01-02T06:08:01.631" v="8" actId="14100"/>
          <ac:picMkLst>
            <pc:docMk/>
            <pc:sldMk cId="2838530973" sldId="506"/>
            <ac:picMk id="4" creationId="{F7FB0D8A-CD81-4B48-8079-BE8519C37F1F}"/>
          </ac:picMkLst>
        </pc:picChg>
      </pc:sldChg>
      <pc:sldChg chg="addSp delSp modSp add ord delAnim modAnim">
        <pc:chgData name="" userId="4df855aef7cffa4d" providerId="LiveId" clId="{641CDA8C-C6E6-4743-AE79-A6FB0F6B77F3}" dt="2024-01-02T06:32:17.453" v="635"/>
        <pc:sldMkLst>
          <pc:docMk/>
          <pc:sldMk cId="1038354699" sldId="687"/>
        </pc:sldMkLst>
        <pc:spChg chg="del mod">
          <ac:chgData name="" userId="4df855aef7cffa4d" providerId="LiveId" clId="{641CDA8C-C6E6-4743-AE79-A6FB0F6B77F3}" dt="2024-01-02T06:28:35.862" v="512" actId="478"/>
          <ac:spMkLst>
            <pc:docMk/>
            <pc:sldMk cId="1038354699" sldId="687"/>
            <ac:spMk id="5" creationId="{71B3B482-C98D-BE05-3157-EAE1990CEC59}"/>
          </ac:spMkLst>
        </pc:spChg>
        <pc:spChg chg="del mod">
          <ac:chgData name="" userId="4df855aef7cffa4d" providerId="LiveId" clId="{641CDA8C-C6E6-4743-AE79-A6FB0F6B77F3}" dt="2024-01-02T06:28:35.862" v="512" actId="478"/>
          <ac:spMkLst>
            <pc:docMk/>
            <pc:sldMk cId="1038354699" sldId="687"/>
            <ac:spMk id="7" creationId="{E159FF34-C5B6-88AD-CC78-00E287BEA361}"/>
          </ac:spMkLst>
        </pc:spChg>
        <pc:spChg chg="del">
          <ac:chgData name="" userId="4df855aef7cffa4d" providerId="LiveId" clId="{641CDA8C-C6E6-4743-AE79-A6FB0F6B77F3}" dt="2024-01-02T06:28:35.862" v="512" actId="478"/>
          <ac:spMkLst>
            <pc:docMk/>
            <pc:sldMk cId="1038354699" sldId="687"/>
            <ac:spMk id="9" creationId="{B098A4EA-1304-F5F8-9A02-14E0D292B83F}"/>
          </ac:spMkLst>
        </pc:spChg>
        <pc:spChg chg="del mod">
          <ac:chgData name="" userId="4df855aef7cffa4d" providerId="LiveId" clId="{641CDA8C-C6E6-4743-AE79-A6FB0F6B77F3}" dt="2024-01-02T06:28:35.862" v="512" actId="478"/>
          <ac:spMkLst>
            <pc:docMk/>
            <pc:sldMk cId="1038354699" sldId="687"/>
            <ac:spMk id="10" creationId="{027A46BE-81D7-CABA-26CB-5EB0957FA4D5}"/>
          </ac:spMkLst>
        </pc:spChg>
        <pc:spChg chg="del">
          <ac:chgData name="" userId="4df855aef7cffa4d" providerId="LiveId" clId="{641CDA8C-C6E6-4743-AE79-A6FB0F6B77F3}" dt="2024-01-02T06:28:35.862" v="512" actId="478"/>
          <ac:spMkLst>
            <pc:docMk/>
            <pc:sldMk cId="1038354699" sldId="687"/>
            <ac:spMk id="12" creationId="{CF77D77F-DEAF-110B-1947-372957281763}"/>
          </ac:spMkLst>
        </pc:spChg>
        <pc:spChg chg="mod">
          <ac:chgData name="" userId="4df855aef7cffa4d" providerId="LiveId" clId="{641CDA8C-C6E6-4743-AE79-A6FB0F6B77F3}" dt="2024-01-02T06:28:57.354" v="531" actId="1076"/>
          <ac:spMkLst>
            <pc:docMk/>
            <pc:sldMk cId="1038354699" sldId="687"/>
            <ac:spMk id="17" creationId="{A8525D7B-DF40-EBD8-B78D-60F69B5728F6}"/>
          </ac:spMkLst>
        </pc:spChg>
        <pc:spChg chg="add mod">
          <ac:chgData name="" userId="4df855aef7cffa4d" providerId="LiveId" clId="{641CDA8C-C6E6-4743-AE79-A6FB0F6B77F3}" dt="2024-01-02T06:31:57.315" v="634" actId="20577"/>
          <ac:spMkLst>
            <pc:docMk/>
            <pc:sldMk cId="1038354699" sldId="687"/>
            <ac:spMk id="21" creationId="{B261E192-83E7-4098-9EA6-BAE1A45CDA65}"/>
          </ac:spMkLst>
        </pc:spChg>
        <pc:spChg chg="add mod">
          <ac:chgData name="" userId="4df855aef7cffa4d" providerId="LiveId" clId="{641CDA8C-C6E6-4743-AE79-A6FB0F6B77F3}" dt="2024-01-02T06:31:30.072" v="619" actId="1076"/>
          <ac:spMkLst>
            <pc:docMk/>
            <pc:sldMk cId="1038354699" sldId="687"/>
            <ac:spMk id="24" creationId="{4D68C93B-4F20-4C1E-A762-1340EDB81E1D}"/>
          </ac:spMkLst>
        </pc:spChg>
        <pc:spChg chg="mod">
          <ac:chgData name="" userId="4df855aef7cffa4d" providerId="LiveId" clId="{641CDA8C-C6E6-4743-AE79-A6FB0F6B77F3}" dt="2024-01-02T06:28:54.451" v="530" actId="1076"/>
          <ac:spMkLst>
            <pc:docMk/>
            <pc:sldMk cId="1038354699" sldId="687"/>
            <ac:spMk id="25" creationId="{E5DDAF9A-08B3-99B7-32DB-654792D98466}"/>
          </ac:spMkLst>
        </pc:spChg>
        <pc:spChg chg="mod">
          <ac:chgData name="" userId="4df855aef7cffa4d" providerId="LiveId" clId="{641CDA8C-C6E6-4743-AE79-A6FB0F6B77F3}" dt="2024-01-02T06:30:41.314" v="587" actId="1076"/>
          <ac:spMkLst>
            <pc:docMk/>
            <pc:sldMk cId="1038354699" sldId="687"/>
            <ac:spMk id="27" creationId="{B7C1F030-8A87-144F-151C-7670EC77789D}"/>
          </ac:spMkLst>
        </pc:spChg>
        <pc:spChg chg="mod">
          <ac:chgData name="" userId="4df855aef7cffa4d" providerId="LiveId" clId="{641CDA8C-C6E6-4743-AE79-A6FB0F6B77F3}" dt="2024-01-02T06:29:22.026" v="536" actId="1076"/>
          <ac:spMkLst>
            <pc:docMk/>
            <pc:sldMk cId="1038354699" sldId="687"/>
            <ac:spMk id="41" creationId="{10040979-2B9F-8E48-36BC-33AED9BAF0B2}"/>
          </ac:spMkLst>
        </pc:spChg>
        <pc:spChg chg="mod">
          <ac:chgData name="" userId="4df855aef7cffa4d" providerId="LiveId" clId="{641CDA8C-C6E6-4743-AE79-A6FB0F6B77F3}" dt="2024-01-02T06:29:22.026" v="536" actId="1076"/>
          <ac:spMkLst>
            <pc:docMk/>
            <pc:sldMk cId="1038354699" sldId="687"/>
            <ac:spMk id="43" creationId="{1173653A-3FC8-AB3B-EB8B-513C878D608F}"/>
          </ac:spMkLst>
        </pc:spChg>
        <pc:spChg chg="mod">
          <ac:chgData name="" userId="4df855aef7cffa4d" providerId="LiveId" clId="{641CDA8C-C6E6-4743-AE79-A6FB0F6B77F3}" dt="2024-01-02T06:29:22.026" v="536" actId="1076"/>
          <ac:spMkLst>
            <pc:docMk/>
            <pc:sldMk cId="1038354699" sldId="687"/>
            <ac:spMk id="45" creationId="{CC77F790-FF77-CC50-A8BB-15341F980D0E}"/>
          </ac:spMkLst>
        </pc:spChg>
        <pc:spChg chg="mod">
          <ac:chgData name="" userId="4df855aef7cffa4d" providerId="LiveId" clId="{641CDA8C-C6E6-4743-AE79-A6FB0F6B77F3}" dt="2024-01-02T06:28:46.329" v="526" actId="1076"/>
          <ac:spMkLst>
            <pc:docMk/>
            <pc:sldMk cId="1038354699" sldId="687"/>
            <ac:spMk id="46" creationId="{1826EE13-CEC0-6B0F-0155-9FD7B066F22A}"/>
          </ac:spMkLst>
        </pc:spChg>
        <pc:grpChg chg="add mod">
          <ac:chgData name="" userId="4df855aef7cffa4d" providerId="LiveId" clId="{641CDA8C-C6E6-4743-AE79-A6FB0F6B77F3}" dt="2024-01-02T06:31:18.182" v="606" actId="1076"/>
          <ac:grpSpMkLst>
            <pc:docMk/>
            <pc:sldMk cId="1038354699" sldId="687"/>
            <ac:grpSpMk id="4" creationId="{39490D97-F657-4C90-A37E-C7B5EB4B9204}"/>
          </ac:grpSpMkLst>
        </pc:grpChg>
        <pc:picChg chg="add del mod">
          <ac:chgData name="" userId="4df855aef7cffa4d" providerId="LiveId" clId="{641CDA8C-C6E6-4743-AE79-A6FB0F6B77F3}" dt="2024-01-02T06:30:17.027" v="583" actId="478"/>
          <ac:picMkLst>
            <pc:docMk/>
            <pc:sldMk cId="1038354699" sldId="687"/>
            <ac:picMk id="2" creationId="{237B25BA-CFFC-4D40-9A8B-9D4BDAE2D6CC}"/>
          </ac:picMkLst>
        </pc:picChg>
        <pc:picChg chg="add mod">
          <ac:chgData name="" userId="4df855aef7cffa4d" providerId="LiveId" clId="{641CDA8C-C6E6-4743-AE79-A6FB0F6B77F3}" dt="2024-01-02T06:31:11.151" v="605" actId="1076"/>
          <ac:picMkLst>
            <pc:docMk/>
            <pc:sldMk cId="1038354699" sldId="687"/>
            <ac:picMk id="3" creationId="{8F7FE694-AF5B-42F9-B179-219260A076B2}"/>
          </ac:picMkLst>
        </pc:picChg>
        <pc:picChg chg="del">
          <ac:chgData name="" userId="4df855aef7cffa4d" providerId="LiveId" clId="{641CDA8C-C6E6-4743-AE79-A6FB0F6B77F3}" dt="2024-01-02T06:28:35.862" v="512" actId="478"/>
          <ac:picMkLst>
            <pc:docMk/>
            <pc:sldMk cId="1038354699" sldId="687"/>
            <ac:picMk id="15" creationId="{3B797905-79D4-0688-D8D5-A5AE9585D1D8}"/>
          </ac:picMkLst>
        </pc:picChg>
        <pc:picChg chg="mod">
          <ac:chgData name="" userId="4df855aef7cffa4d" providerId="LiveId" clId="{641CDA8C-C6E6-4743-AE79-A6FB0F6B77F3}" dt="2024-01-02T06:28:46.329" v="526" actId="1076"/>
          <ac:picMkLst>
            <pc:docMk/>
            <pc:sldMk cId="1038354699" sldId="687"/>
            <ac:picMk id="20" creationId="{B96B9D94-ECB4-9E77-FDAB-C7D1FDA72B5E}"/>
          </ac:picMkLst>
        </pc:picChg>
        <pc:picChg chg="mod">
          <ac:chgData name="" userId="4df855aef7cffa4d" providerId="LiveId" clId="{641CDA8C-C6E6-4743-AE79-A6FB0F6B77F3}" dt="2024-01-02T06:28:46.329" v="526" actId="1076"/>
          <ac:picMkLst>
            <pc:docMk/>
            <pc:sldMk cId="1038354699" sldId="687"/>
            <ac:picMk id="23" creationId="{8C240967-06F3-D5E2-2536-CA58377F93F7}"/>
          </ac:picMkLst>
        </pc:picChg>
        <pc:picChg chg="mod">
          <ac:chgData name="" userId="4df855aef7cffa4d" providerId="LiveId" clId="{641CDA8C-C6E6-4743-AE79-A6FB0F6B77F3}" dt="2024-01-02T06:29:22.026" v="536" actId="1076"/>
          <ac:picMkLst>
            <pc:docMk/>
            <pc:sldMk cId="1038354699" sldId="687"/>
            <ac:picMk id="33" creationId="{A2F1B38A-FC3B-C27E-4E0B-B99A10F59C05}"/>
          </ac:picMkLst>
        </pc:picChg>
        <pc:picChg chg="mod">
          <ac:chgData name="" userId="4df855aef7cffa4d" providerId="LiveId" clId="{641CDA8C-C6E6-4743-AE79-A6FB0F6B77F3}" dt="2024-01-02T06:29:22.026" v="536" actId="1076"/>
          <ac:picMkLst>
            <pc:docMk/>
            <pc:sldMk cId="1038354699" sldId="687"/>
            <ac:picMk id="36" creationId="{A97EE5E8-9D79-860A-D527-CE2A2910D67B}"/>
          </ac:picMkLst>
        </pc:picChg>
        <pc:picChg chg="mod">
          <ac:chgData name="" userId="4df855aef7cffa4d" providerId="LiveId" clId="{641CDA8C-C6E6-4743-AE79-A6FB0F6B77F3}" dt="2024-01-02T06:29:22.026" v="536" actId="1076"/>
          <ac:picMkLst>
            <pc:docMk/>
            <pc:sldMk cId="1038354699" sldId="687"/>
            <ac:picMk id="39" creationId="{54390CFB-5FC8-4390-FFCE-8C345C028741}"/>
          </ac:picMkLst>
        </pc:picChg>
        <pc:picChg chg="mod">
          <ac:chgData name="" userId="4df855aef7cffa4d" providerId="LiveId" clId="{641CDA8C-C6E6-4743-AE79-A6FB0F6B77F3}" dt="2024-01-02T06:28:46.329" v="526" actId="1076"/>
          <ac:picMkLst>
            <pc:docMk/>
            <pc:sldMk cId="1038354699" sldId="687"/>
            <ac:picMk id="49" creationId="{AE85731B-7FA2-7E57-70AE-CBE977A91A6C}"/>
          </ac:picMkLst>
        </pc:picChg>
      </pc:sldChg>
      <pc:sldChg chg="addSp delSp modSp add modAnim">
        <pc:chgData name="" userId="4df855aef7cffa4d" providerId="LiveId" clId="{641CDA8C-C6E6-4743-AE79-A6FB0F6B77F3}" dt="2024-01-02T06:19:19.831" v="280" actId="1076"/>
        <pc:sldMkLst>
          <pc:docMk/>
          <pc:sldMk cId="672120139" sldId="700"/>
        </pc:sldMkLst>
        <pc:spChg chg="add mod">
          <ac:chgData name="" userId="4df855aef7cffa4d" providerId="LiveId" clId="{641CDA8C-C6E6-4743-AE79-A6FB0F6B77F3}" dt="2024-01-02T06:12:29.136" v="100" actId="207"/>
          <ac:spMkLst>
            <pc:docMk/>
            <pc:sldMk cId="672120139" sldId="700"/>
            <ac:spMk id="2" creationId="{10529C4E-3072-44B5-B6B0-D7BAB9C4E083}"/>
          </ac:spMkLst>
        </pc:spChg>
        <pc:spChg chg="add mod">
          <ac:chgData name="" userId="4df855aef7cffa4d" providerId="LiveId" clId="{641CDA8C-C6E6-4743-AE79-A6FB0F6B77F3}" dt="2024-01-02T06:18:56.589" v="276" actId="1076"/>
          <ac:spMkLst>
            <pc:docMk/>
            <pc:sldMk cId="672120139" sldId="700"/>
            <ac:spMk id="5" creationId="{DA3F05E3-D5EF-4888-BACE-060A3014E6A0}"/>
          </ac:spMkLst>
        </pc:spChg>
        <pc:spChg chg="add del">
          <ac:chgData name="" userId="4df855aef7cffa4d" providerId="LiveId" clId="{641CDA8C-C6E6-4743-AE79-A6FB0F6B77F3}" dt="2024-01-02T06:10:08.622" v="26" actId="478"/>
          <ac:spMkLst>
            <pc:docMk/>
            <pc:sldMk cId="672120139" sldId="700"/>
            <ac:spMk id="6" creationId="{4165009B-19EE-55F6-B6BA-6C2E8654C801}"/>
          </ac:spMkLst>
        </pc:spChg>
        <pc:spChg chg="add del">
          <ac:chgData name="" userId="4df855aef7cffa4d" providerId="LiveId" clId="{641CDA8C-C6E6-4743-AE79-A6FB0F6B77F3}" dt="2024-01-02T06:10:08.622" v="26" actId="478"/>
          <ac:spMkLst>
            <pc:docMk/>
            <pc:sldMk cId="672120139" sldId="700"/>
            <ac:spMk id="8" creationId="{FD68D759-917A-E0F0-5238-FFCA36D63FBB}"/>
          </ac:spMkLst>
        </pc:spChg>
        <pc:spChg chg="add del mod">
          <ac:chgData name="" userId="4df855aef7cffa4d" providerId="LiveId" clId="{641CDA8C-C6E6-4743-AE79-A6FB0F6B77F3}" dt="2024-01-02T06:17:31.037" v="207" actId="14100"/>
          <ac:spMkLst>
            <pc:docMk/>
            <pc:sldMk cId="672120139" sldId="700"/>
            <ac:spMk id="10" creationId="{1537774B-B7F7-0E56-0142-8FB9DFC6F839}"/>
          </ac:spMkLst>
        </pc:spChg>
        <pc:spChg chg="mod">
          <ac:chgData name="" userId="4df855aef7cffa4d" providerId="LiveId" clId="{641CDA8C-C6E6-4743-AE79-A6FB0F6B77F3}" dt="2024-01-02T06:16:09.415" v="175" actId="1076"/>
          <ac:spMkLst>
            <pc:docMk/>
            <pc:sldMk cId="672120139" sldId="700"/>
            <ac:spMk id="15" creationId="{E1A37C55-0F42-8835-15A3-C68922BF3125}"/>
          </ac:spMkLst>
        </pc:spChg>
        <pc:spChg chg="mod">
          <ac:chgData name="" userId="4df855aef7cffa4d" providerId="LiveId" clId="{641CDA8C-C6E6-4743-AE79-A6FB0F6B77F3}" dt="2024-01-02T06:17:33.394" v="208" actId="1076"/>
          <ac:spMkLst>
            <pc:docMk/>
            <pc:sldMk cId="672120139" sldId="700"/>
            <ac:spMk id="16" creationId="{010DB9FA-9206-7D34-6C62-F9369B5A5665}"/>
          </ac:spMkLst>
        </pc:spChg>
        <pc:spChg chg="mod">
          <ac:chgData name="" userId="4df855aef7cffa4d" providerId="LiveId" clId="{641CDA8C-C6E6-4743-AE79-A6FB0F6B77F3}" dt="2024-01-02T06:17:39.214" v="209" actId="1076"/>
          <ac:spMkLst>
            <pc:docMk/>
            <pc:sldMk cId="672120139" sldId="700"/>
            <ac:spMk id="18" creationId="{81771297-ED43-1B90-A489-2FE25E985963}"/>
          </ac:spMkLst>
        </pc:spChg>
        <pc:spChg chg="mod">
          <ac:chgData name="" userId="4df855aef7cffa4d" providerId="LiveId" clId="{641CDA8C-C6E6-4743-AE79-A6FB0F6B77F3}" dt="2024-01-02T06:17:39.214" v="209" actId="1076"/>
          <ac:spMkLst>
            <pc:docMk/>
            <pc:sldMk cId="672120139" sldId="700"/>
            <ac:spMk id="20" creationId="{861E79A5-5D3B-8641-CDF8-A503BB53EFEE}"/>
          </ac:spMkLst>
        </pc:spChg>
        <pc:spChg chg="add">
          <ac:chgData name="" userId="4df855aef7cffa4d" providerId="LiveId" clId="{641CDA8C-C6E6-4743-AE79-A6FB0F6B77F3}" dt="2024-01-02T06:11:24.724" v="70"/>
          <ac:spMkLst>
            <pc:docMk/>
            <pc:sldMk cId="672120139" sldId="700"/>
            <ac:spMk id="21" creationId="{9494BD7B-E044-4D41-AF59-11B6554D1999}"/>
          </ac:spMkLst>
        </pc:spChg>
        <pc:spChg chg="mod">
          <ac:chgData name="" userId="4df855aef7cffa4d" providerId="LiveId" clId="{641CDA8C-C6E6-4743-AE79-A6FB0F6B77F3}" dt="2024-01-02T06:17:39.214" v="209" actId="1076"/>
          <ac:spMkLst>
            <pc:docMk/>
            <pc:sldMk cId="672120139" sldId="700"/>
            <ac:spMk id="22" creationId="{EC7C7872-410F-6DF0-B52B-7E19A585874D}"/>
          </ac:spMkLst>
        </pc:spChg>
        <pc:spChg chg="add mod">
          <ac:chgData name="" userId="4df855aef7cffa4d" providerId="LiveId" clId="{641CDA8C-C6E6-4743-AE79-A6FB0F6B77F3}" dt="2024-01-02T06:15:32.244" v="173" actId="1076"/>
          <ac:spMkLst>
            <pc:docMk/>
            <pc:sldMk cId="672120139" sldId="700"/>
            <ac:spMk id="23" creationId="{9380F6CE-ABD6-4E7E-B936-E7CF1BF03FB1}"/>
          </ac:spMkLst>
        </pc:spChg>
        <pc:spChg chg="add mod">
          <ac:chgData name="" userId="4df855aef7cffa4d" providerId="LiveId" clId="{641CDA8C-C6E6-4743-AE79-A6FB0F6B77F3}" dt="2024-01-02T06:18:33.877" v="268" actId="14100"/>
          <ac:spMkLst>
            <pc:docMk/>
            <pc:sldMk cId="672120139" sldId="700"/>
            <ac:spMk id="24" creationId="{2D7D13C3-350C-4554-8128-9F83FCA29FAD}"/>
          </ac:spMkLst>
        </pc:spChg>
        <pc:spChg chg="del mod">
          <ac:chgData name="" userId="4df855aef7cffa4d" providerId="LiveId" clId="{641CDA8C-C6E6-4743-AE79-A6FB0F6B77F3}" dt="2024-01-02T06:11:59.797" v="79" actId="478"/>
          <ac:spMkLst>
            <pc:docMk/>
            <pc:sldMk cId="672120139" sldId="700"/>
            <ac:spMk id="27" creationId="{34835752-6DA7-08EB-2F7A-1D378D52F976}"/>
          </ac:spMkLst>
        </pc:spChg>
        <pc:spChg chg="del">
          <ac:chgData name="" userId="4df855aef7cffa4d" providerId="LiveId" clId="{641CDA8C-C6E6-4743-AE79-A6FB0F6B77F3}" dt="2024-01-02T06:12:34.682" v="101" actId="478"/>
          <ac:spMkLst>
            <pc:docMk/>
            <pc:sldMk cId="672120139" sldId="700"/>
            <ac:spMk id="48" creationId="{C968F507-730B-CF06-8CF6-BEFECF9FABAD}"/>
          </ac:spMkLst>
        </pc:spChg>
        <pc:picChg chg="add mod">
          <ac:chgData name="" userId="4df855aef7cffa4d" providerId="LiveId" clId="{641CDA8C-C6E6-4743-AE79-A6FB0F6B77F3}" dt="2024-01-02T06:19:19.831" v="280" actId="1076"/>
          <ac:picMkLst>
            <pc:docMk/>
            <pc:sldMk cId="672120139" sldId="700"/>
            <ac:picMk id="3" creationId="{263ACF83-14A3-4840-9CE1-B84CE18B4133}"/>
          </ac:picMkLst>
        </pc:picChg>
        <pc:picChg chg="add mod">
          <ac:chgData name="" userId="4df855aef7cffa4d" providerId="LiveId" clId="{641CDA8C-C6E6-4743-AE79-A6FB0F6B77F3}" dt="2024-01-02T06:17:39.214" v="209" actId="1076"/>
          <ac:picMkLst>
            <pc:docMk/>
            <pc:sldMk cId="672120139" sldId="700"/>
            <ac:picMk id="4" creationId="{E8F4DB4F-A42E-4EF7-B58B-D0BA6CC271F3}"/>
          </ac:picMkLst>
        </pc:picChg>
        <pc:picChg chg="del">
          <ac:chgData name="" userId="4df855aef7cffa4d" providerId="LiveId" clId="{641CDA8C-C6E6-4743-AE79-A6FB0F6B77F3}" dt="2024-01-02T06:11:24.392" v="69" actId="478"/>
          <ac:picMkLst>
            <pc:docMk/>
            <pc:sldMk cId="672120139" sldId="700"/>
            <ac:picMk id="13" creationId="{887AD65E-1D32-5194-85AF-821166F490ED}"/>
          </ac:picMkLst>
        </pc:picChg>
        <pc:picChg chg="add mod ord">
          <ac:chgData name="" userId="4df855aef7cffa4d" providerId="LiveId" clId="{641CDA8C-C6E6-4743-AE79-A6FB0F6B77F3}" dt="2024-01-02T06:11:43.248" v="73" actId="167"/>
          <ac:picMkLst>
            <pc:docMk/>
            <pc:sldMk cId="672120139" sldId="700"/>
            <ac:picMk id="19" creationId="{FA61B1B0-7721-4718-95C0-82871FD8A38F}"/>
          </ac:picMkLst>
        </pc:picChg>
        <pc:picChg chg="mod">
          <ac:chgData name="" userId="4df855aef7cffa4d" providerId="LiveId" clId="{641CDA8C-C6E6-4743-AE79-A6FB0F6B77F3}" dt="2024-01-02T06:11:49.170" v="75" actId="1076"/>
          <ac:picMkLst>
            <pc:docMk/>
            <pc:sldMk cId="672120139" sldId="700"/>
            <ac:picMk id="25" creationId="{BD5DB960-1799-6783-EC73-209B1519AEB0}"/>
          </ac:picMkLst>
        </pc:picChg>
        <pc:picChg chg="add mod">
          <ac:chgData name="" userId="4df855aef7cffa4d" providerId="LiveId" clId="{641CDA8C-C6E6-4743-AE79-A6FB0F6B77F3}" dt="2024-01-02T06:19:00.988" v="279" actId="1076"/>
          <ac:picMkLst>
            <pc:docMk/>
            <pc:sldMk cId="672120139" sldId="700"/>
            <ac:picMk id="26" creationId="{17A3A557-0A03-492C-B72F-4D6DA90E71F9}"/>
          </ac:picMkLst>
        </pc:picChg>
        <pc:picChg chg="mod">
          <ac:chgData name="" userId="4df855aef7cffa4d" providerId="LiveId" clId="{641CDA8C-C6E6-4743-AE79-A6FB0F6B77F3}" dt="2024-01-02T06:15:29.308" v="172" actId="1076"/>
          <ac:picMkLst>
            <pc:docMk/>
            <pc:sldMk cId="672120139" sldId="700"/>
            <ac:picMk id="53" creationId="{CEF2AC1B-404A-BB10-EB70-F91113D5055C}"/>
          </ac:picMkLst>
        </pc:picChg>
        <pc:picChg chg="mod">
          <ac:chgData name="" userId="4df855aef7cffa4d" providerId="LiveId" clId="{641CDA8C-C6E6-4743-AE79-A6FB0F6B77F3}" dt="2024-01-02T06:17:39.214" v="209" actId="1076"/>
          <ac:picMkLst>
            <pc:docMk/>
            <pc:sldMk cId="672120139" sldId="700"/>
            <ac:picMk id="56" creationId="{B544DCE2-4100-B9C4-46F6-52B20BFA2190}"/>
          </ac:picMkLst>
        </pc:picChg>
        <pc:picChg chg="del mod">
          <ac:chgData name="" userId="4df855aef7cffa4d" providerId="LiveId" clId="{641CDA8C-C6E6-4743-AE79-A6FB0F6B77F3}" dt="2024-01-02T06:16:11.547" v="176" actId="478"/>
          <ac:picMkLst>
            <pc:docMk/>
            <pc:sldMk cId="672120139" sldId="700"/>
            <ac:picMk id="62" creationId="{0F50A8C7-FE76-5E8C-4B08-1E1646CC43B5}"/>
          </ac:picMkLst>
        </pc:picChg>
        <pc:picChg chg="del mod">
          <ac:chgData name="" userId="4df855aef7cffa4d" providerId="LiveId" clId="{641CDA8C-C6E6-4743-AE79-A6FB0F6B77F3}" dt="2024-01-02T06:13:33.411" v="124" actId="478"/>
          <ac:picMkLst>
            <pc:docMk/>
            <pc:sldMk cId="672120139" sldId="700"/>
            <ac:picMk id="65" creationId="{6DA98926-52B7-A18C-E393-9696DD28D1DD}"/>
          </ac:picMkLst>
        </pc:picChg>
      </pc:sldChg>
      <pc:sldChg chg="add">
        <pc:chgData name="" userId="4df855aef7cffa4d" providerId="LiveId" clId="{641CDA8C-C6E6-4743-AE79-A6FB0F6B77F3}" dt="2024-01-02T06:32:34.253" v="636"/>
        <pc:sldMkLst>
          <pc:docMk/>
          <pc:sldMk cId="2733082854" sldId="703"/>
        </pc:sldMkLst>
      </pc:sldChg>
      <pc:sldChg chg="add del">
        <pc:chgData name="" userId="4df855aef7cffa4d" providerId="LiveId" clId="{641CDA8C-C6E6-4743-AE79-A6FB0F6B77F3}" dt="2024-01-02T06:28:11.212" v="509"/>
        <pc:sldMkLst>
          <pc:docMk/>
          <pc:sldMk cId="3971577300" sldId="704"/>
        </pc:sldMkLst>
      </pc:sldChg>
      <pc:sldChg chg="add del">
        <pc:chgData name="" userId="4df855aef7cffa4d" providerId="LiveId" clId="{641CDA8C-C6E6-4743-AE79-A6FB0F6B77F3}" dt="2024-01-02T06:28:11.212" v="509"/>
        <pc:sldMkLst>
          <pc:docMk/>
          <pc:sldMk cId="2383915579" sldId="705"/>
        </pc:sldMkLst>
      </pc:sldChg>
      <pc:sldChg chg="modSp">
        <pc:chgData name="" userId="4df855aef7cffa4d" providerId="LiveId" clId="{641CDA8C-C6E6-4743-AE79-A6FB0F6B77F3}" dt="2024-01-02T06:08:27.190" v="13" actId="1076"/>
        <pc:sldMkLst>
          <pc:docMk/>
          <pc:sldMk cId="3596347601" sldId="806"/>
        </pc:sldMkLst>
        <pc:spChg chg="mod">
          <ac:chgData name="" userId="4df855aef7cffa4d" providerId="LiveId" clId="{641CDA8C-C6E6-4743-AE79-A6FB0F6B77F3}" dt="2024-01-02T06:08:20.006" v="12" actId="14100"/>
          <ac:spMkLst>
            <pc:docMk/>
            <pc:sldMk cId="3596347601" sldId="806"/>
            <ac:spMk id="3" creationId="{4E7183DF-C761-431C-A82F-5A87689C7743}"/>
          </ac:spMkLst>
        </pc:spChg>
        <pc:spChg chg="mod">
          <ac:chgData name="" userId="4df855aef7cffa4d" providerId="LiveId" clId="{641CDA8C-C6E6-4743-AE79-A6FB0F6B77F3}" dt="2024-01-02T06:08:27.190" v="13" actId="1076"/>
          <ac:spMkLst>
            <pc:docMk/>
            <pc:sldMk cId="3596347601" sldId="806"/>
            <ac:spMk id="6" creationId="{1D4F15A5-DE1A-4973-BC16-B5D28FDC7DBC}"/>
          </ac:spMkLst>
        </pc:spChg>
        <pc:picChg chg="mod">
          <ac:chgData name="" userId="4df855aef7cffa4d" providerId="LiveId" clId="{641CDA8C-C6E6-4743-AE79-A6FB0F6B77F3}" dt="2024-01-02T06:08:08.595" v="10" actId="1076"/>
          <ac:picMkLst>
            <pc:docMk/>
            <pc:sldMk cId="3596347601" sldId="806"/>
            <ac:picMk id="5" creationId="{065475FD-47FE-4EDC-8591-B3957481E703}"/>
          </ac:picMkLst>
        </pc:picChg>
      </pc:sldChg>
      <pc:sldChg chg="addSp delSp modSp add delAnim modAnim">
        <pc:chgData name="" userId="4df855aef7cffa4d" providerId="LiveId" clId="{641CDA8C-C6E6-4743-AE79-A6FB0F6B77F3}" dt="2024-01-02T06:27:04.881" v="505" actId="478"/>
        <pc:sldMkLst>
          <pc:docMk/>
          <pc:sldMk cId="3484122864" sldId="807"/>
        </pc:sldMkLst>
        <pc:spChg chg="add del">
          <ac:chgData name="" userId="4df855aef7cffa4d" providerId="LiveId" clId="{641CDA8C-C6E6-4743-AE79-A6FB0F6B77F3}" dt="2024-01-02T06:22:50.684" v="282" actId="478"/>
          <ac:spMkLst>
            <pc:docMk/>
            <pc:sldMk cId="3484122864" sldId="807"/>
            <ac:spMk id="2" creationId="{00F8CD12-970C-4BC0-B356-1F799C8AD592}"/>
          </ac:spMkLst>
        </pc:spChg>
        <pc:spChg chg="add mod">
          <ac:chgData name="" userId="4df855aef7cffa4d" providerId="LiveId" clId="{641CDA8C-C6E6-4743-AE79-A6FB0F6B77F3}" dt="2024-01-02T06:26:27.428" v="479" actId="1076"/>
          <ac:spMkLst>
            <pc:docMk/>
            <pc:sldMk cId="3484122864" sldId="807"/>
            <ac:spMk id="3" creationId="{14C948AB-6193-4EFE-A386-5B6613AFF586}"/>
          </ac:spMkLst>
        </pc:spChg>
        <pc:spChg chg="add mod">
          <ac:chgData name="" userId="4df855aef7cffa4d" providerId="LiveId" clId="{641CDA8C-C6E6-4743-AE79-A6FB0F6B77F3}" dt="2024-01-02T06:26:25.486" v="478" actId="1076"/>
          <ac:spMkLst>
            <pc:docMk/>
            <pc:sldMk cId="3484122864" sldId="807"/>
            <ac:spMk id="4" creationId="{FF95190E-D482-445F-8BA7-BD52161146B3}"/>
          </ac:spMkLst>
        </pc:spChg>
        <pc:spChg chg="add mod">
          <ac:chgData name="" userId="4df855aef7cffa4d" providerId="LiveId" clId="{641CDA8C-C6E6-4743-AE79-A6FB0F6B77F3}" dt="2024-01-02T06:26:25.486" v="478" actId="1076"/>
          <ac:spMkLst>
            <pc:docMk/>
            <pc:sldMk cId="3484122864" sldId="807"/>
            <ac:spMk id="6" creationId="{D470EA29-53C3-4FF3-A6E9-C7E02FA62710}"/>
          </ac:spMkLst>
        </pc:spChg>
        <pc:spChg chg="add mod">
          <ac:chgData name="" userId="4df855aef7cffa4d" providerId="LiveId" clId="{641CDA8C-C6E6-4743-AE79-A6FB0F6B77F3}" dt="2024-01-02T06:26:25.486" v="478" actId="1076"/>
          <ac:spMkLst>
            <pc:docMk/>
            <pc:sldMk cId="3484122864" sldId="807"/>
            <ac:spMk id="8" creationId="{84630BE2-B314-4107-ABB6-95EB4428C253}"/>
          </ac:spMkLst>
        </pc:spChg>
        <pc:spChg chg="add del mod">
          <ac:chgData name="" userId="4df855aef7cffa4d" providerId="LiveId" clId="{641CDA8C-C6E6-4743-AE79-A6FB0F6B77F3}" dt="2024-01-02T06:27:04.881" v="505" actId="478"/>
          <ac:spMkLst>
            <pc:docMk/>
            <pc:sldMk cId="3484122864" sldId="807"/>
            <ac:spMk id="10" creationId="{1AD68D7A-4700-4621-B209-00257DFDCAB5}"/>
          </ac:spMkLst>
        </pc:spChg>
        <pc:picChg chg="add mod">
          <ac:chgData name="" userId="4df855aef7cffa4d" providerId="LiveId" clId="{641CDA8C-C6E6-4743-AE79-A6FB0F6B77F3}" dt="2024-01-02T06:26:20.328" v="477" actId="1076"/>
          <ac:picMkLst>
            <pc:docMk/>
            <pc:sldMk cId="3484122864" sldId="807"/>
            <ac:picMk id="5" creationId="{76EDA952-09E3-4DF6-AA60-E23FCE7330AA}"/>
          </ac:picMkLst>
        </pc:picChg>
        <pc:picChg chg="add del mod">
          <ac:chgData name="" userId="4df855aef7cffa4d" providerId="LiveId" clId="{641CDA8C-C6E6-4743-AE79-A6FB0F6B77F3}" dt="2024-01-02T06:26:32.028" v="481" actId="478"/>
          <ac:picMkLst>
            <pc:docMk/>
            <pc:sldMk cId="3484122864" sldId="807"/>
            <ac:picMk id="7" creationId="{FFF7D37D-9B8E-4C62-AF45-85C1DEEA3F50}"/>
          </ac:picMkLst>
        </pc:picChg>
        <pc:picChg chg="add mod">
          <ac:chgData name="" userId="4df855aef7cffa4d" providerId="LiveId" clId="{641CDA8C-C6E6-4743-AE79-A6FB0F6B77F3}" dt="2024-01-02T06:26:25.486" v="478" actId="1076"/>
          <ac:picMkLst>
            <pc:docMk/>
            <pc:sldMk cId="3484122864" sldId="807"/>
            <ac:picMk id="9" creationId="{3E82467C-C23B-4FB9-ADDA-A89CC67638EB}"/>
          </ac:picMkLst>
        </pc:picChg>
      </pc:sldChg>
    </pc:docChg>
  </pc:docChgLst>
  <pc:docChgLst>
    <pc:chgData userId="4df855aef7cffa4d" providerId="LiveId" clId="{ADA98339-B2FF-4687-BCE4-632A61983714}"/>
    <pc:docChg chg="addSld delSld modSld">
      <pc:chgData name="" userId="4df855aef7cffa4d" providerId="LiveId" clId="{ADA98339-B2FF-4687-BCE4-632A61983714}" dt="2024-02-02T14:00:58.433" v="146" actId="2696"/>
      <pc:docMkLst>
        <pc:docMk/>
      </pc:docMkLst>
      <pc:sldChg chg="del">
        <pc:chgData name="" userId="4df855aef7cffa4d" providerId="LiveId" clId="{ADA98339-B2FF-4687-BCE4-632A61983714}" dt="2024-02-02T14:00:58.433" v="146" actId="2696"/>
        <pc:sldMkLst>
          <pc:docMk/>
          <pc:sldMk cId="2838530973" sldId="506"/>
        </pc:sldMkLst>
      </pc:sldChg>
      <pc:sldChg chg="modSp add">
        <pc:chgData name="" userId="4df855aef7cffa4d" providerId="LiveId" clId="{ADA98339-B2FF-4687-BCE4-632A61983714}" dt="2024-02-02T14:00:53.822" v="145" actId="1076"/>
        <pc:sldMkLst>
          <pc:docMk/>
          <pc:sldMk cId="849079194" sldId="519"/>
        </pc:sldMkLst>
        <pc:spChg chg="mod">
          <ac:chgData name="" userId="4df855aef7cffa4d" providerId="LiveId" clId="{ADA98339-B2FF-4687-BCE4-632A61983714}" dt="2024-02-02T14:00:53.822" v="145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ADA98339-B2FF-4687-BCE4-632A61983714}" dt="2024-02-02T13:59:17.068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ADA98339-B2FF-4687-BCE4-632A61983714}" dt="2024-02-02T14:00:51.344" v="144" actId="1076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934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717629"/>
            <a:ext cx="11418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ヴァルダナ朝と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仏教の衰退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9935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インド古典文化とヒンドゥー教③</a:t>
            </a:r>
            <a:endParaRPr lang="en-US" altLang="ja-JP" sz="2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903368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なぜ南アジア（インド）で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仏教は衰退していったのか？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F222AD-18C1-A6E2-8EF4-681C0872D963}"/>
              </a:ext>
            </a:extLst>
          </p:cNvPr>
          <p:cNvSpPr txBox="1"/>
          <p:nvPr/>
        </p:nvSpPr>
        <p:spPr>
          <a:xfrm>
            <a:off x="198438" y="267942"/>
            <a:ext cx="3810000" cy="9233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仏教の衰退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2C28EC5-6497-22F3-ECE9-3E5180A72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19" y="83553"/>
            <a:ext cx="1143468" cy="120682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98A74E5-4CB3-E06C-7A07-30C787094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5" y="1513235"/>
            <a:ext cx="4344758" cy="409166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DB82D32-980C-6FA9-A528-6314D5D6C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22" y="1415265"/>
            <a:ext cx="1136051" cy="106518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8A447DC-92F9-4B71-F11F-B86AD044672B}"/>
              </a:ext>
            </a:extLst>
          </p:cNvPr>
          <p:cNvSpPr txBox="1"/>
          <p:nvPr/>
        </p:nvSpPr>
        <p:spPr>
          <a:xfrm>
            <a:off x="1916973" y="1612342"/>
            <a:ext cx="187481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外敵侵入</a:t>
            </a:r>
            <a:endParaRPr kumimoji="1" lang="ja-JP" altLang="en-US" sz="32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738FC4A9-0ABF-3712-5D7E-9C483C47A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077" y="2508104"/>
            <a:ext cx="1829007" cy="1746702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E00E502-58C0-1752-65AB-F0750B702F3A}"/>
              </a:ext>
            </a:extLst>
          </p:cNvPr>
          <p:cNvSpPr txBox="1"/>
          <p:nvPr/>
        </p:nvSpPr>
        <p:spPr>
          <a:xfrm>
            <a:off x="2413791" y="3911313"/>
            <a:ext cx="1829008" cy="107721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地方勢力台頭</a:t>
            </a: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DFF74C93-0CF0-4AE0-BDC1-E67BB184137B}"/>
              </a:ext>
            </a:extLst>
          </p:cNvPr>
          <p:cNvSpPr/>
          <p:nvPr/>
        </p:nvSpPr>
        <p:spPr>
          <a:xfrm>
            <a:off x="4510369" y="2985503"/>
            <a:ext cx="606175" cy="8297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33A5374-035C-4693-9270-1DDB2ABB1EE7}"/>
              </a:ext>
            </a:extLst>
          </p:cNvPr>
          <p:cNvSpPr/>
          <p:nvPr/>
        </p:nvSpPr>
        <p:spPr>
          <a:xfrm>
            <a:off x="5179410" y="1362513"/>
            <a:ext cx="2975762" cy="43897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交易路を喪失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6A41706-9C96-458B-9DB7-35BAC2505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747" y="2517490"/>
            <a:ext cx="1781710" cy="178171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273BB82-BA52-4ABA-940D-304589CD8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3532" y="1933041"/>
            <a:ext cx="2767518" cy="2703157"/>
          </a:xfrm>
          <a:prstGeom prst="rect">
            <a:avLst/>
          </a:prstGeom>
        </p:spPr>
      </p:pic>
      <p:sp>
        <p:nvSpPr>
          <p:cNvPr id="4" name="吹き出し: 上矢印 3">
            <a:extLst>
              <a:ext uri="{FF2B5EF4-FFF2-40B4-BE49-F238E27FC236}">
                <a16:creationId xmlns:a16="http://schemas.microsoft.com/office/drawing/2014/main" id="{6259B173-1A72-439F-BCD9-02BD264EB914}"/>
              </a:ext>
            </a:extLst>
          </p:cNvPr>
          <p:cNvSpPr/>
          <p:nvPr/>
        </p:nvSpPr>
        <p:spPr>
          <a:xfrm>
            <a:off x="5332480" y="4636197"/>
            <a:ext cx="2669621" cy="977793"/>
          </a:xfrm>
          <a:prstGeom prst="up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商業不振</a:t>
            </a: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F7F5D04D-9564-4120-80FD-AAC894D726E0}"/>
              </a:ext>
            </a:extLst>
          </p:cNvPr>
          <p:cNvSpPr/>
          <p:nvPr/>
        </p:nvSpPr>
        <p:spPr>
          <a:xfrm>
            <a:off x="8258271" y="2985503"/>
            <a:ext cx="606175" cy="8297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703D7E1-268C-47B7-954B-1D0019543EB5}"/>
              </a:ext>
            </a:extLst>
          </p:cNvPr>
          <p:cNvSpPr/>
          <p:nvPr/>
        </p:nvSpPr>
        <p:spPr>
          <a:xfrm>
            <a:off x="8915519" y="1362512"/>
            <a:ext cx="3173736" cy="43897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93B1232-6A95-4360-BC27-77748901E0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3400" y="2145501"/>
            <a:ext cx="1773744" cy="1775963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C04476F-6F64-4E97-BA5F-62BED0F41122}"/>
              </a:ext>
            </a:extLst>
          </p:cNvPr>
          <p:cNvSpPr txBox="1"/>
          <p:nvPr/>
        </p:nvSpPr>
        <p:spPr>
          <a:xfrm>
            <a:off x="9139401" y="1417005"/>
            <a:ext cx="272597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商人の没落</a:t>
            </a:r>
          </a:p>
        </p:txBody>
      </p:sp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EFE00CA9-4B9E-4494-B177-189DDFEA7C0D}"/>
              </a:ext>
            </a:extLst>
          </p:cNvPr>
          <p:cNvSpPr/>
          <p:nvPr/>
        </p:nvSpPr>
        <p:spPr>
          <a:xfrm>
            <a:off x="9038937" y="2145501"/>
            <a:ext cx="1856337" cy="1066168"/>
          </a:xfrm>
          <a:prstGeom prst="wedgeRectCallout">
            <a:avLst>
              <a:gd name="adj1" fmla="val 64790"/>
              <a:gd name="adj2" fmla="val 2052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寄付</a:t>
            </a:r>
            <a:endParaRPr lang="en-US" altLang="ja-JP" sz="32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  <a:p>
            <a:r>
              <a:rPr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できない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3E024F5E-A422-43B0-95F5-5E81C471AF7A}"/>
              </a:ext>
            </a:extLst>
          </p:cNvPr>
          <p:cNvSpPr/>
          <p:nvPr/>
        </p:nvSpPr>
        <p:spPr>
          <a:xfrm>
            <a:off x="10000082" y="3346292"/>
            <a:ext cx="1004609" cy="63588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98926BA-7D82-4F32-B2FB-A96DB5E44B4F}"/>
              </a:ext>
            </a:extLst>
          </p:cNvPr>
          <p:cNvSpPr txBox="1"/>
          <p:nvPr/>
        </p:nvSpPr>
        <p:spPr>
          <a:xfrm>
            <a:off x="9139400" y="4056087"/>
            <a:ext cx="2725972" cy="64633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b="1" dirty="0">
                <a:solidFill>
                  <a:schemeClr val="tx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仏教の衰退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753B60-5CBB-48D3-BCBE-2E839134F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8599" y="4702417"/>
            <a:ext cx="1290859" cy="104979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83F3CA6-1978-4FEB-B947-86DBFBC6D4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9283" y="4727337"/>
            <a:ext cx="948788" cy="94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26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D75C15A-4C35-4C7E-BBA4-E174159D694C}"/>
              </a:ext>
            </a:extLst>
          </p:cNvPr>
          <p:cNvSpPr/>
          <p:nvPr/>
        </p:nvSpPr>
        <p:spPr>
          <a:xfrm>
            <a:off x="76620" y="3721439"/>
            <a:ext cx="10694161" cy="289112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EA7D5E7-32C0-4A1E-873D-2B8326B95460}"/>
              </a:ext>
            </a:extLst>
          </p:cNvPr>
          <p:cNvSpPr/>
          <p:nvPr/>
        </p:nvSpPr>
        <p:spPr>
          <a:xfrm>
            <a:off x="76621" y="951292"/>
            <a:ext cx="9194969" cy="243350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B257DA2-0E7F-4F70-553B-BA3B7629618D}"/>
              </a:ext>
            </a:extLst>
          </p:cNvPr>
          <p:cNvSpPr txBox="1"/>
          <p:nvPr/>
        </p:nvSpPr>
        <p:spPr>
          <a:xfrm>
            <a:off x="76622" y="120295"/>
            <a:ext cx="389995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バクティ運動</a:t>
            </a:r>
            <a:endParaRPr kumimoji="1" lang="ja-JP" altLang="en-US" sz="4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435EBF7D-66AA-94EC-6F35-A1723C9B9A27}"/>
              </a:ext>
            </a:extLst>
          </p:cNvPr>
          <p:cNvSpPr/>
          <p:nvPr/>
        </p:nvSpPr>
        <p:spPr>
          <a:xfrm>
            <a:off x="2750436" y="1115134"/>
            <a:ext cx="6376865" cy="1229249"/>
          </a:xfrm>
          <a:prstGeom prst="wedgeRectCallout">
            <a:avLst>
              <a:gd name="adj1" fmla="val -58111"/>
              <a:gd name="adj2" fmla="val -2472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ヒンドゥー教を純化しよう！</a:t>
            </a:r>
            <a:endParaRPr lang="en-US" altLang="ja-JP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仏教やジャイナ教は邪道だ！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3FE6E45-AC50-686C-0AE4-82422CCF8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852" y="4006089"/>
            <a:ext cx="2079101" cy="207910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B3BFD2-31A0-5F83-1736-BB8CFCDA40F4}"/>
              </a:ext>
            </a:extLst>
          </p:cNvPr>
          <p:cNvSpPr txBox="1"/>
          <p:nvPr/>
        </p:nvSpPr>
        <p:spPr>
          <a:xfrm>
            <a:off x="6417491" y="5820826"/>
            <a:ext cx="4262162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仏教・ジャイナ教</a:t>
            </a: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FB44D8B4-56C1-201F-E38E-6ABC0D9146C2}"/>
              </a:ext>
            </a:extLst>
          </p:cNvPr>
          <p:cNvSpPr/>
          <p:nvPr/>
        </p:nvSpPr>
        <p:spPr>
          <a:xfrm>
            <a:off x="3223811" y="4382069"/>
            <a:ext cx="3206228" cy="150083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攻撃・迫害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CC6359-136D-4686-ABC0-FE4386E56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6" y="1020895"/>
            <a:ext cx="1973439" cy="192657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F8F94CB-3BF8-3CC8-57E4-C6FE6C31A39A}"/>
              </a:ext>
            </a:extLst>
          </p:cNvPr>
          <p:cNvSpPr txBox="1"/>
          <p:nvPr/>
        </p:nvSpPr>
        <p:spPr>
          <a:xfrm>
            <a:off x="156885" y="2612136"/>
            <a:ext cx="4839829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民衆（ヒンドゥー教）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834AD1-B2DF-442B-A021-90C3056D3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81" y="3772777"/>
            <a:ext cx="1864745" cy="2545727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5A8C58D-F49E-DE13-2DCA-FD90D586F1A3}"/>
              </a:ext>
            </a:extLst>
          </p:cNvPr>
          <p:cNvSpPr txBox="1"/>
          <p:nvPr/>
        </p:nvSpPr>
        <p:spPr>
          <a:xfrm>
            <a:off x="248766" y="5820826"/>
            <a:ext cx="3282017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ヒンドゥー</a:t>
            </a:r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教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B838471F-926A-493E-B213-1E11F12199F0}"/>
              </a:ext>
            </a:extLst>
          </p:cNvPr>
          <p:cNvSpPr/>
          <p:nvPr/>
        </p:nvSpPr>
        <p:spPr>
          <a:xfrm>
            <a:off x="298385" y="3316717"/>
            <a:ext cx="1244009" cy="104408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吹き出し: 左矢印 9">
            <a:extLst>
              <a:ext uri="{FF2B5EF4-FFF2-40B4-BE49-F238E27FC236}">
                <a16:creationId xmlns:a16="http://schemas.microsoft.com/office/drawing/2014/main" id="{76D5B2AB-A837-4CAD-8E1C-DAB3B74DE1F9}"/>
              </a:ext>
            </a:extLst>
          </p:cNvPr>
          <p:cNvSpPr/>
          <p:nvPr/>
        </p:nvSpPr>
        <p:spPr>
          <a:xfrm>
            <a:off x="8324543" y="4645453"/>
            <a:ext cx="1605516" cy="83873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520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衰退</a:t>
            </a:r>
          </a:p>
        </p:txBody>
      </p:sp>
    </p:spTree>
    <p:extLst>
      <p:ext uri="{BB962C8B-B14F-4D97-AF65-F5344CB8AC3E}">
        <p14:creationId xmlns:p14="http://schemas.microsoft.com/office/powerpoint/2010/main" val="810671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192EC8F-6EFF-4634-8361-BADC7D390BB2}"/>
              </a:ext>
            </a:extLst>
          </p:cNvPr>
          <p:cNvSpPr/>
          <p:nvPr/>
        </p:nvSpPr>
        <p:spPr>
          <a:xfrm>
            <a:off x="342434" y="414713"/>
            <a:ext cx="4431585" cy="2891128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7C5F7D-00F2-4218-A340-5C286E599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58" y="1103828"/>
            <a:ext cx="1537863" cy="177531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1480A8B-2691-47BD-A8F8-B14C7B3C3155}"/>
              </a:ext>
            </a:extLst>
          </p:cNvPr>
          <p:cNvSpPr txBox="1"/>
          <p:nvPr/>
        </p:nvSpPr>
        <p:spPr>
          <a:xfrm>
            <a:off x="342434" y="414713"/>
            <a:ext cx="1253024" cy="707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民衆</a:t>
            </a:r>
            <a:endParaRPr kumimoji="1" lang="ja-JP" altLang="en-US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2DCD76-9B55-431A-890D-C47E829FFDDE}"/>
              </a:ext>
            </a:extLst>
          </p:cNvPr>
          <p:cNvSpPr txBox="1"/>
          <p:nvPr/>
        </p:nvSpPr>
        <p:spPr>
          <a:xfrm>
            <a:off x="868745" y="2466683"/>
            <a:ext cx="3378961" cy="707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ヒンドゥー教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59ED24A-F4D7-4CD6-8425-F664B83ED019}"/>
              </a:ext>
            </a:extLst>
          </p:cNvPr>
          <p:cNvSpPr/>
          <p:nvPr/>
        </p:nvSpPr>
        <p:spPr>
          <a:xfrm>
            <a:off x="6515483" y="414713"/>
            <a:ext cx="4431585" cy="25092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BB40E6C-1598-4E44-BBC9-A8902FB96CEC}"/>
              </a:ext>
            </a:extLst>
          </p:cNvPr>
          <p:cNvSpPr txBox="1"/>
          <p:nvPr/>
        </p:nvSpPr>
        <p:spPr>
          <a:xfrm>
            <a:off x="6515483" y="414713"/>
            <a:ext cx="1253024" cy="707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仏教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CC8EC49-1740-41B0-9F1B-5EA1C4A59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031" y="1275836"/>
            <a:ext cx="1321102" cy="152238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EA87F5D-5358-4DC8-93CD-E6F99C43D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069" y="1198662"/>
            <a:ext cx="1253025" cy="122388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CC40C1-F290-46EB-B4CF-B918846F2A53}"/>
              </a:ext>
            </a:extLst>
          </p:cNvPr>
          <p:cNvSpPr txBox="1"/>
          <p:nvPr/>
        </p:nvSpPr>
        <p:spPr>
          <a:xfrm>
            <a:off x="8246210" y="1436863"/>
            <a:ext cx="2565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反ヴァルナ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反バラモン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646E3DD-B3A4-4138-B0C8-FD1C6D323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114" y="585349"/>
            <a:ext cx="1632592" cy="1881334"/>
          </a:xfrm>
          <a:prstGeom prst="rect">
            <a:avLst/>
          </a:prstGeom>
        </p:spPr>
      </p:pic>
      <p:sp>
        <p:nvSpPr>
          <p:cNvPr id="16" name="矢印: 左 15">
            <a:extLst>
              <a:ext uri="{FF2B5EF4-FFF2-40B4-BE49-F238E27FC236}">
                <a16:creationId xmlns:a16="http://schemas.microsoft.com/office/drawing/2014/main" id="{9302826A-DA2B-4811-926C-04CE691F2FE5}"/>
              </a:ext>
            </a:extLst>
          </p:cNvPr>
          <p:cNvSpPr/>
          <p:nvPr/>
        </p:nvSpPr>
        <p:spPr>
          <a:xfrm>
            <a:off x="4983153" y="1148216"/>
            <a:ext cx="1321983" cy="765615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左 16">
            <a:extLst>
              <a:ext uri="{FF2B5EF4-FFF2-40B4-BE49-F238E27FC236}">
                <a16:creationId xmlns:a16="http://schemas.microsoft.com/office/drawing/2014/main" id="{883A5EB6-D4E4-43E7-9D0E-7064605BA84B}"/>
              </a:ext>
            </a:extLst>
          </p:cNvPr>
          <p:cNvSpPr/>
          <p:nvPr/>
        </p:nvSpPr>
        <p:spPr>
          <a:xfrm rot="12785740">
            <a:off x="4873231" y="1961443"/>
            <a:ext cx="1338082" cy="765615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331E0107-F50F-4C0D-9B45-A9AE96FD75D0}"/>
              </a:ext>
            </a:extLst>
          </p:cNvPr>
          <p:cNvSpPr/>
          <p:nvPr/>
        </p:nvSpPr>
        <p:spPr>
          <a:xfrm>
            <a:off x="4983153" y="3141414"/>
            <a:ext cx="2029030" cy="643663"/>
          </a:xfrm>
          <a:prstGeom prst="wedgeRectCallout">
            <a:avLst>
              <a:gd name="adj1" fmla="val -24574"/>
              <a:gd name="adj2" fmla="val -8749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浸透せず</a:t>
            </a:r>
          </a:p>
        </p:txBody>
      </p:sp>
      <p:sp>
        <p:nvSpPr>
          <p:cNvPr id="19" name="吹き出し: 上矢印 18">
            <a:extLst>
              <a:ext uri="{FF2B5EF4-FFF2-40B4-BE49-F238E27FC236}">
                <a16:creationId xmlns:a16="http://schemas.microsoft.com/office/drawing/2014/main" id="{CD4754DA-2436-477D-8474-19CA6FAD7A11}"/>
              </a:ext>
            </a:extLst>
          </p:cNvPr>
          <p:cNvSpPr/>
          <p:nvPr/>
        </p:nvSpPr>
        <p:spPr>
          <a:xfrm>
            <a:off x="6371752" y="3030273"/>
            <a:ext cx="4834964" cy="3572545"/>
          </a:xfrm>
          <a:prstGeom prst="upArrowCallout">
            <a:avLst>
              <a:gd name="adj1" fmla="val 13940"/>
              <a:gd name="adj2" fmla="val 14266"/>
              <a:gd name="adj3" fmla="val 15242"/>
              <a:gd name="adj4" fmla="val 75061"/>
            </a:avLst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大商人や僧侶に限定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→　学識がある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お高い宗教に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05B9E38D-57E5-429B-8BF5-F712FB0D3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183" y="5283809"/>
            <a:ext cx="1789844" cy="138713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42780C3-644D-4D57-BCF8-F64379788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346" y="5106493"/>
            <a:ext cx="1036279" cy="14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0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83286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5" y="60661"/>
            <a:ext cx="585063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ヴァルダナ朝と仏教の衰退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4F3A6-6B19-4DAE-9F33-37A55E7E708E}"/>
              </a:ext>
            </a:extLst>
          </p:cNvPr>
          <p:cNvSpPr txBox="1"/>
          <p:nvPr/>
        </p:nvSpPr>
        <p:spPr>
          <a:xfrm>
            <a:off x="340521" y="910049"/>
            <a:ext cx="311506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グプタ朝の滅亡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B37765-8C38-4D21-BEC8-D7576C1D1DC2}"/>
              </a:ext>
            </a:extLst>
          </p:cNvPr>
          <p:cNvSpPr/>
          <p:nvPr/>
        </p:nvSpPr>
        <p:spPr>
          <a:xfrm>
            <a:off x="340522" y="1622430"/>
            <a:ext cx="989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エフタル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の侵入　→　西北インドの交易路を支配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0D78F26-CE58-4CC8-837F-DD830125D139}"/>
              </a:ext>
            </a:extLst>
          </p:cNvPr>
          <p:cNvSpPr/>
          <p:nvPr/>
        </p:nvSpPr>
        <p:spPr>
          <a:xfrm>
            <a:off x="340522" y="2133897"/>
            <a:ext cx="381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・地方勢力の離反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B28D14B-D127-4C70-8E41-59D6A07AABEF}"/>
              </a:ext>
            </a:extLst>
          </p:cNvPr>
          <p:cNvSpPr/>
          <p:nvPr/>
        </p:nvSpPr>
        <p:spPr>
          <a:xfrm>
            <a:off x="7354187" y="2133896"/>
            <a:ext cx="4497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550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年ごろに滅亡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083CC8C-EFEF-41D6-AF69-404F30876A65}"/>
              </a:ext>
            </a:extLst>
          </p:cNvPr>
          <p:cNvSpPr txBox="1"/>
          <p:nvPr/>
        </p:nvSpPr>
        <p:spPr>
          <a:xfrm>
            <a:off x="340521" y="2718671"/>
            <a:ext cx="2668493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ヴァルダナ朝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7754179-675D-4B37-AC3A-F0F244B941CA}"/>
              </a:ext>
            </a:extLst>
          </p:cNvPr>
          <p:cNvSpPr/>
          <p:nvPr/>
        </p:nvSpPr>
        <p:spPr>
          <a:xfrm>
            <a:off x="340521" y="3357744"/>
            <a:ext cx="10121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ハルシャ王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が北インドを統一　→　死後、王朝衰退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3C2CC9C-3F87-4B02-BDFF-340B04131E94}"/>
              </a:ext>
            </a:extLst>
          </p:cNvPr>
          <p:cNvSpPr txBox="1"/>
          <p:nvPr/>
        </p:nvSpPr>
        <p:spPr>
          <a:xfrm>
            <a:off x="340521" y="3920133"/>
            <a:ext cx="226445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仏教の盛況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511F8B7F-14F7-40B6-88C7-C5ABC45E37F1}"/>
              </a:ext>
            </a:extLst>
          </p:cNvPr>
          <p:cNvSpPr/>
          <p:nvPr/>
        </p:nvSpPr>
        <p:spPr>
          <a:xfrm>
            <a:off x="340519" y="4524961"/>
            <a:ext cx="10462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玄奘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や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義浄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ナーランダー僧院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（仏教学院）に訪問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8FD8EC0-7068-438F-9AFE-798572627B59}"/>
              </a:ext>
            </a:extLst>
          </p:cNvPr>
          <p:cNvSpPr txBox="1"/>
          <p:nvPr/>
        </p:nvSpPr>
        <p:spPr>
          <a:xfrm>
            <a:off x="340521" y="5087350"/>
            <a:ext cx="226445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仏教の衰退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1DBEB4B-3378-4C11-AF6E-AFCBF4AFB17B}"/>
              </a:ext>
            </a:extLst>
          </p:cNvPr>
          <p:cNvSpPr/>
          <p:nvPr/>
        </p:nvSpPr>
        <p:spPr>
          <a:xfrm>
            <a:off x="340519" y="5686811"/>
            <a:ext cx="12397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・①商業不振、②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バクティ運動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（ヒンドゥー教純化運動）、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③民衆との乖離とイスラーム教の侵入　などで仏教消滅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5AA83-D5F2-409A-90D1-88E3CCF42547}"/>
              </a:ext>
            </a:extLst>
          </p:cNvPr>
          <p:cNvSpPr txBox="1"/>
          <p:nvPr/>
        </p:nvSpPr>
        <p:spPr>
          <a:xfrm>
            <a:off x="8030966" y="514350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5475FD-47FE-4EDC-8591-B3957481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12192000" cy="3429000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E7183DF-C761-431C-A82F-5A87689C7743}"/>
              </a:ext>
            </a:extLst>
          </p:cNvPr>
          <p:cNvSpPr/>
          <p:nvPr/>
        </p:nvSpPr>
        <p:spPr>
          <a:xfrm>
            <a:off x="11198831" y="2574512"/>
            <a:ext cx="993169" cy="36933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1D4F15A5-DE1A-4973-BC16-B5D28FDC7DBC}"/>
              </a:ext>
            </a:extLst>
          </p:cNvPr>
          <p:cNvSpPr/>
          <p:nvPr/>
        </p:nvSpPr>
        <p:spPr>
          <a:xfrm>
            <a:off x="10565258" y="3165724"/>
            <a:ext cx="1130157" cy="526552"/>
          </a:xfrm>
          <a:prstGeom prst="wedgeRectCallout">
            <a:avLst>
              <a:gd name="adj1" fmla="val 36307"/>
              <a:gd name="adj2" fmla="val -850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359634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FA61B1B0-7721-4718-95C0-82871FD8A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312082"/>
            <a:ext cx="6096001" cy="658155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537774B-B7F7-0E56-0142-8FB9DFC6F839}"/>
              </a:ext>
            </a:extLst>
          </p:cNvPr>
          <p:cNvSpPr txBox="1"/>
          <p:nvPr/>
        </p:nvSpPr>
        <p:spPr>
          <a:xfrm>
            <a:off x="73929" y="73606"/>
            <a:ext cx="4755708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グプタ朝の衰退と滅亡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1A37C55-0F42-8835-15A3-C68922BF3125}"/>
              </a:ext>
            </a:extLst>
          </p:cNvPr>
          <p:cNvSpPr txBox="1"/>
          <p:nvPr/>
        </p:nvSpPr>
        <p:spPr>
          <a:xfrm>
            <a:off x="0" y="853405"/>
            <a:ext cx="584576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遊牧民</a:t>
            </a:r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エフタル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の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侵入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010DB9FA-9206-7D34-6C62-F9369B5A5665}"/>
              </a:ext>
            </a:extLst>
          </p:cNvPr>
          <p:cNvSpPr/>
          <p:nvPr/>
        </p:nvSpPr>
        <p:spPr>
          <a:xfrm>
            <a:off x="2553343" y="1731735"/>
            <a:ext cx="989313" cy="55983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1771297-ED43-1B90-A489-2FE25E985963}"/>
              </a:ext>
            </a:extLst>
          </p:cNvPr>
          <p:cNvSpPr txBox="1"/>
          <p:nvPr/>
        </p:nvSpPr>
        <p:spPr>
          <a:xfrm>
            <a:off x="0" y="2333130"/>
            <a:ext cx="6096000" cy="28007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交易の衰退</a:t>
            </a:r>
          </a:p>
          <a:p>
            <a:endParaRPr lang="ja-JP" altLang="en-US" sz="4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  <a:p>
            <a:r>
              <a:rPr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地方勢力の台頭</a:t>
            </a:r>
          </a:p>
          <a:p>
            <a:endParaRPr lang="ja-JP" altLang="en-US" sz="4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861E79A5-5D3B-8641-CDF8-A503BB53EFEE}"/>
              </a:ext>
            </a:extLst>
          </p:cNvPr>
          <p:cNvSpPr/>
          <p:nvPr/>
        </p:nvSpPr>
        <p:spPr>
          <a:xfrm>
            <a:off x="2423738" y="3011942"/>
            <a:ext cx="3672259" cy="684769"/>
          </a:xfrm>
          <a:prstGeom prst="wedgeRectCallout">
            <a:avLst>
              <a:gd name="adj1" fmla="val -63230"/>
              <a:gd name="adj2" fmla="val -4315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経済的打撃</a:t>
            </a:r>
            <a:endParaRPr lang="en-US" altLang="ja-JP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EC7C7872-410F-6DF0-B52B-7E19A585874D}"/>
              </a:ext>
            </a:extLst>
          </p:cNvPr>
          <p:cNvSpPr/>
          <p:nvPr/>
        </p:nvSpPr>
        <p:spPr>
          <a:xfrm>
            <a:off x="2423738" y="4350891"/>
            <a:ext cx="3672259" cy="684769"/>
          </a:xfrm>
          <a:prstGeom prst="wedgeRectCallout">
            <a:avLst>
              <a:gd name="adj1" fmla="val -60925"/>
              <a:gd name="adj2" fmla="val -4502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政治的分断</a:t>
            </a:r>
            <a:endParaRPr lang="en-US" altLang="ja-JP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BD5DB960-1799-6783-EC73-209B1519A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026" y="270519"/>
            <a:ext cx="1302278" cy="1221044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CEF2AC1B-404A-BB10-EB70-F91113D50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09590" y="1953744"/>
            <a:ext cx="1442752" cy="1377828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B544DCE2-4100-B9C4-46F6-52B20BFA2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637" y="2404777"/>
            <a:ext cx="1299925" cy="128692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494BD7B-E044-4D41-AF59-11B6554D1999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2" name="吹き出し: 四角形 1">
            <a:extLst>
              <a:ext uri="{FF2B5EF4-FFF2-40B4-BE49-F238E27FC236}">
                <a16:creationId xmlns:a16="http://schemas.microsoft.com/office/drawing/2014/main" id="{10529C4E-3072-44B5-B6B0-D7BAB9C4E083}"/>
              </a:ext>
            </a:extLst>
          </p:cNvPr>
          <p:cNvSpPr/>
          <p:nvPr/>
        </p:nvSpPr>
        <p:spPr>
          <a:xfrm>
            <a:off x="9048986" y="584609"/>
            <a:ext cx="2048389" cy="655481"/>
          </a:xfrm>
          <a:prstGeom prst="wedgeRectCallout">
            <a:avLst>
              <a:gd name="adj1" fmla="val -62359"/>
              <a:gd name="adj2" fmla="val -18605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エフタル</a:t>
            </a:r>
          </a:p>
        </p:txBody>
      </p:sp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9380F6CE-ABD6-4E7E-B936-E7CF1BF03FB1}"/>
              </a:ext>
            </a:extLst>
          </p:cNvPr>
          <p:cNvSpPr/>
          <p:nvPr/>
        </p:nvSpPr>
        <p:spPr>
          <a:xfrm>
            <a:off x="7006771" y="3526368"/>
            <a:ext cx="2048389" cy="1122291"/>
          </a:xfrm>
          <a:prstGeom prst="wedgeRectCallout">
            <a:avLst>
              <a:gd name="adj1" fmla="val -11490"/>
              <a:gd name="adj2" fmla="val -78049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地方勢力の離反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3ACF83-14A3-4840-9CE1-B84CE18B4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1662" y="3008301"/>
            <a:ext cx="1127051" cy="10073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8F4DB4F-A42E-4EF7-B58B-D0BA6CC27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2408" y="3763350"/>
            <a:ext cx="1092698" cy="1279880"/>
          </a:xfrm>
          <a:prstGeom prst="rect">
            <a:avLst/>
          </a:prstGeom>
        </p:spPr>
      </p:pic>
      <p:sp>
        <p:nvSpPr>
          <p:cNvPr id="24" name="矢印: 下 23">
            <a:extLst>
              <a:ext uri="{FF2B5EF4-FFF2-40B4-BE49-F238E27FC236}">
                <a16:creationId xmlns:a16="http://schemas.microsoft.com/office/drawing/2014/main" id="{2D7D13C3-350C-4554-8128-9F83FCA29FAD}"/>
              </a:ext>
            </a:extLst>
          </p:cNvPr>
          <p:cNvSpPr/>
          <p:nvPr/>
        </p:nvSpPr>
        <p:spPr>
          <a:xfrm>
            <a:off x="2553343" y="5198881"/>
            <a:ext cx="989313" cy="55983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3F05E3-D5EF-4888-BACE-060A3014E6A0}"/>
              </a:ext>
            </a:extLst>
          </p:cNvPr>
          <p:cNvSpPr txBox="1"/>
          <p:nvPr/>
        </p:nvSpPr>
        <p:spPr>
          <a:xfrm>
            <a:off x="217516" y="5823697"/>
            <a:ext cx="4029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550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年ごろに滅亡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17A3A557-0A03-492C-B72F-4D6DA90E71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2964" y="5417845"/>
            <a:ext cx="1384660" cy="11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20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C948AB-6193-4EFE-A386-5B6613AFF586}"/>
              </a:ext>
            </a:extLst>
          </p:cNvPr>
          <p:cNvSpPr txBox="1"/>
          <p:nvPr/>
        </p:nvSpPr>
        <p:spPr>
          <a:xfrm>
            <a:off x="0" y="716310"/>
            <a:ext cx="5545393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ヴァルダナ朝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の成立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F95190E-D482-445F-8BA7-BD52161146B3}"/>
              </a:ext>
            </a:extLst>
          </p:cNvPr>
          <p:cNvSpPr txBox="1"/>
          <p:nvPr/>
        </p:nvSpPr>
        <p:spPr>
          <a:xfrm>
            <a:off x="171525" y="1934812"/>
            <a:ext cx="3216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ハルシャ王</a:t>
            </a:r>
            <a:endParaRPr kumimoji="1" lang="ja-JP" altLang="en-US" sz="48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6EDA952-09E3-4DF6-AA60-E23FCE733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609" y="1329069"/>
            <a:ext cx="5583136" cy="552893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470EA29-53C3-4FF3-A6E9-C7E02FA62710}"/>
              </a:ext>
            </a:extLst>
          </p:cNvPr>
          <p:cNvSpPr txBox="1"/>
          <p:nvPr/>
        </p:nvSpPr>
        <p:spPr>
          <a:xfrm>
            <a:off x="171525" y="2807144"/>
            <a:ext cx="6289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・仏教以外にもヒンドゥー教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  <a:p>
            <a:pPr algn="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も保護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4630BE2-B314-4107-ABB6-95EB4428C253}"/>
              </a:ext>
            </a:extLst>
          </p:cNvPr>
          <p:cNvSpPr txBox="1"/>
          <p:nvPr/>
        </p:nvSpPr>
        <p:spPr>
          <a:xfrm>
            <a:off x="171524" y="4110364"/>
            <a:ext cx="5295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・繁栄は一代限り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　王の死後、衰退、滅亡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E82467C-C23B-4FB9-ADDA-A89CC6763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647" y="4081547"/>
            <a:ext cx="1257962" cy="125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2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四角形 26">
            <a:extLst>
              <a:ext uri="{FF2B5EF4-FFF2-40B4-BE49-F238E27FC236}">
                <a16:creationId xmlns:a16="http://schemas.microsoft.com/office/drawing/2014/main" id="{3FBF6CD8-CA4F-0DC6-6358-13F92C1E47CE}"/>
              </a:ext>
            </a:extLst>
          </p:cNvPr>
          <p:cNvSpPr/>
          <p:nvPr/>
        </p:nvSpPr>
        <p:spPr>
          <a:xfrm>
            <a:off x="6835159" y="294954"/>
            <a:ext cx="5017119" cy="6224715"/>
          </a:xfrm>
          <a:prstGeom prst="rect">
            <a:avLst/>
          </a:prstGeom>
          <a:solidFill>
            <a:schemeClr val="tx1">
              <a:lumMod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4D5668C-7C14-6947-4A0F-CD0F4DDEB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9" y="607435"/>
            <a:ext cx="2473854" cy="5536085"/>
          </a:xfrm>
          <a:prstGeom prst="rect">
            <a:avLst/>
          </a:prstGeom>
        </p:spPr>
      </p:pic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11259A5F-45C8-6EDF-C867-3431A49C1AF3}"/>
              </a:ext>
            </a:extLst>
          </p:cNvPr>
          <p:cNvSpPr/>
          <p:nvPr/>
        </p:nvSpPr>
        <p:spPr>
          <a:xfrm>
            <a:off x="2388485" y="1624296"/>
            <a:ext cx="3955521" cy="1370074"/>
          </a:xfrm>
          <a:prstGeom prst="wedgeRectCallout">
            <a:avLst>
              <a:gd name="adj1" fmla="val -63659"/>
              <a:gd name="adj2" fmla="val -808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唐（中国）の仏教は物足らないな</a:t>
            </a: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1032F1D0-A2FB-60BD-85E6-15EE99F9CF2B}"/>
              </a:ext>
            </a:extLst>
          </p:cNvPr>
          <p:cNvSpPr/>
          <p:nvPr/>
        </p:nvSpPr>
        <p:spPr>
          <a:xfrm>
            <a:off x="2375143" y="3407312"/>
            <a:ext cx="3955521" cy="1370074"/>
          </a:xfrm>
          <a:prstGeom prst="wedgeRectCallout">
            <a:avLst>
              <a:gd name="adj1" fmla="val -65058"/>
              <a:gd name="adj2" fmla="val -4746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本場（インド）で学びたい！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9BDE9A7B-A27D-F657-DA8A-AD0A98D8C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509" y="4089956"/>
            <a:ext cx="1362104" cy="249927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9DDCF09-F306-610A-5F55-F81305DA4CB6}"/>
              </a:ext>
            </a:extLst>
          </p:cNvPr>
          <p:cNvSpPr txBox="1"/>
          <p:nvPr/>
        </p:nvSpPr>
        <p:spPr>
          <a:xfrm>
            <a:off x="6835159" y="294954"/>
            <a:ext cx="306916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唐（中国）</a:t>
            </a:r>
          </a:p>
        </p:txBody>
      </p:sp>
      <p:sp>
        <p:nvSpPr>
          <p:cNvPr id="35" name="吹き出し: 四角形 34">
            <a:extLst>
              <a:ext uri="{FF2B5EF4-FFF2-40B4-BE49-F238E27FC236}">
                <a16:creationId xmlns:a16="http://schemas.microsoft.com/office/drawing/2014/main" id="{630A99F7-53FB-59A9-71D4-0611D21B3F2F}"/>
              </a:ext>
            </a:extLst>
          </p:cNvPr>
          <p:cNvSpPr/>
          <p:nvPr/>
        </p:nvSpPr>
        <p:spPr>
          <a:xfrm>
            <a:off x="10288587" y="438787"/>
            <a:ext cx="1464739" cy="2746478"/>
          </a:xfrm>
          <a:prstGeom prst="wedgeRectCallout">
            <a:avLst>
              <a:gd name="adj1" fmla="val -89706"/>
              <a:gd name="adj2" fmla="val -4324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61E4B4E2-6B17-4286-489A-CBEFE292C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064" y="464964"/>
            <a:ext cx="1309892" cy="216511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0FC706D-F67B-356D-1834-C464B3AC1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9383" y="575435"/>
            <a:ext cx="1408371" cy="1235710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1B2FC5A-4C4F-8A57-FBD0-3F4C48BC1CAF}"/>
              </a:ext>
            </a:extLst>
          </p:cNvPr>
          <p:cNvSpPr txBox="1"/>
          <p:nvPr/>
        </p:nvSpPr>
        <p:spPr>
          <a:xfrm>
            <a:off x="10427650" y="1966010"/>
            <a:ext cx="118661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個人旅行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333FE54D-5EEE-464B-F5F5-8C92C8979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684" y="1500400"/>
            <a:ext cx="1640417" cy="1874762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61C06811-FEA3-2488-F1D1-FBC76B4DE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696" y="1107437"/>
            <a:ext cx="1809749" cy="1832513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813F34CD-A88F-DE97-092D-E0FEDC64C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839" y="4007001"/>
            <a:ext cx="1696410" cy="1720996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A643E7B5-10D5-ECD1-81B2-10B539BE7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15201" y="4086917"/>
            <a:ext cx="1640417" cy="1640417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78F5BB6-5D55-C6D6-909E-375319B34674}"/>
              </a:ext>
            </a:extLst>
          </p:cNvPr>
          <p:cNvSpPr txBox="1"/>
          <p:nvPr/>
        </p:nvSpPr>
        <p:spPr>
          <a:xfrm>
            <a:off x="7152350" y="3248758"/>
            <a:ext cx="2415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昼は隠れ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3D920DB-132D-246D-CD12-735389AB77C1}"/>
              </a:ext>
            </a:extLst>
          </p:cNvPr>
          <p:cNvSpPr txBox="1"/>
          <p:nvPr/>
        </p:nvSpPr>
        <p:spPr>
          <a:xfrm>
            <a:off x="7239971" y="5675843"/>
            <a:ext cx="2415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夜に行動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C901FFF-9BBE-220C-EABA-4DD2D05584C2}"/>
              </a:ext>
            </a:extLst>
          </p:cNvPr>
          <p:cNvSpPr txBox="1"/>
          <p:nvPr/>
        </p:nvSpPr>
        <p:spPr>
          <a:xfrm>
            <a:off x="576696" y="632965"/>
            <a:ext cx="169150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玄奘</a:t>
            </a:r>
            <a:endParaRPr kumimoji="1" lang="ja-JP" altLang="en-US" sz="5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56" name="吹き出し: 左矢印 55">
            <a:extLst>
              <a:ext uri="{FF2B5EF4-FFF2-40B4-BE49-F238E27FC236}">
                <a16:creationId xmlns:a16="http://schemas.microsoft.com/office/drawing/2014/main" id="{50643EF4-0B8C-E247-EFBA-00A63991A512}"/>
              </a:ext>
            </a:extLst>
          </p:cNvPr>
          <p:cNvSpPr/>
          <p:nvPr/>
        </p:nvSpPr>
        <p:spPr>
          <a:xfrm>
            <a:off x="9849822" y="3721530"/>
            <a:ext cx="1633010" cy="2349765"/>
          </a:xfrm>
          <a:prstGeom prst="leftArrowCallou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命懸け</a:t>
            </a:r>
          </a:p>
        </p:txBody>
      </p:sp>
    </p:spTree>
    <p:extLst>
      <p:ext uri="{BB962C8B-B14F-4D97-AF65-F5344CB8AC3E}">
        <p14:creationId xmlns:p14="http://schemas.microsoft.com/office/powerpoint/2010/main" val="3971577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四角形 24">
            <a:extLst>
              <a:ext uri="{FF2B5EF4-FFF2-40B4-BE49-F238E27FC236}">
                <a16:creationId xmlns:a16="http://schemas.microsoft.com/office/drawing/2014/main" id="{E5DDAF9A-08B3-99B7-32DB-654792D98466}"/>
              </a:ext>
            </a:extLst>
          </p:cNvPr>
          <p:cNvSpPr/>
          <p:nvPr/>
        </p:nvSpPr>
        <p:spPr>
          <a:xfrm>
            <a:off x="-10096" y="1542265"/>
            <a:ext cx="12202096" cy="449702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8525D7B-DF40-EBD8-B78D-60F69B5728F6}"/>
              </a:ext>
            </a:extLst>
          </p:cNvPr>
          <p:cNvSpPr txBox="1"/>
          <p:nvPr/>
        </p:nvSpPr>
        <p:spPr>
          <a:xfrm>
            <a:off x="0" y="754414"/>
            <a:ext cx="6270625" cy="783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ナーランダー僧院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の興隆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96B9D94-ECB4-9E77-FDAB-C7D1FDA72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644" y="3837721"/>
            <a:ext cx="3299356" cy="220157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8C240967-06F3-D5E2-2536-CA58377F9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032" y="1542265"/>
            <a:ext cx="3299356" cy="220157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C1F030-8A87-144F-151C-7670EC77789D}"/>
              </a:ext>
            </a:extLst>
          </p:cNvPr>
          <p:cNvSpPr txBox="1"/>
          <p:nvPr/>
        </p:nvSpPr>
        <p:spPr>
          <a:xfrm>
            <a:off x="18458" y="2058894"/>
            <a:ext cx="536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仏教の教学を学ぶ学院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A2F1B38A-FC3B-C27E-4E0B-B99A10F59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06" y="3414514"/>
            <a:ext cx="1807891" cy="1975837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A97EE5E8-9D79-860A-D527-CE2A2910D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745" y="3545619"/>
            <a:ext cx="1935822" cy="1935822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4390CFB-5FC8-4390-FFCE-8C345C028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94" y="3467465"/>
            <a:ext cx="2075980" cy="2132856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0040979-2B9F-8E48-36BC-33AED9BAF0B2}"/>
              </a:ext>
            </a:extLst>
          </p:cNvPr>
          <p:cNvSpPr txBox="1"/>
          <p:nvPr/>
        </p:nvSpPr>
        <p:spPr>
          <a:xfrm>
            <a:off x="528278" y="5178638"/>
            <a:ext cx="114214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数学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173653A-3FC8-AB3B-EB8B-513C878D608F}"/>
              </a:ext>
            </a:extLst>
          </p:cNvPr>
          <p:cNvSpPr txBox="1"/>
          <p:nvPr/>
        </p:nvSpPr>
        <p:spPr>
          <a:xfrm>
            <a:off x="2098282" y="5178638"/>
            <a:ext cx="165383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天文学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C77F790-FF77-CC50-A8BB-15341F980D0E}"/>
              </a:ext>
            </a:extLst>
          </p:cNvPr>
          <p:cNvSpPr txBox="1"/>
          <p:nvPr/>
        </p:nvSpPr>
        <p:spPr>
          <a:xfrm>
            <a:off x="4291830" y="5178638"/>
            <a:ext cx="125372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医学</a:t>
            </a:r>
          </a:p>
        </p:txBody>
      </p:sp>
      <p:sp>
        <p:nvSpPr>
          <p:cNvPr id="46" name="吹き出し: 左矢印 45">
            <a:extLst>
              <a:ext uri="{FF2B5EF4-FFF2-40B4-BE49-F238E27FC236}">
                <a16:creationId xmlns:a16="http://schemas.microsoft.com/office/drawing/2014/main" id="{1826EE13-CEC0-6B0F-0155-9FD7B066F22A}"/>
              </a:ext>
            </a:extLst>
          </p:cNvPr>
          <p:cNvSpPr/>
          <p:nvPr/>
        </p:nvSpPr>
        <p:spPr>
          <a:xfrm>
            <a:off x="5381813" y="3176582"/>
            <a:ext cx="3509607" cy="285217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065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現在の</a:t>
            </a: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総合大学のような</a:t>
            </a: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位置づけ</a:t>
            </a: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AE85731B-7FA2-7E57-70AE-CBE977A91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1001" y="1742911"/>
            <a:ext cx="1874301" cy="1677499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261E192-83E7-4098-9EA6-BAE1A45CDA65}"/>
              </a:ext>
            </a:extLst>
          </p:cNvPr>
          <p:cNvSpPr txBox="1"/>
          <p:nvPr/>
        </p:nvSpPr>
        <p:spPr>
          <a:xfrm>
            <a:off x="2916228" y="2872151"/>
            <a:ext cx="3608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←　数千人が通学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9490D97-F657-4C90-A37E-C7B5EB4B9204}"/>
              </a:ext>
            </a:extLst>
          </p:cNvPr>
          <p:cNvGrpSpPr/>
          <p:nvPr/>
        </p:nvGrpSpPr>
        <p:grpSpPr>
          <a:xfrm>
            <a:off x="5497555" y="1711531"/>
            <a:ext cx="1161077" cy="1150081"/>
            <a:chOff x="5497249" y="1737074"/>
            <a:chExt cx="1161077" cy="115008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F7FE694-AF5B-42F9-B179-219260A07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97249" y="1737074"/>
              <a:ext cx="1150081" cy="1150081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D68C93B-4F20-4C1E-A762-1340EDB81E1D}"/>
                </a:ext>
              </a:extLst>
            </p:cNvPr>
            <p:cNvSpPr txBox="1"/>
            <p:nvPr/>
          </p:nvSpPr>
          <p:spPr>
            <a:xfrm>
              <a:off x="5628237" y="1826394"/>
              <a:ext cx="10300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ja-JP" altLang="en-US" sz="2800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仏典</a:t>
              </a:r>
              <a:endParaRPr lang="en-US" altLang="ja-JP" sz="28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endParaRPr>
            </a:p>
            <a:p>
              <a:pPr algn="l"/>
              <a:r>
                <a:rPr lang="ja-JP" altLang="en-US" sz="2800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研究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354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9ED323B-394B-2853-3AA2-1B8F584EFA8E}"/>
              </a:ext>
            </a:extLst>
          </p:cNvPr>
          <p:cNvSpPr txBox="1"/>
          <p:nvPr/>
        </p:nvSpPr>
        <p:spPr>
          <a:xfrm>
            <a:off x="3165025" y="637440"/>
            <a:ext cx="869766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ヴァルダナ朝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の</a:t>
            </a:r>
            <a:r>
              <a:rPr lang="ja-JP" altLang="en-US" sz="48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ハルシャ王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時代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B342B004-A4BB-C98E-10C5-684B37C96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6" y="637440"/>
            <a:ext cx="2473854" cy="5536085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F73BAA2-82B1-2F5C-DA05-A083AFB34F5C}"/>
              </a:ext>
            </a:extLst>
          </p:cNvPr>
          <p:cNvSpPr txBox="1"/>
          <p:nvPr/>
        </p:nvSpPr>
        <p:spPr>
          <a:xfrm>
            <a:off x="587683" y="662970"/>
            <a:ext cx="169150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玄奘</a:t>
            </a:r>
            <a:endParaRPr kumimoji="1" lang="ja-JP" altLang="en-US" sz="5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D655CE6-381E-DF6E-C097-BD1B0335990A}"/>
              </a:ext>
            </a:extLst>
          </p:cNvPr>
          <p:cNvSpPr txBox="1"/>
          <p:nvPr/>
        </p:nvSpPr>
        <p:spPr>
          <a:xfrm>
            <a:off x="3165025" y="1664428"/>
            <a:ext cx="85063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ナーランダー僧院</a:t>
            </a:r>
          </a:p>
          <a:p>
            <a:r>
              <a:rPr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　　　　　</a:t>
            </a:r>
            <a:r>
              <a:rPr kumimoji="1" lang="ja-JP" altLang="en-US" sz="4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で</a:t>
            </a:r>
            <a:r>
              <a:rPr kumimoji="1" lang="en-US" altLang="ja-JP" sz="4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5</a:t>
            </a:r>
            <a:r>
              <a:rPr kumimoji="1" lang="ja-JP" altLang="en-US" sz="4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年間、仏典を</a:t>
            </a:r>
            <a:r>
              <a:rPr lang="ja-JP" altLang="en-US" sz="4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研究</a:t>
            </a:r>
            <a:endParaRPr kumimoji="1" lang="ja-JP" altLang="en-US" sz="4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F44B33A-E895-A914-F742-EC156D9B6795}"/>
              </a:ext>
            </a:extLst>
          </p:cNvPr>
          <p:cNvSpPr txBox="1"/>
          <p:nvPr/>
        </p:nvSpPr>
        <p:spPr>
          <a:xfrm>
            <a:off x="3165025" y="3523474"/>
            <a:ext cx="91810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→ 唐に戻ってから仏典の漢訳に従事</a:t>
            </a:r>
            <a:endParaRPr kumimoji="1" lang="ja-JP" altLang="en-US" sz="4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42" name="吹き出し: 上矢印 41">
            <a:extLst>
              <a:ext uri="{FF2B5EF4-FFF2-40B4-BE49-F238E27FC236}">
                <a16:creationId xmlns:a16="http://schemas.microsoft.com/office/drawing/2014/main" id="{ADC6AF2F-ED51-D88C-6E1B-977AB3BDDC67}"/>
              </a:ext>
            </a:extLst>
          </p:cNvPr>
          <p:cNvSpPr/>
          <p:nvPr/>
        </p:nvSpPr>
        <p:spPr>
          <a:xfrm>
            <a:off x="2764896" y="4150495"/>
            <a:ext cx="7664979" cy="2412999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662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4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17</a:t>
            </a:r>
            <a:r>
              <a:rPr lang="ja-JP" altLang="en-US" sz="4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年間の旅行を弟子たちが</a:t>
            </a:r>
          </a:p>
          <a:p>
            <a:pPr algn="ctr"/>
            <a:r>
              <a:rPr lang="ja-JP" altLang="en-US" sz="4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まとめたものが</a:t>
            </a:r>
            <a:r>
              <a:rPr lang="en-US" altLang="ja-JP" sz="4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『</a:t>
            </a:r>
            <a:r>
              <a:rPr lang="ja-JP" altLang="en-US" sz="4200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大唐西域記</a:t>
            </a:r>
            <a:r>
              <a:rPr lang="en-US" altLang="ja-JP" sz="4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』</a:t>
            </a:r>
            <a:endParaRPr lang="ja-JP" altLang="en-US" sz="42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90CC805F-459B-7F6B-57E7-63A666D53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591" y="4801369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15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四角形 17">
            <a:extLst>
              <a:ext uri="{FF2B5EF4-FFF2-40B4-BE49-F238E27FC236}">
                <a16:creationId xmlns:a16="http://schemas.microsoft.com/office/drawing/2014/main" id="{3091B927-86C1-6740-315B-0D76B7B5C03A}"/>
              </a:ext>
            </a:extLst>
          </p:cNvPr>
          <p:cNvSpPr/>
          <p:nvPr/>
        </p:nvSpPr>
        <p:spPr>
          <a:xfrm>
            <a:off x="-10096" y="1636286"/>
            <a:ext cx="5861742" cy="393517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98C735B-347B-8666-91D1-441AC3A0DE1E}"/>
              </a:ext>
            </a:extLst>
          </p:cNvPr>
          <p:cNvSpPr txBox="1"/>
          <p:nvPr/>
        </p:nvSpPr>
        <p:spPr>
          <a:xfrm>
            <a:off x="499211" y="2837350"/>
            <a:ext cx="1510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玄奘</a:t>
            </a:r>
            <a:endParaRPr kumimoji="1" lang="ja-JP" altLang="en-US" sz="4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5B1B540-9156-A6E2-F113-396AE4B08960}"/>
              </a:ext>
            </a:extLst>
          </p:cNvPr>
          <p:cNvSpPr txBox="1"/>
          <p:nvPr/>
        </p:nvSpPr>
        <p:spPr>
          <a:xfrm>
            <a:off x="450904" y="2474029"/>
            <a:ext cx="2176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げんじょう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7CC92DA8-3D41-0449-6C09-A8389B616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232746" y="1791649"/>
            <a:ext cx="1947278" cy="229767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89CCFA4-1755-9267-1EAA-0D12D408FA52}"/>
              </a:ext>
            </a:extLst>
          </p:cNvPr>
          <p:cNvSpPr txBox="1"/>
          <p:nvPr/>
        </p:nvSpPr>
        <p:spPr>
          <a:xfrm>
            <a:off x="3797904" y="3676230"/>
            <a:ext cx="1370251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陸路</a:t>
            </a:r>
            <a:endParaRPr kumimoji="1" lang="ja-JP" altLang="en-US" sz="44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3B068DF-6232-0399-55E2-18A8C14E2F64}"/>
              </a:ext>
            </a:extLst>
          </p:cNvPr>
          <p:cNvSpPr txBox="1"/>
          <p:nvPr/>
        </p:nvSpPr>
        <p:spPr>
          <a:xfrm>
            <a:off x="1298396" y="4684145"/>
            <a:ext cx="3244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大唐西域記</a:t>
            </a:r>
            <a:endParaRPr kumimoji="1" lang="ja-JP" altLang="en-US" sz="4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31" name="四角形 30">
            <a:extLst>
              <a:ext uri="{FF2B5EF4-FFF2-40B4-BE49-F238E27FC236}">
                <a16:creationId xmlns:a16="http://schemas.microsoft.com/office/drawing/2014/main" id="{12191E91-C5EC-D175-3E6A-085C42CC899C}"/>
              </a:ext>
            </a:extLst>
          </p:cNvPr>
          <p:cNvSpPr/>
          <p:nvPr/>
        </p:nvSpPr>
        <p:spPr>
          <a:xfrm>
            <a:off x="5863809" y="1636286"/>
            <a:ext cx="6328191" cy="393517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4492F3A-1F84-080A-712B-571F3F8B259C}"/>
              </a:ext>
            </a:extLst>
          </p:cNvPr>
          <p:cNvSpPr txBox="1"/>
          <p:nvPr/>
        </p:nvSpPr>
        <p:spPr>
          <a:xfrm>
            <a:off x="6419445" y="2837350"/>
            <a:ext cx="1474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義浄</a:t>
            </a:r>
            <a:endParaRPr kumimoji="1" lang="ja-JP" altLang="en-US" sz="4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0C2A420-9F0C-54E8-BD79-4954BA6382E4}"/>
              </a:ext>
            </a:extLst>
          </p:cNvPr>
          <p:cNvSpPr txBox="1"/>
          <p:nvPr/>
        </p:nvSpPr>
        <p:spPr>
          <a:xfrm>
            <a:off x="6483775" y="2474029"/>
            <a:ext cx="1474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ぎじょう</a:t>
            </a:r>
            <a:endParaRPr kumimoji="1" lang="ja-JP" altLang="en-US" sz="2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911E281-12E4-2EA3-3736-03A92D77BAF2}"/>
              </a:ext>
            </a:extLst>
          </p:cNvPr>
          <p:cNvSpPr txBox="1"/>
          <p:nvPr/>
        </p:nvSpPr>
        <p:spPr>
          <a:xfrm>
            <a:off x="6784699" y="4677780"/>
            <a:ext cx="4486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南海寄帰内法伝</a:t>
            </a:r>
            <a:endParaRPr kumimoji="1" lang="ja-JP" altLang="en-US" sz="4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915FAB0F-8C62-7ECE-F1E7-C7D927E35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248" y="1645285"/>
            <a:ext cx="2176903" cy="2176903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89B193E-A4C0-83D5-E194-F1F61C9EB56B}"/>
              </a:ext>
            </a:extLst>
          </p:cNvPr>
          <p:cNvSpPr txBox="1"/>
          <p:nvPr/>
        </p:nvSpPr>
        <p:spPr>
          <a:xfrm>
            <a:off x="9894292" y="3676229"/>
            <a:ext cx="1376817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海路</a:t>
            </a:r>
            <a:endParaRPr kumimoji="1" lang="ja-JP" altLang="en-US" sz="44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3082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A555679B-E3FB-4FE0-BCF5-7A00503CE01D}"/>
              </a:ext>
            </a:extLst>
          </p:cNvPr>
          <p:cNvSpPr/>
          <p:nvPr/>
        </p:nvSpPr>
        <p:spPr>
          <a:xfrm>
            <a:off x="3942693" y="853055"/>
            <a:ext cx="3143893" cy="270488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FD14E886-DF4F-4684-B4F4-EC4773CC80B9}"/>
              </a:ext>
            </a:extLst>
          </p:cNvPr>
          <p:cNvSpPr/>
          <p:nvPr/>
        </p:nvSpPr>
        <p:spPr>
          <a:xfrm>
            <a:off x="71918" y="853055"/>
            <a:ext cx="3143893" cy="2704880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6E1B245-B034-4D42-9A90-B02664A12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15" y="801083"/>
            <a:ext cx="1781710" cy="178171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9FB3D41-AAB7-4B3E-A3D2-F981ED0A9343}"/>
              </a:ext>
            </a:extLst>
          </p:cNvPr>
          <p:cNvSpPr/>
          <p:nvPr/>
        </p:nvSpPr>
        <p:spPr>
          <a:xfrm>
            <a:off x="345218" y="2253848"/>
            <a:ext cx="2593901" cy="1184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交易や商業の発展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BF22950-747D-4736-B576-8E224BF403C1}"/>
              </a:ext>
            </a:extLst>
          </p:cNvPr>
          <p:cNvSpPr txBox="1"/>
          <p:nvPr/>
        </p:nvSpPr>
        <p:spPr>
          <a:xfrm>
            <a:off x="71919" y="145169"/>
            <a:ext cx="667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都市国家化が進むと・・・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0B905F9-34E6-4527-91A0-587EA64EF42F}"/>
              </a:ext>
            </a:extLst>
          </p:cNvPr>
          <p:cNvSpPr/>
          <p:nvPr/>
        </p:nvSpPr>
        <p:spPr>
          <a:xfrm>
            <a:off x="4172977" y="960726"/>
            <a:ext cx="2683327" cy="7218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ヴァイシャ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432D577-AF07-4BEC-9604-F0AEF5FE5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938" y="2205495"/>
            <a:ext cx="1136246" cy="132314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940A28A7-0052-4F6C-B925-E6AB3B706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5281" y="2277376"/>
            <a:ext cx="1179377" cy="1179377"/>
          </a:xfrm>
          <a:prstGeom prst="rect">
            <a:avLst/>
          </a:prstGeom>
        </p:spPr>
      </p:pic>
      <p:sp>
        <p:nvSpPr>
          <p:cNvPr id="4" name="矢印: 下 3">
            <a:extLst>
              <a:ext uri="{FF2B5EF4-FFF2-40B4-BE49-F238E27FC236}">
                <a16:creationId xmlns:a16="http://schemas.microsoft.com/office/drawing/2014/main" id="{2B4A6E03-33C2-4FF5-8CAF-D3D682C24C0D}"/>
              </a:ext>
            </a:extLst>
          </p:cNvPr>
          <p:cNvSpPr/>
          <p:nvPr/>
        </p:nvSpPr>
        <p:spPr>
          <a:xfrm>
            <a:off x="9475319" y="3581432"/>
            <a:ext cx="969159" cy="53180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607CC0-36FB-40CA-A9FF-02A10741DE0A}"/>
              </a:ext>
            </a:extLst>
          </p:cNvPr>
          <p:cNvSpPr txBox="1"/>
          <p:nvPr/>
        </p:nvSpPr>
        <p:spPr>
          <a:xfrm>
            <a:off x="4723530" y="1715351"/>
            <a:ext cx="2363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商工業階級</a:t>
            </a: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D28F4900-BCEF-4799-808A-DC9664295EB3}"/>
              </a:ext>
            </a:extLst>
          </p:cNvPr>
          <p:cNvSpPr/>
          <p:nvPr/>
        </p:nvSpPr>
        <p:spPr>
          <a:xfrm>
            <a:off x="3290486" y="1705263"/>
            <a:ext cx="606175" cy="8297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00881C6F-8577-4B6F-BC6A-D8C0F1B53C53}"/>
              </a:ext>
            </a:extLst>
          </p:cNvPr>
          <p:cNvSpPr/>
          <p:nvPr/>
        </p:nvSpPr>
        <p:spPr>
          <a:xfrm>
            <a:off x="8339598" y="4113236"/>
            <a:ext cx="3240599" cy="270488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820F7539-EF2D-4ECB-A105-863E026F90F6}"/>
              </a:ext>
            </a:extLst>
          </p:cNvPr>
          <p:cNvSpPr/>
          <p:nvPr/>
        </p:nvSpPr>
        <p:spPr>
          <a:xfrm>
            <a:off x="7157976" y="1790625"/>
            <a:ext cx="606175" cy="8297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D5B9A67B-7D35-44B9-BB4F-547BBC6E8197}"/>
              </a:ext>
            </a:extLst>
          </p:cNvPr>
          <p:cNvSpPr/>
          <p:nvPr/>
        </p:nvSpPr>
        <p:spPr>
          <a:xfrm>
            <a:off x="7787457" y="853055"/>
            <a:ext cx="4181936" cy="270488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40C15F77-21AA-46B9-B3C4-E578731C7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7600" y="1032539"/>
            <a:ext cx="2052299" cy="2364988"/>
          </a:xfrm>
          <a:prstGeom prst="rect">
            <a:avLst/>
          </a:prstGeom>
        </p:spPr>
      </p:pic>
      <p:sp>
        <p:nvSpPr>
          <p:cNvPr id="41" name="吹き出し: 四角形 40">
            <a:extLst>
              <a:ext uri="{FF2B5EF4-FFF2-40B4-BE49-F238E27FC236}">
                <a16:creationId xmlns:a16="http://schemas.microsoft.com/office/drawing/2014/main" id="{1CC5ABFE-94FD-4F65-B73C-2AB7691F7A18}"/>
              </a:ext>
            </a:extLst>
          </p:cNvPr>
          <p:cNvSpPr/>
          <p:nvPr/>
        </p:nvSpPr>
        <p:spPr>
          <a:xfrm>
            <a:off x="9745696" y="1257541"/>
            <a:ext cx="1853827" cy="1066168"/>
          </a:xfrm>
          <a:prstGeom prst="wedgeRectCallout">
            <a:avLst>
              <a:gd name="adj1" fmla="val -70957"/>
              <a:gd name="adj2" fmla="val 29498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バラモンに不満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2D3AB2B-A399-47ED-8350-52C3B4727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2046" y="2321291"/>
            <a:ext cx="1367477" cy="11622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9295E02-7FB4-4020-ADEB-933F44E0C9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8854" y="5225192"/>
            <a:ext cx="1750669" cy="1665324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629D18E-0872-470C-84A9-8B4D1B7EEC1F}"/>
              </a:ext>
            </a:extLst>
          </p:cNvPr>
          <p:cNvSpPr txBox="1"/>
          <p:nvPr/>
        </p:nvSpPr>
        <p:spPr>
          <a:xfrm>
            <a:off x="8419164" y="4184579"/>
            <a:ext cx="2025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仏教誕生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A584589-3F19-47E3-8319-5A11BF461A4E}"/>
              </a:ext>
            </a:extLst>
          </p:cNvPr>
          <p:cNvSpPr txBox="1"/>
          <p:nvPr/>
        </p:nvSpPr>
        <p:spPr>
          <a:xfrm>
            <a:off x="8721744" y="4688562"/>
            <a:ext cx="3020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←</a:t>
            </a:r>
            <a:r>
              <a:rPr kumimoji="1" lang="ja-JP" altLang="en-US" sz="36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反バラモン</a:t>
            </a:r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358661DB-19DE-464B-B131-42FA859F41C5}"/>
              </a:ext>
            </a:extLst>
          </p:cNvPr>
          <p:cNvSpPr/>
          <p:nvPr/>
        </p:nvSpPr>
        <p:spPr>
          <a:xfrm rot="10800000">
            <a:off x="7661192" y="5050806"/>
            <a:ext cx="606175" cy="8297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4ACFD041-9B00-4D10-ACC7-C916A5803E97}"/>
              </a:ext>
            </a:extLst>
          </p:cNvPr>
          <p:cNvSpPr/>
          <p:nvPr/>
        </p:nvSpPr>
        <p:spPr>
          <a:xfrm>
            <a:off x="4380809" y="4126335"/>
            <a:ext cx="3240599" cy="270488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14D6A64-0D30-4724-BEC1-1E62D3526F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0809" y="4420231"/>
            <a:ext cx="1340413" cy="2027090"/>
          </a:xfrm>
          <a:prstGeom prst="rect">
            <a:avLst/>
          </a:prstGeom>
        </p:spPr>
      </p:pic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CE7270B9-2F80-4B5C-AACA-D4EACAC05CB2}"/>
              </a:ext>
            </a:extLst>
          </p:cNvPr>
          <p:cNvSpPr/>
          <p:nvPr/>
        </p:nvSpPr>
        <p:spPr>
          <a:xfrm>
            <a:off x="4472845" y="6071031"/>
            <a:ext cx="1156343" cy="6476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商人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7335628-A3C8-4E57-AF39-8063E0F992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2808" y="4569757"/>
            <a:ext cx="1190478" cy="1488097"/>
          </a:xfrm>
          <a:prstGeom prst="rect">
            <a:avLst/>
          </a:prstGeom>
        </p:spPr>
      </p:pic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DEC39461-30E3-4DBE-B8DD-E79E413A0383}"/>
              </a:ext>
            </a:extLst>
          </p:cNvPr>
          <p:cNvSpPr/>
          <p:nvPr/>
        </p:nvSpPr>
        <p:spPr>
          <a:xfrm>
            <a:off x="6372426" y="6040911"/>
            <a:ext cx="1156343" cy="707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仏教</a:t>
            </a: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6BDCACE5-2C10-479F-A51A-8067FF5436BE}"/>
              </a:ext>
            </a:extLst>
          </p:cNvPr>
          <p:cNvSpPr/>
          <p:nvPr/>
        </p:nvSpPr>
        <p:spPr>
          <a:xfrm>
            <a:off x="5421253" y="5058658"/>
            <a:ext cx="1349493" cy="1059304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寄付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4C59D679-3E3E-4EC4-96CC-A5BA7A6E9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057" y="4626460"/>
            <a:ext cx="708433" cy="708433"/>
          </a:xfrm>
          <a:prstGeom prst="rect">
            <a:avLst/>
          </a:prstGeom>
        </p:spPr>
      </p:pic>
      <p:sp>
        <p:nvSpPr>
          <p:cNvPr id="51" name="矢印: 右 50">
            <a:extLst>
              <a:ext uri="{FF2B5EF4-FFF2-40B4-BE49-F238E27FC236}">
                <a16:creationId xmlns:a16="http://schemas.microsoft.com/office/drawing/2014/main" id="{B5B177E1-6154-4685-A107-AB525E2E8AE8}"/>
              </a:ext>
            </a:extLst>
          </p:cNvPr>
          <p:cNvSpPr/>
          <p:nvPr/>
        </p:nvSpPr>
        <p:spPr>
          <a:xfrm rot="10800000">
            <a:off x="3725139" y="5037707"/>
            <a:ext cx="606175" cy="8297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6CAEDB5F-8CCA-41BC-A750-F841D2740B4D}"/>
              </a:ext>
            </a:extLst>
          </p:cNvPr>
          <p:cNvSpPr/>
          <p:nvPr/>
        </p:nvSpPr>
        <p:spPr>
          <a:xfrm>
            <a:off x="474223" y="4113236"/>
            <a:ext cx="3240599" cy="270488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42BBCBE-CEDB-4918-B9B5-B773D1466B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419" y="5141606"/>
            <a:ext cx="2713064" cy="1183574"/>
          </a:xfrm>
          <a:prstGeom prst="rect">
            <a:avLst/>
          </a:prstGeom>
        </p:spPr>
      </p:pic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CF679E26-F18A-4A7F-9E3B-1864200DCBC3}"/>
              </a:ext>
            </a:extLst>
          </p:cNvPr>
          <p:cNvSpPr/>
          <p:nvPr/>
        </p:nvSpPr>
        <p:spPr>
          <a:xfrm>
            <a:off x="1407779" y="6066322"/>
            <a:ext cx="1156343" cy="6570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仏教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4656E71-9072-461F-81E0-D21E4AEC50F4}"/>
              </a:ext>
            </a:extLst>
          </p:cNvPr>
          <p:cNvSpPr txBox="1"/>
          <p:nvPr/>
        </p:nvSpPr>
        <p:spPr>
          <a:xfrm>
            <a:off x="491030" y="4184579"/>
            <a:ext cx="259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仏教が発展</a:t>
            </a: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EB53DE44-EFA9-4F80-83DE-A92E37BEA7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1521036" y="4554859"/>
            <a:ext cx="1757833" cy="175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29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3056</TotalTime>
  <Words>443</Words>
  <Application>Microsoft Office PowerPoint</Application>
  <PresentationFormat>ワイド画面</PresentationFormat>
  <Paragraphs>110</Paragraphs>
  <Slides>13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1" baseType="lpstr">
      <vt:lpstr>Devanagari Sangam MN</vt:lpstr>
      <vt:lpstr>UD Digi Kyokasho N-B</vt:lpstr>
      <vt:lpstr>UD デジタル 教科書体 N-B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1047</cp:revision>
  <dcterms:created xsi:type="dcterms:W3CDTF">2019-06-25T21:59:19Z</dcterms:created>
  <dcterms:modified xsi:type="dcterms:W3CDTF">2024-02-02T14:00:59Z</dcterms:modified>
</cp:coreProperties>
</file>