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9"/>
  </p:notesMasterIdLst>
  <p:sldIdLst>
    <p:sldId id="510" r:id="rId2"/>
    <p:sldId id="508" r:id="rId3"/>
    <p:sldId id="463" r:id="rId4"/>
    <p:sldId id="472" r:id="rId5"/>
    <p:sldId id="494" r:id="rId6"/>
    <p:sldId id="509" r:id="rId7"/>
    <p:sldId id="507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D49E1"/>
    <a:srgbClr val="E91FE9"/>
    <a:srgbClr val="ED49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74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360" y="4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桑田 康一郎" userId="4df855aef7cffa4d" providerId="LiveId" clId="{A1B1847E-2CCC-4577-B112-7E9A3D73D6F7}"/>
  </pc:docChgLst>
  <pc:docChgLst>
    <pc:chgData userId="4df855aef7cffa4d" providerId="LiveId" clId="{87E355C1-A657-4A49-9171-3CB12B59EC9C}"/>
    <pc:docChg chg="addSld delSld modSld">
      <pc:chgData name="" userId="4df855aef7cffa4d" providerId="LiveId" clId="{87E355C1-A657-4A49-9171-3CB12B59EC9C}" dt="2024-02-02T06:34:45.360" v="131" actId="2696"/>
      <pc:docMkLst>
        <pc:docMk/>
      </pc:docMkLst>
      <pc:sldChg chg="del">
        <pc:chgData name="" userId="4df855aef7cffa4d" providerId="LiveId" clId="{87E355C1-A657-4A49-9171-3CB12B59EC9C}" dt="2024-02-02T06:34:45.360" v="131" actId="2696"/>
        <pc:sldMkLst>
          <pc:docMk/>
          <pc:sldMk cId="2838530973" sldId="506"/>
        </pc:sldMkLst>
      </pc:sldChg>
      <pc:sldChg chg="modSp add">
        <pc:chgData name="" userId="4df855aef7cffa4d" providerId="LiveId" clId="{87E355C1-A657-4A49-9171-3CB12B59EC9C}" dt="2024-02-02T06:34:37.303" v="130" actId="121"/>
        <pc:sldMkLst>
          <pc:docMk/>
          <pc:sldMk cId="849079194" sldId="510"/>
        </pc:sldMkLst>
        <pc:spChg chg="mod">
          <ac:chgData name="" userId="4df855aef7cffa4d" providerId="LiveId" clId="{87E355C1-A657-4A49-9171-3CB12B59EC9C}" dt="2024-02-02T06:33:50.950" v="35" actId="404"/>
          <ac:spMkLst>
            <pc:docMk/>
            <pc:sldMk cId="849079194" sldId="510"/>
            <ac:spMk id="3" creationId="{69A88164-861B-44C5-80D9-C6730456F4BF}"/>
          </ac:spMkLst>
        </pc:spChg>
        <pc:spChg chg="mod">
          <ac:chgData name="" userId="4df855aef7cffa4d" providerId="LiveId" clId="{87E355C1-A657-4A49-9171-3CB12B59EC9C}" dt="2024-02-02T06:33:35.833" v="4" actId="20577"/>
          <ac:spMkLst>
            <pc:docMk/>
            <pc:sldMk cId="849079194" sldId="510"/>
            <ac:spMk id="4" creationId="{786C4F06-5C97-A9FD-97A2-6FD685FC7DE3}"/>
          </ac:spMkLst>
        </pc:spChg>
        <pc:spChg chg="mod">
          <ac:chgData name="" userId="4df855aef7cffa4d" providerId="LiveId" clId="{87E355C1-A657-4A49-9171-3CB12B59EC9C}" dt="2024-02-02T06:34:37.303" v="130" actId="121"/>
          <ac:spMkLst>
            <pc:docMk/>
            <pc:sldMk cId="849079194" sldId="510"/>
            <ac:spMk id="15" creationId="{D331BBE2-F504-E13A-0227-C3B79A3F427F}"/>
          </ac:spMkLst>
        </pc:spChg>
      </pc:sldChg>
    </pc:docChg>
  </pc:docChgLst>
  <pc:docChgLst>
    <pc:chgData name="康一郎 桑田" userId="4df855aef7cffa4d" providerId="LiveId" clId="{B6CE7B44-CFFC-2148-8172-26502BE89897}"/>
  </pc:docChgLst>
  <pc:docChgLst>
    <pc:chgData userId="4df855aef7cffa4d" providerId="LiveId" clId="{9E3477BF-1B8E-4D86-B1EE-26B3A2492BF5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-3544" y="1991261"/>
            <a:ext cx="121955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エジプトの宗教と文化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331BBE2-F504-E13A-0227-C3B79A3F427F}"/>
              </a:ext>
            </a:extLst>
          </p:cNvPr>
          <p:cNvSpPr txBox="1"/>
          <p:nvPr/>
        </p:nvSpPr>
        <p:spPr>
          <a:xfrm>
            <a:off x="341127" y="4626143"/>
            <a:ext cx="11506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古代エジプト文化がのちの文明に与えた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影響とは？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70199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エジプト文明②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08F96F-CFBA-4D0E-8479-39F78CFBAB80}"/>
              </a:ext>
            </a:extLst>
          </p:cNvPr>
          <p:cNvSpPr txBox="1"/>
          <p:nvPr/>
        </p:nvSpPr>
        <p:spPr>
          <a:xfrm>
            <a:off x="95885" y="63120"/>
            <a:ext cx="7363985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古代オリエント文明とその周辺</a:t>
            </a:r>
            <a:endParaRPr kumimoji="1" lang="en-US" altLang="ja-JP" sz="40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5C2A30-7269-418F-9D18-4B8AB17BAA04}"/>
              </a:ext>
            </a:extLst>
          </p:cNvPr>
          <p:cNvSpPr txBox="1"/>
          <p:nvPr/>
        </p:nvSpPr>
        <p:spPr>
          <a:xfrm>
            <a:off x="402017" y="1093601"/>
            <a:ext cx="334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メソポタミア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95885" y="866776"/>
            <a:ext cx="12010390" cy="5662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AC42C6A-8316-46AE-B0A4-9E5D8777A999}"/>
              </a:ext>
            </a:extLst>
          </p:cNvPr>
          <p:cNvSpPr txBox="1"/>
          <p:nvPr/>
        </p:nvSpPr>
        <p:spPr>
          <a:xfrm>
            <a:off x="402017" y="2173767"/>
            <a:ext cx="2550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エジプト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D2C4EEC-8868-41FE-AE8E-ECBB25A0992D}"/>
              </a:ext>
            </a:extLst>
          </p:cNvPr>
          <p:cNvSpPr txBox="1"/>
          <p:nvPr/>
        </p:nvSpPr>
        <p:spPr>
          <a:xfrm>
            <a:off x="402016" y="3277719"/>
            <a:ext cx="517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シリア・パレスチナ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571DCFD-F93A-437E-8D83-7296BD4A292B}"/>
              </a:ext>
            </a:extLst>
          </p:cNvPr>
          <p:cNvSpPr txBox="1"/>
          <p:nvPr/>
        </p:nvSpPr>
        <p:spPr>
          <a:xfrm>
            <a:off x="402015" y="4402416"/>
            <a:ext cx="517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エーゲ海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1007BB54-8590-4B33-839F-D1B1BEF39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4" y="1012099"/>
            <a:ext cx="6460505" cy="429623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220B260-7E2B-4B26-B851-9FE035940918}"/>
              </a:ext>
            </a:extLst>
          </p:cNvPr>
          <p:cNvSpPr txBox="1"/>
          <p:nvPr/>
        </p:nvSpPr>
        <p:spPr>
          <a:xfrm>
            <a:off x="367695" y="5506368"/>
            <a:ext cx="5433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オリエント統一と分裂</a:t>
            </a:r>
          </a:p>
        </p:txBody>
      </p:sp>
      <p:sp>
        <p:nvSpPr>
          <p:cNvPr id="9" name="フレーム 8"/>
          <p:cNvSpPr/>
          <p:nvPr/>
        </p:nvSpPr>
        <p:spPr>
          <a:xfrm>
            <a:off x="251276" y="2015494"/>
            <a:ext cx="2550733" cy="882674"/>
          </a:xfrm>
          <a:prstGeom prst="frame">
            <a:avLst>
              <a:gd name="adj1" fmla="val 433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E2CBBC5C-E2EF-48A1-AF6C-B1F439F67327}"/>
              </a:ext>
            </a:extLst>
          </p:cNvPr>
          <p:cNvSpPr/>
          <p:nvPr/>
        </p:nvSpPr>
        <p:spPr>
          <a:xfrm rot="19877209">
            <a:off x="6121785" y="1413401"/>
            <a:ext cx="737091" cy="999391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10ACD9F-9C3F-4A79-BB76-0833A5C637D5}"/>
              </a:ext>
            </a:extLst>
          </p:cNvPr>
          <p:cNvSpPr txBox="1"/>
          <p:nvPr/>
        </p:nvSpPr>
        <p:spPr>
          <a:xfrm rot="20166323">
            <a:off x="6319147" y="1466037"/>
            <a:ext cx="430887" cy="10989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エーゲ海</a:t>
            </a:r>
          </a:p>
        </p:txBody>
      </p:sp>
    </p:spTree>
    <p:extLst>
      <p:ext uri="{BB962C8B-B14F-4D97-AF65-F5344CB8AC3E}">
        <p14:creationId xmlns:p14="http://schemas.microsoft.com/office/powerpoint/2010/main" val="1035395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018FEFC1-5F00-1E44-864B-451584D34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164"/>
            <a:ext cx="12197281" cy="4615671"/>
          </a:xfrm>
          <a:prstGeom prst="rect">
            <a:avLst/>
          </a:prstGeom>
        </p:spPr>
      </p:pic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D8FF25AD-7910-66D3-1EE5-076ACF997CE2}"/>
              </a:ext>
            </a:extLst>
          </p:cNvPr>
          <p:cNvSpPr/>
          <p:nvPr/>
        </p:nvSpPr>
        <p:spPr>
          <a:xfrm>
            <a:off x="358345" y="2068642"/>
            <a:ext cx="2556868" cy="680970"/>
          </a:xfrm>
          <a:prstGeom prst="wedgeRectCallout">
            <a:avLst>
              <a:gd name="adj1" fmla="val -11902"/>
              <a:gd name="adj2" fmla="val 7922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アヌビス神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DAF52D04-D421-D26B-E1E3-2D66ABCA5460}"/>
              </a:ext>
            </a:extLst>
          </p:cNvPr>
          <p:cNvSpPr/>
          <p:nvPr/>
        </p:nvSpPr>
        <p:spPr>
          <a:xfrm>
            <a:off x="2066990" y="5570076"/>
            <a:ext cx="1206567" cy="680970"/>
          </a:xfrm>
          <a:prstGeom prst="wedgeRectCallout">
            <a:avLst>
              <a:gd name="adj1" fmla="val -37772"/>
              <a:gd name="adj2" fmla="val -936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心臓</a:t>
            </a: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2DB909C0-4DE5-7C2A-8031-482A2366A9D8}"/>
              </a:ext>
            </a:extLst>
          </p:cNvPr>
          <p:cNvSpPr/>
          <p:nvPr/>
        </p:nvSpPr>
        <p:spPr>
          <a:xfrm>
            <a:off x="4783599" y="5570076"/>
            <a:ext cx="2042650" cy="680970"/>
          </a:xfrm>
          <a:prstGeom prst="wedgeRectCallout">
            <a:avLst>
              <a:gd name="adj1" fmla="val -37772"/>
              <a:gd name="adj2" fmla="val -936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真実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の羽</a:t>
            </a: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C1503169-066E-E08A-0521-BDBBA5B9C521}"/>
              </a:ext>
            </a:extLst>
          </p:cNvPr>
          <p:cNvSpPr/>
          <p:nvPr/>
        </p:nvSpPr>
        <p:spPr>
          <a:xfrm>
            <a:off x="5017095" y="440194"/>
            <a:ext cx="3409883" cy="680970"/>
          </a:xfrm>
          <a:prstGeom prst="wedgeRectCallout">
            <a:avLst>
              <a:gd name="adj1" fmla="val -40876"/>
              <a:gd name="adj2" fmla="val 9477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審判を行う神々</a:t>
            </a:r>
          </a:p>
        </p:txBody>
      </p: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3DC19D5C-EE09-5B06-EB6C-18C0AC32B91F}"/>
              </a:ext>
            </a:extLst>
          </p:cNvPr>
          <p:cNvSpPr/>
          <p:nvPr/>
        </p:nvSpPr>
        <p:spPr>
          <a:xfrm>
            <a:off x="5916018" y="2324165"/>
            <a:ext cx="2042650" cy="680970"/>
          </a:xfrm>
          <a:prstGeom prst="wedgeRectCallout">
            <a:avLst>
              <a:gd name="adj1" fmla="val -36477"/>
              <a:gd name="adj2" fmla="val 7922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トト神</a:t>
            </a: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5077755B-FB24-766F-EFB0-572DA20B0898}"/>
              </a:ext>
            </a:extLst>
          </p:cNvPr>
          <p:cNvSpPr/>
          <p:nvPr/>
        </p:nvSpPr>
        <p:spPr>
          <a:xfrm>
            <a:off x="8082360" y="5229591"/>
            <a:ext cx="2042650" cy="680970"/>
          </a:xfrm>
          <a:prstGeom prst="wedgeRectCallout">
            <a:avLst>
              <a:gd name="adj1" fmla="val -52021"/>
              <a:gd name="adj2" fmla="val -11115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ホルス神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B1B936EA-6262-BA36-4558-433B92A71110}"/>
              </a:ext>
            </a:extLst>
          </p:cNvPr>
          <p:cNvSpPr/>
          <p:nvPr/>
        </p:nvSpPr>
        <p:spPr>
          <a:xfrm>
            <a:off x="8426978" y="1360324"/>
            <a:ext cx="2719357" cy="680970"/>
          </a:xfrm>
          <a:prstGeom prst="wedgeRectCallout">
            <a:avLst>
              <a:gd name="adj1" fmla="val 29284"/>
              <a:gd name="adj2" fmla="val 10448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オシリス神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吹き出し: 四角形 22">
            <a:extLst>
              <a:ext uri="{FF2B5EF4-FFF2-40B4-BE49-F238E27FC236}">
                <a16:creationId xmlns:a16="http://schemas.microsoft.com/office/drawing/2014/main" id="{37E1FF17-661F-BCFA-FA81-25BFB04F047E}"/>
              </a:ext>
            </a:extLst>
          </p:cNvPr>
          <p:cNvSpPr/>
          <p:nvPr/>
        </p:nvSpPr>
        <p:spPr>
          <a:xfrm>
            <a:off x="430212" y="5736835"/>
            <a:ext cx="1206567" cy="680970"/>
          </a:xfrm>
          <a:prstGeom prst="wedgeRectCallout">
            <a:avLst>
              <a:gd name="adj1" fmla="val -37772"/>
              <a:gd name="adj2" fmla="val -936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死者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C0B51F47-8189-A9A9-1041-4E5AE8B072CF}"/>
              </a:ext>
            </a:extLst>
          </p:cNvPr>
          <p:cNvSpPr/>
          <p:nvPr/>
        </p:nvSpPr>
        <p:spPr>
          <a:xfrm>
            <a:off x="2670273" y="3005134"/>
            <a:ext cx="2572710" cy="680971"/>
          </a:xfrm>
          <a:prstGeom prst="wedgeRectCallout">
            <a:avLst>
              <a:gd name="adj1" fmla="val 9021"/>
              <a:gd name="adj2" fmla="val 12585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アメミット</a:t>
            </a:r>
          </a:p>
        </p:txBody>
      </p:sp>
    </p:spTree>
    <p:extLst>
      <p:ext uri="{BB962C8B-B14F-4D97-AF65-F5344CB8AC3E}">
        <p14:creationId xmlns:p14="http://schemas.microsoft.com/office/powerpoint/2010/main" val="2444734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5">
            <a:extLst>
              <a:ext uri="{FF2B5EF4-FFF2-40B4-BE49-F238E27FC236}">
                <a16:creationId xmlns:a16="http://schemas.microsoft.com/office/drawing/2014/main" id="{3797AAB7-6E8F-F727-9863-58A06CA08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48" y="1441979"/>
            <a:ext cx="4224103" cy="520109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1676D4A-6376-4A2D-ABDA-03058A250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023" y="1195447"/>
            <a:ext cx="5168918" cy="573527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21D247-81B2-6D4F-AAFF-EB98685CA4AD}"/>
              </a:ext>
            </a:extLst>
          </p:cNvPr>
          <p:cNvSpPr txBox="1"/>
          <p:nvPr/>
        </p:nvSpPr>
        <p:spPr>
          <a:xfrm>
            <a:off x="2177331" y="113551"/>
            <a:ext cx="78373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l"/>
            <a:endParaRPr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l"/>
            <a:endParaRPr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l"/>
            <a:endParaRPr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F454CB62-6A24-46D2-B4F0-04283B608C48}"/>
              </a:ext>
            </a:extLst>
          </p:cNvPr>
          <p:cNvSpPr/>
          <p:nvPr/>
        </p:nvSpPr>
        <p:spPr>
          <a:xfrm>
            <a:off x="1192695" y="1712054"/>
            <a:ext cx="3609892" cy="1365541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D5162405-2AAC-43A7-9B21-C4B1DF051379}"/>
              </a:ext>
            </a:extLst>
          </p:cNvPr>
          <p:cNvSpPr/>
          <p:nvPr/>
        </p:nvSpPr>
        <p:spPr>
          <a:xfrm>
            <a:off x="5645426" y="1632101"/>
            <a:ext cx="6082748" cy="862965"/>
          </a:xfrm>
          <a:prstGeom prst="wedgeRoundRectCallout">
            <a:avLst>
              <a:gd name="adj1" fmla="val -66274"/>
              <a:gd name="adj2" fmla="val 3889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神聖文字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（ヒエログリフ）</a:t>
            </a:r>
            <a:endParaRPr kumimoji="1" lang="en-US" altLang="ja-JP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E522D7B2-3CE7-4B19-BC51-4D3FAF18CFD5}"/>
              </a:ext>
            </a:extLst>
          </p:cNvPr>
          <p:cNvSpPr/>
          <p:nvPr/>
        </p:nvSpPr>
        <p:spPr>
          <a:xfrm>
            <a:off x="1192695" y="3077595"/>
            <a:ext cx="3824577" cy="165343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6CAC0676-2431-48EF-9D3F-DF8BE3D8CDFF}"/>
              </a:ext>
            </a:extLst>
          </p:cNvPr>
          <p:cNvSpPr/>
          <p:nvPr/>
        </p:nvSpPr>
        <p:spPr>
          <a:xfrm>
            <a:off x="5583746" y="3382085"/>
            <a:ext cx="6451158" cy="862965"/>
          </a:xfrm>
          <a:prstGeom prst="wedgeRoundRectCallout">
            <a:avLst>
              <a:gd name="adj1" fmla="val -66274"/>
              <a:gd name="adj2" fmla="val 3889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民用文字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（デモティック）</a:t>
            </a:r>
            <a:endParaRPr kumimoji="1" lang="en-US" altLang="ja-JP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36D7FCDC-FFB4-405E-95C1-14C77D4283EF}"/>
              </a:ext>
            </a:extLst>
          </p:cNvPr>
          <p:cNvSpPr/>
          <p:nvPr/>
        </p:nvSpPr>
        <p:spPr>
          <a:xfrm>
            <a:off x="1085353" y="4731026"/>
            <a:ext cx="3931919" cy="178109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9DD2D58B-BE5C-4089-8996-4593B40C892E}"/>
              </a:ext>
            </a:extLst>
          </p:cNvPr>
          <p:cNvSpPr/>
          <p:nvPr/>
        </p:nvSpPr>
        <p:spPr>
          <a:xfrm>
            <a:off x="5371255" y="5091534"/>
            <a:ext cx="3810471" cy="830997"/>
          </a:xfrm>
          <a:prstGeom prst="wedgeRoundRectCallout">
            <a:avLst>
              <a:gd name="adj1" fmla="val -68515"/>
              <a:gd name="adj2" fmla="val 2352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</a:t>
            </a:r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文字</a:t>
            </a:r>
            <a:endParaRPr kumimoji="1" lang="en-US" altLang="ja-JP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5455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368" y="515663"/>
            <a:ext cx="6197958" cy="619795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48FAD1F-9631-440E-A104-7F643BB20079}"/>
              </a:ext>
            </a:extLst>
          </p:cNvPr>
          <p:cNvSpPr/>
          <p:nvPr/>
        </p:nvSpPr>
        <p:spPr>
          <a:xfrm>
            <a:off x="210745" y="3611067"/>
            <a:ext cx="2540371" cy="6635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エジプト</a:t>
            </a: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623" y="1608472"/>
            <a:ext cx="966936" cy="92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704" y="3894551"/>
            <a:ext cx="2663201" cy="2663201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48FAD1F-9631-440E-A104-7F643BB20079}"/>
              </a:ext>
            </a:extLst>
          </p:cNvPr>
          <p:cNvSpPr/>
          <p:nvPr/>
        </p:nvSpPr>
        <p:spPr>
          <a:xfrm>
            <a:off x="5983705" y="3894551"/>
            <a:ext cx="1334608" cy="80946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氾濫</a:t>
            </a:r>
          </a:p>
        </p:txBody>
      </p:sp>
      <p:sp>
        <p:nvSpPr>
          <p:cNvPr id="14" name="四角形吹き出し 13"/>
          <p:cNvSpPr/>
          <p:nvPr/>
        </p:nvSpPr>
        <p:spPr>
          <a:xfrm>
            <a:off x="6261480" y="870502"/>
            <a:ext cx="2582779" cy="901286"/>
          </a:xfrm>
          <a:prstGeom prst="wedgeRectCallout">
            <a:avLst>
              <a:gd name="adj1" fmla="val 54632"/>
              <a:gd name="adj2" fmla="val 8464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シリウス星</a:t>
            </a:r>
          </a:p>
        </p:txBody>
      </p:sp>
      <p:sp>
        <p:nvSpPr>
          <p:cNvPr id="16" name="吹き出し: 角を丸めた四角形 7">
            <a:extLst>
              <a:ext uri="{FF2B5EF4-FFF2-40B4-BE49-F238E27FC236}">
                <a16:creationId xmlns:a16="http://schemas.microsoft.com/office/drawing/2014/main" id="{CF8A36CA-A40B-4275-BFF5-D0027B75D152}"/>
              </a:ext>
            </a:extLst>
          </p:cNvPr>
          <p:cNvSpPr/>
          <p:nvPr/>
        </p:nvSpPr>
        <p:spPr>
          <a:xfrm>
            <a:off x="448445" y="1843771"/>
            <a:ext cx="6337365" cy="1395278"/>
          </a:xfrm>
          <a:prstGeom prst="wedgeRoundRectCallout">
            <a:avLst>
              <a:gd name="adj1" fmla="val -29481"/>
              <a:gd name="adj2" fmla="val 6991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日の出の太陽の真上を通る時期にナイル川が氾濫するぞ！</a:t>
            </a:r>
            <a:endParaRPr kumimoji="1"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47886A2-258A-59F5-2722-C58BE48B2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59" y="4274647"/>
            <a:ext cx="2155542" cy="25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55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四角形 28">
            <a:extLst>
              <a:ext uri="{FF2B5EF4-FFF2-40B4-BE49-F238E27FC236}">
                <a16:creationId xmlns:a16="http://schemas.microsoft.com/office/drawing/2014/main" id="{080BA258-3BC4-90FC-4275-6E36966A83ED}"/>
              </a:ext>
            </a:extLst>
          </p:cNvPr>
          <p:cNvSpPr/>
          <p:nvPr/>
        </p:nvSpPr>
        <p:spPr>
          <a:xfrm>
            <a:off x="145094" y="3777700"/>
            <a:ext cx="11933133" cy="2840240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四角形 19">
            <a:extLst>
              <a:ext uri="{FF2B5EF4-FFF2-40B4-BE49-F238E27FC236}">
                <a16:creationId xmlns:a16="http://schemas.microsoft.com/office/drawing/2014/main" id="{813202D9-B77C-84EB-8CC3-B075B68E0D97}"/>
              </a:ext>
            </a:extLst>
          </p:cNvPr>
          <p:cNvSpPr/>
          <p:nvPr/>
        </p:nvSpPr>
        <p:spPr>
          <a:xfrm>
            <a:off x="6390904" y="145074"/>
            <a:ext cx="5039096" cy="2553676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005D257-D432-37DE-7B2C-A0A8CC6FB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4" y="184017"/>
            <a:ext cx="4711537" cy="247210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BE75A10-E899-7BA7-C315-02A95796A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647" y="1016001"/>
            <a:ext cx="1550458" cy="1550458"/>
          </a:xfrm>
          <a:prstGeom prst="rect">
            <a:avLst/>
          </a:prstGeom>
        </p:spPr>
      </p:pic>
      <p:sp>
        <p:nvSpPr>
          <p:cNvPr id="10" name="四角形吹き出し 14">
            <a:extLst>
              <a:ext uri="{FF2B5EF4-FFF2-40B4-BE49-F238E27FC236}">
                <a16:creationId xmlns:a16="http://schemas.microsoft.com/office/drawing/2014/main" id="{58BDE97B-AD83-62A5-EEBF-8211E9B92160}"/>
              </a:ext>
            </a:extLst>
          </p:cNvPr>
          <p:cNvSpPr/>
          <p:nvPr/>
        </p:nvSpPr>
        <p:spPr>
          <a:xfrm>
            <a:off x="441550" y="290453"/>
            <a:ext cx="1681918" cy="1179453"/>
          </a:xfrm>
          <a:prstGeom prst="wedgeRectCallout">
            <a:avLst>
              <a:gd name="adj1" fmla="val 67803"/>
              <a:gd name="adj2" fmla="val 30519"/>
            </a:avLst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灌漑</a:t>
            </a: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完了！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E85AFB29-0B4C-4E22-2D34-C912AF922864}"/>
              </a:ext>
            </a:extLst>
          </p:cNvPr>
          <p:cNvSpPr/>
          <p:nvPr/>
        </p:nvSpPr>
        <p:spPr>
          <a:xfrm>
            <a:off x="5014404" y="777572"/>
            <a:ext cx="1242991" cy="128499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E0CB9668-E818-8A26-0B6A-994FB6179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963" y="273680"/>
            <a:ext cx="2292779" cy="229277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5407A93-3429-0E66-81DE-FDC3211ED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812" y="273681"/>
            <a:ext cx="2292778" cy="2292778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0FF748D-093E-CC50-1E02-9805E5DAA94B}"/>
              </a:ext>
            </a:extLst>
          </p:cNvPr>
          <p:cNvSpPr txBox="1"/>
          <p:nvPr/>
        </p:nvSpPr>
        <p:spPr>
          <a:xfrm>
            <a:off x="6390905" y="141389"/>
            <a:ext cx="2525554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侵食、災害</a:t>
            </a: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5921D663-701B-DEEA-8EE8-2C0C02E80688}"/>
              </a:ext>
            </a:extLst>
          </p:cNvPr>
          <p:cNvSpPr/>
          <p:nvPr/>
        </p:nvSpPr>
        <p:spPr>
          <a:xfrm rot="5400000">
            <a:off x="8499583" y="2595727"/>
            <a:ext cx="821737" cy="128499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AC55C7CF-9A5A-80D4-7FEE-1048B949A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11" y="3898118"/>
            <a:ext cx="4960085" cy="2599403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B7B801A6-F5E4-8F5C-B954-2CDD24BEE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7237" y="4770164"/>
            <a:ext cx="1537167" cy="1572550"/>
          </a:xfrm>
          <a:prstGeom prst="rect">
            <a:avLst/>
          </a:prstGeom>
        </p:spPr>
      </p:pic>
      <p:sp>
        <p:nvSpPr>
          <p:cNvPr id="60" name="矢印: 右 59">
            <a:extLst>
              <a:ext uri="{FF2B5EF4-FFF2-40B4-BE49-F238E27FC236}">
                <a16:creationId xmlns:a16="http://schemas.microsoft.com/office/drawing/2014/main" id="{E909AD95-2D6B-7A22-7DF8-D111DAAE8415}"/>
              </a:ext>
            </a:extLst>
          </p:cNvPr>
          <p:cNvSpPr/>
          <p:nvPr/>
        </p:nvSpPr>
        <p:spPr>
          <a:xfrm rot="16200000">
            <a:off x="2164134" y="2479282"/>
            <a:ext cx="711747" cy="111299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1210662-337D-5DB7-0FBB-F76453ECAA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2044" y="3826556"/>
            <a:ext cx="2530248" cy="275776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24F9189-EE5B-83A6-1BD5-9EAC252207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959" y="3910392"/>
            <a:ext cx="2547917" cy="2547917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6582D09D-2A55-2D5C-A6D9-10624E2DC0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1211" y="5263958"/>
            <a:ext cx="1728331" cy="1320361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0A36D507-F3C9-3EEA-8259-522020F5A7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9389" y="5095982"/>
            <a:ext cx="1166848" cy="1166848"/>
          </a:xfrm>
          <a:prstGeom prst="rect">
            <a:avLst/>
          </a:prstGeom>
        </p:spPr>
      </p:pic>
      <p:sp>
        <p:nvSpPr>
          <p:cNvPr id="34" name="四角形吹き出し 14">
            <a:extLst>
              <a:ext uri="{FF2B5EF4-FFF2-40B4-BE49-F238E27FC236}">
                <a16:creationId xmlns:a16="http://schemas.microsoft.com/office/drawing/2014/main" id="{02BF9BE7-2683-F856-3DAC-CAC5975108B0}"/>
              </a:ext>
            </a:extLst>
          </p:cNvPr>
          <p:cNvSpPr/>
          <p:nvPr/>
        </p:nvSpPr>
        <p:spPr>
          <a:xfrm>
            <a:off x="8267953" y="3910392"/>
            <a:ext cx="3543178" cy="1185590"/>
          </a:xfrm>
          <a:prstGeom prst="wedgeRectCallout">
            <a:avLst>
              <a:gd name="adj1" fmla="val -72581"/>
              <a:gd name="adj2" fmla="val 30491"/>
            </a:avLst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元通りにするためには・・・</a:t>
            </a: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725A626D-19B8-4FB1-52EB-1C604E8053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87315" y="5115006"/>
            <a:ext cx="1483062" cy="138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86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056A0B-06C7-46FA-A1D3-4EE2307AA389}"/>
              </a:ext>
            </a:extLst>
          </p:cNvPr>
          <p:cNvSpPr txBox="1"/>
          <p:nvPr/>
        </p:nvSpPr>
        <p:spPr>
          <a:xfrm>
            <a:off x="76753" y="790568"/>
            <a:ext cx="303739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宗教　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39D9B1-1881-4B40-808C-7E007A86B517}"/>
              </a:ext>
            </a:extLst>
          </p:cNvPr>
          <p:cNvSpPr txBox="1"/>
          <p:nvPr/>
        </p:nvSpPr>
        <p:spPr>
          <a:xfrm>
            <a:off x="582580" y="1540271"/>
            <a:ext cx="906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多神教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ラー、オシリス、アモンなど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62FA90D-5089-48DC-A9CA-7395B2A0A166}"/>
              </a:ext>
            </a:extLst>
          </p:cNvPr>
          <p:cNvSpPr txBox="1"/>
          <p:nvPr/>
        </p:nvSpPr>
        <p:spPr>
          <a:xfrm>
            <a:off x="76753" y="2871649"/>
            <a:ext cx="303739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文字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379A203-5B79-6003-4497-F7467A8B1EBA}"/>
              </a:ext>
            </a:extLst>
          </p:cNvPr>
          <p:cNvSpPr/>
          <p:nvPr/>
        </p:nvSpPr>
        <p:spPr>
          <a:xfrm>
            <a:off x="76753" y="364565"/>
            <a:ext cx="11894598" cy="63628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1B7BC6-88CE-4273-A9EE-FEDAFAF6F2A8}"/>
              </a:ext>
            </a:extLst>
          </p:cNvPr>
          <p:cNvSpPr txBox="1"/>
          <p:nvPr/>
        </p:nvSpPr>
        <p:spPr>
          <a:xfrm>
            <a:off x="76753" y="66555"/>
            <a:ext cx="3431435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エジプト文明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95DE0E-409C-E867-438A-14AE743AB663}"/>
              </a:ext>
            </a:extLst>
          </p:cNvPr>
          <p:cNvSpPr txBox="1"/>
          <p:nvPr/>
        </p:nvSpPr>
        <p:spPr>
          <a:xfrm>
            <a:off x="582579" y="2234885"/>
            <a:ext cx="10477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埋葬処理：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ミイラ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死者の書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と共に埋葬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9B171FF-9E06-77D8-1578-1B9151D15DC7}"/>
              </a:ext>
            </a:extLst>
          </p:cNvPr>
          <p:cNvSpPr txBox="1"/>
          <p:nvPr/>
        </p:nvSpPr>
        <p:spPr>
          <a:xfrm>
            <a:off x="582579" y="3605242"/>
            <a:ext cx="11388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神聖文字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ヒエログリフ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 </a:t>
            </a:r>
            <a:r>
              <a:rPr kumimoji="1"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ロゼッタ＝ストーン</a:t>
            </a:r>
          </a:p>
          <a:p>
            <a:r>
              <a:rPr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　　　</a:t>
            </a:r>
            <a:r>
              <a:rPr lang="en-US" altLang="ja-JP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kumimoji="1"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シャンポリオン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が解読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31ECA78-35FE-E340-913D-B33574944543}"/>
              </a:ext>
            </a:extLst>
          </p:cNvPr>
          <p:cNvSpPr txBox="1"/>
          <p:nvPr/>
        </p:nvSpPr>
        <p:spPr>
          <a:xfrm>
            <a:off x="76753" y="5310213"/>
            <a:ext cx="303739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暦法・測地術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2CD316A-7658-3CB8-5DDA-2BD16123D4FC}"/>
              </a:ext>
            </a:extLst>
          </p:cNvPr>
          <p:cNvSpPr txBox="1"/>
          <p:nvPr/>
        </p:nvSpPr>
        <p:spPr>
          <a:xfrm>
            <a:off x="582578" y="4663882"/>
            <a:ext cx="9802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パピルス紙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・・・日常使いで使用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F98429F-A90D-F10B-9F22-D04ED47422AB}"/>
              </a:ext>
            </a:extLst>
          </p:cNvPr>
          <p:cNvSpPr txBox="1"/>
          <p:nvPr/>
        </p:nvSpPr>
        <p:spPr>
          <a:xfrm>
            <a:off x="582578" y="6010271"/>
            <a:ext cx="11185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太陽暦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kumimoji="1"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</a:t>
            </a:r>
            <a:r>
              <a:rPr kumimoji="1"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365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日）</a:t>
            </a:r>
          </a:p>
        </p:txBody>
      </p:sp>
    </p:spTree>
    <p:extLst>
      <p:ext uri="{BB962C8B-B14F-4D97-AF65-F5344CB8AC3E}">
        <p14:creationId xmlns:p14="http://schemas.microsoft.com/office/powerpoint/2010/main" val="1880146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183</Words>
  <Application>Microsoft Office PowerPoint</Application>
  <PresentationFormat>ワイド画面</PresentationFormat>
  <Paragraphs>43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3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382</cp:revision>
  <dcterms:created xsi:type="dcterms:W3CDTF">2019-06-25T21:59:19Z</dcterms:created>
  <dcterms:modified xsi:type="dcterms:W3CDTF">2024-02-02T06:34:46Z</dcterms:modified>
</cp:coreProperties>
</file>