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779" r:id="rId3"/>
    <p:sldId id="354" r:id="rId4"/>
    <p:sldId id="803" r:id="rId5"/>
    <p:sldId id="817" r:id="rId6"/>
    <p:sldId id="818" r:id="rId7"/>
    <p:sldId id="819" r:id="rId8"/>
    <p:sldId id="830" r:id="rId9"/>
    <p:sldId id="831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ED49E1"/>
    <a:srgbClr val="E91FE9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3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15859C58-601B-4FFB-B98D-E0EFD6695510}"/>
    <pc:docChg chg="addSld delSld modSld">
      <pc:chgData name="" userId="4df855aef7cffa4d" providerId="LiveId" clId="{15859C58-601B-4FFB-B98D-E0EFD6695510}" dt="2024-02-03T07:32:04.116" v="152" actId="20577"/>
      <pc:docMkLst>
        <pc:docMk/>
      </pc:docMkLst>
      <pc:sldChg chg="del">
        <pc:chgData name="" userId="4df855aef7cffa4d" providerId="LiveId" clId="{15859C58-601B-4FFB-B98D-E0EFD6695510}" dt="2024-02-02T08:32:28.770" v="106" actId="2696"/>
        <pc:sldMkLst>
          <pc:docMk/>
          <pc:sldMk cId="2838530973" sldId="506"/>
        </pc:sldMkLst>
      </pc:sldChg>
      <pc:sldChg chg="modSp add">
        <pc:chgData name="" userId="4df855aef7cffa4d" providerId="LiveId" clId="{15859C58-601B-4FFB-B98D-E0EFD6695510}" dt="2024-02-03T07:32:04.116" v="152" actId="20577"/>
        <pc:sldMkLst>
          <pc:docMk/>
          <pc:sldMk cId="849079194" sldId="519"/>
        </pc:sldMkLst>
        <pc:spChg chg="mod">
          <ac:chgData name="" userId="4df855aef7cffa4d" providerId="LiveId" clId="{15859C58-601B-4FFB-B98D-E0EFD6695510}" dt="2024-02-03T07:32:04.116" v="152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15859C58-601B-4FFB-B98D-E0EFD6695510}" dt="2024-02-02T08:31:42.099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15859C58-601B-4FFB-B98D-E0EFD6695510}" dt="2024-02-03T07:31:22.469" v="126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4AB593B8-7F75-4D11-B315-0CCD3F159F8E}"/>
  </pc:docChgLst>
  <pc:docChgLst>
    <pc:chgData userId="4df855aef7cffa4d" providerId="LiveId" clId="{71DDD865-A98E-429B-9B0C-A219A238E016}"/>
  </pc:docChgLst>
  <pc:docChgLst>
    <pc:chgData name="康一郎 桑田" userId="4df855aef7cffa4d" providerId="LiveId" clId="{BE5F70A8-F08C-8A4B-B595-4B34DBD04224}"/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B9C874-0F6C-4FB7-B9EC-272A68419C61}" type="doc">
      <dgm:prSet loTypeId="urn:microsoft.com/office/officeart/2005/8/layout/pyramid1" loCatId="pyramid" qsTypeId="urn:microsoft.com/office/officeart/2005/8/quickstyle/3d3" qsCatId="3D" csTypeId="urn:microsoft.com/office/officeart/2005/8/colors/colorful4" csCatId="colorful" phldr="1"/>
      <dgm:spPr/>
    </dgm:pt>
    <dgm:pt modelId="{BF3DB930-B3FA-4123-A14C-AC71A54A164D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CAED22AB-6381-44F5-ACA4-FF21BE59ADDA}" type="parTrans" cxnId="{B41CCE6D-768C-4F3D-A254-44958121FED4}">
      <dgm:prSet/>
      <dgm:spPr/>
      <dgm:t>
        <a:bodyPr/>
        <a:lstStyle/>
        <a:p>
          <a:endParaRPr kumimoji="1" lang="ja-JP" altLang="en-US"/>
        </a:p>
      </dgm:t>
    </dgm:pt>
    <dgm:pt modelId="{5F90FC6A-F54A-4C61-8ADB-C09AA8F5EC89}" type="sibTrans" cxnId="{B41CCE6D-768C-4F3D-A254-44958121FED4}">
      <dgm:prSet/>
      <dgm:spPr/>
      <dgm:t>
        <a:bodyPr/>
        <a:lstStyle/>
        <a:p>
          <a:endParaRPr kumimoji="1" lang="ja-JP" altLang="en-US"/>
        </a:p>
      </dgm:t>
    </dgm:pt>
    <dgm:pt modelId="{0C220625-F9F9-4D4A-860B-77E5EB420B7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89ADFC7C-50BD-4DB5-8ADA-E9D49558E817}" type="parTrans" cxnId="{AEF1B7F2-9068-4AA1-B591-006C03BFEF67}">
      <dgm:prSet/>
      <dgm:spPr/>
      <dgm:t>
        <a:bodyPr/>
        <a:lstStyle/>
        <a:p>
          <a:endParaRPr kumimoji="1" lang="ja-JP" altLang="en-US"/>
        </a:p>
      </dgm:t>
    </dgm:pt>
    <dgm:pt modelId="{FD7B46FD-D0A7-4FBA-9B3B-558010903C30}" type="sibTrans" cxnId="{AEF1B7F2-9068-4AA1-B591-006C03BFEF67}">
      <dgm:prSet/>
      <dgm:spPr/>
      <dgm:t>
        <a:bodyPr/>
        <a:lstStyle/>
        <a:p>
          <a:endParaRPr kumimoji="1" lang="ja-JP" altLang="en-US"/>
        </a:p>
      </dgm:t>
    </dgm:pt>
    <dgm:pt modelId="{C1F75B5A-3686-41B0-9D72-5BF7089B4B53}">
      <dgm:prSet phldrT="[テキスト]"/>
      <dgm:spPr/>
      <dgm:t>
        <a:bodyPr/>
        <a:lstStyle/>
        <a:p>
          <a:endParaRPr kumimoji="1" lang="ja-JP" altLang="en-US" dirty="0"/>
        </a:p>
      </dgm:t>
    </dgm:pt>
    <dgm:pt modelId="{10B801E6-57DF-4A89-96F7-18E49D248F86}" type="parTrans" cxnId="{BB64E3C5-2DB2-4AA4-817F-C2F40166C8FC}">
      <dgm:prSet/>
      <dgm:spPr/>
      <dgm:t>
        <a:bodyPr/>
        <a:lstStyle/>
        <a:p>
          <a:endParaRPr kumimoji="1" lang="ja-JP" altLang="en-US"/>
        </a:p>
      </dgm:t>
    </dgm:pt>
    <dgm:pt modelId="{054D5405-7288-43FF-B84B-F2FCDC3F978B}" type="sibTrans" cxnId="{BB64E3C5-2DB2-4AA4-817F-C2F40166C8FC}">
      <dgm:prSet/>
      <dgm:spPr/>
      <dgm:t>
        <a:bodyPr/>
        <a:lstStyle/>
        <a:p>
          <a:endParaRPr kumimoji="1" lang="ja-JP" altLang="en-US"/>
        </a:p>
      </dgm:t>
    </dgm:pt>
    <dgm:pt modelId="{AAFE2894-9B53-4B1F-A8B2-612866BC380B}">
      <dgm:prSet phldrT="[テキスト]"/>
      <dgm:spPr/>
      <dgm:t>
        <a:bodyPr/>
        <a:lstStyle/>
        <a:p>
          <a:endParaRPr kumimoji="1" lang="ja-JP" altLang="en-US" dirty="0"/>
        </a:p>
      </dgm:t>
    </dgm:pt>
    <dgm:pt modelId="{22F7684C-66F3-4095-9853-8B8540662503}" type="parTrans" cxnId="{30993A10-A9C4-4DB3-A342-36D514C2B25C}">
      <dgm:prSet/>
      <dgm:spPr/>
      <dgm:t>
        <a:bodyPr/>
        <a:lstStyle/>
        <a:p>
          <a:endParaRPr kumimoji="1" lang="ja-JP" altLang="en-US"/>
        </a:p>
      </dgm:t>
    </dgm:pt>
    <dgm:pt modelId="{5522929A-1F27-4E9A-9FE8-82B3E8B6DD0F}" type="sibTrans" cxnId="{30993A10-A9C4-4DB3-A342-36D514C2B25C}">
      <dgm:prSet/>
      <dgm:spPr/>
      <dgm:t>
        <a:bodyPr/>
        <a:lstStyle/>
        <a:p>
          <a:endParaRPr kumimoji="1" lang="ja-JP" altLang="en-US"/>
        </a:p>
      </dgm:t>
    </dgm:pt>
    <dgm:pt modelId="{E3B0C752-97E8-4630-9F3E-6E048912B7ED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D075008-CE9E-4843-930A-550FB5885BD4}" type="parTrans" cxnId="{BCFE22AF-A4A1-44C5-A29A-496ECDD3216B}">
      <dgm:prSet/>
      <dgm:spPr/>
      <dgm:t>
        <a:bodyPr/>
        <a:lstStyle/>
        <a:p>
          <a:endParaRPr kumimoji="1" lang="ja-JP" altLang="en-US"/>
        </a:p>
      </dgm:t>
    </dgm:pt>
    <dgm:pt modelId="{CC9AF056-F067-46BC-851D-2C38E78A4E16}" type="sibTrans" cxnId="{BCFE22AF-A4A1-44C5-A29A-496ECDD3216B}">
      <dgm:prSet/>
      <dgm:spPr/>
      <dgm:t>
        <a:bodyPr/>
        <a:lstStyle/>
        <a:p>
          <a:endParaRPr kumimoji="1" lang="ja-JP" altLang="en-US"/>
        </a:p>
      </dgm:t>
    </dgm:pt>
    <dgm:pt modelId="{B1A977D7-9349-4BB0-92CE-E3C791F699E5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FDAF7CB-0B88-4ED0-85EF-3F5AB55CAE92}" type="parTrans" cxnId="{C29A4929-A993-4292-B151-E8BEFDC65FC4}">
      <dgm:prSet/>
      <dgm:spPr/>
      <dgm:t>
        <a:bodyPr/>
        <a:lstStyle/>
        <a:p>
          <a:endParaRPr kumimoji="1" lang="ja-JP" altLang="en-US"/>
        </a:p>
      </dgm:t>
    </dgm:pt>
    <dgm:pt modelId="{BEC8A180-A937-44A8-A54A-9EB558CC04B7}" type="sibTrans" cxnId="{C29A4929-A993-4292-B151-E8BEFDC65FC4}">
      <dgm:prSet/>
      <dgm:spPr/>
      <dgm:t>
        <a:bodyPr/>
        <a:lstStyle/>
        <a:p>
          <a:endParaRPr kumimoji="1" lang="ja-JP" altLang="en-US"/>
        </a:p>
      </dgm:t>
    </dgm:pt>
    <dgm:pt modelId="{214EAA1F-1396-4627-8EF2-F48A47981792}">
      <dgm:prSet phldrT="[テキスト]"/>
      <dgm:spPr/>
      <dgm:t>
        <a:bodyPr/>
        <a:lstStyle/>
        <a:p>
          <a:endParaRPr kumimoji="1" lang="ja-JP" altLang="en-US" dirty="0"/>
        </a:p>
      </dgm:t>
    </dgm:pt>
    <dgm:pt modelId="{F987D62E-5994-4B63-890E-4AB038FE62B2}" type="parTrans" cxnId="{E8179862-8402-4353-8A5F-BDC588A26BB3}">
      <dgm:prSet/>
      <dgm:spPr/>
      <dgm:t>
        <a:bodyPr/>
        <a:lstStyle/>
        <a:p>
          <a:endParaRPr kumimoji="1" lang="ja-JP" altLang="en-US"/>
        </a:p>
      </dgm:t>
    </dgm:pt>
    <dgm:pt modelId="{6A778F8D-25AD-4364-B154-6168C32064B4}" type="sibTrans" cxnId="{E8179862-8402-4353-8A5F-BDC588A26BB3}">
      <dgm:prSet/>
      <dgm:spPr/>
      <dgm:t>
        <a:bodyPr/>
        <a:lstStyle/>
        <a:p>
          <a:endParaRPr kumimoji="1" lang="ja-JP" altLang="en-US"/>
        </a:p>
      </dgm:t>
    </dgm:pt>
    <dgm:pt modelId="{2A52F167-2AC3-4AC5-90F4-0C57021676C5}">
      <dgm:prSet phldrT="[テキスト]"/>
      <dgm:spPr/>
      <dgm:t>
        <a:bodyPr/>
        <a:lstStyle/>
        <a:p>
          <a:endParaRPr kumimoji="1" lang="ja-JP" altLang="en-US" dirty="0"/>
        </a:p>
      </dgm:t>
    </dgm:pt>
    <dgm:pt modelId="{4A0E8051-A2BE-457B-9BE2-546C4A887F2D}" type="parTrans" cxnId="{38C9E167-65AC-4FBD-92A9-E0606D8A0300}">
      <dgm:prSet/>
      <dgm:spPr/>
      <dgm:t>
        <a:bodyPr/>
        <a:lstStyle/>
        <a:p>
          <a:endParaRPr kumimoji="1" lang="ja-JP" altLang="en-US"/>
        </a:p>
      </dgm:t>
    </dgm:pt>
    <dgm:pt modelId="{D221AD85-5C08-41A0-AB77-9FB50242F7A1}" type="sibTrans" cxnId="{38C9E167-65AC-4FBD-92A9-E0606D8A0300}">
      <dgm:prSet/>
      <dgm:spPr/>
      <dgm:t>
        <a:bodyPr/>
        <a:lstStyle/>
        <a:p>
          <a:endParaRPr kumimoji="1" lang="ja-JP" altLang="en-US"/>
        </a:p>
      </dgm:t>
    </dgm:pt>
    <dgm:pt modelId="{6C38D0E3-4BEB-4F3B-BDF6-A876F8930EE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667F487F-C2EB-434E-A87B-1747C9D4E982}" type="parTrans" cxnId="{B51B8FCF-ACD9-46BC-BC72-670B47198F91}">
      <dgm:prSet/>
      <dgm:spPr/>
      <dgm:t>
        <a:bodyPr/>
        <a:lstStyle/>
        <a:p>
          <a:endParaRPr kumimoji="1" lang="ja-JP" altLang="en-US"/>
        </a:p>
      </dgm:t>
    </dgm:pt>
    <dgm:pt modelId="{44DC6D6B-0594-43AF-BA70-C169FDFBDAE5}" type="sibTrans" cxnId="{B51B8FCF-ACD9-46BC-BC72-670B47198F91}">
      <dgm:prSet/>
      <dgm:spPr/>
      <dgm:t>
        <a:bodyPr/>
        <a:lstStyle/>
        <a:p>
          <a:endParaRPr kumimoji="1" lang="ja-JP" altLang="en-US"/>
        </a:p>
      </dgm:t>
    </dgm:pt>
    <dgm:pt modelId="{7C7D6201-B762-47B9-B093-29BF09C3E160}" type="pres">
      <dgm:prSet presAssocID="{76B9C874-0F6C-4FB7-B9EC-272A68419C61}" presName="Name0" presStyleCnt="0">
        <dgm:presLayoutVars>
          <dgm:dir/>
          <dgm:animLvl val="lvl"/>
          <dgm:resizeHandles val="exact"/>
        </dgm:presLayoutVars>
      </dgm:prSet>
      <dgm:spPr/>
    </dgm:pt>
    <dgm:pt modelId="{36D3468F-E4F2-4F9A-9368-38ABE3BFDA74}" type="pres">
      <dgm:prSet presAssocID="{BF3DB930-B3FA-4123-A14C-AC71A54A164D}" presName="Name8" presStyleCnt="0"/>
      <dgm:spPr/>
    </dgm:pt>
    <dgm:pt modelId="{C0124256-0F71-4E8C-993B-C6211A71B893}" type="pres">
      <dgm:prSet presAssocID="{BF3DB930-B3FA-4123-A14C-AC71A54A164D}" presName="level" presStyleLbl="node1" presStyleIdx="0" presStyleCnt="9">
        <dgm:presLayoutVars>
          <dgm:chMax val="1"/>
          <dgm:bulletEnabled val="1"/>
        </dgm:presLayoutVars>
      </dgm:prSet>
      <dgm:spPr/>
    </dgm:pt>
    <dgm:pt modelId="{A2886148-059A-4EF4-A5C1-16C136ECD924}" type="pres">
      <dgm:prSet presAssocID="{BF3DB930-B3FA-4123-A14C-AC71A54A16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661033-FC48-41FF-9167-78E311D11970}" type="pres">
      <dgm:prSet presAssocID="{C1F75B5A-3686-41B0-9D72-5BF7089B4B53}" presName="Name8" presStyleCnt="0"/>
      <dgm:spPr/>
    </dgm:pt>
    <dgm:pt modelId="{E708C434-CDC2-462B-8AFC-3010D3869A63}" type="pres">
      <dgm:prSet presAssocID="{C1F75B5A-3686-41B0-9D72-5BF7089B4B53}" presName="level" presStyleLbl="node1" presStyleIdx="1" presStyleCnt="9">
        <dgm:presLayoutVars>
          <dgm:chMax val="1"/>
          <dgm:bulletEnabled val="1"/>
        </dgm:presLayoutVars>
      </dgm:prSet>
      <dgm:spPr/>
    </dgm:pt>
    <dgm:pt modelId="{40FD6F17-EA82-400B-BE07-C78134DE67F3}" type="pres">
      <dgm:prSet presAssocID="{C1F75B5A-3686-41B0-9D72-5BF7089B4B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22191DD-AA89-4A48-B7A1-3E0D0EDE20B6}" type="pres">
      <dgm:prSet presAssocID="{AAFE2894-9B53-4B1F-A8B2-612866BC380B}" presName="Name8" presStyleCnt="0"/>
      <dgm:spPr/>
    </dgm:pt>
    <dgm:pt modelId="{95C98373-63B6-4A4E-AB79-0B05F2A29DBB}" type="pres">
      <dgm:prSet presAssocID="{AAFE2894-9B53-4B1F-A8B2-612866BC380B}" presName="level" presStyleLbl="node1" presStyleIdx="2" presStyleCnt="9">
        <dgm:presLayoutVars>
          <dgm:chMax val="1"/>
          <dgm:bulletEnabled val="1"/>
        </dgm:presLayoutVars>
      </dgm:prSet>
      <dgm:spPr/>
    </dgm:pt>
    <dgm:pt modelId="{082ABB09-BB95-439A-8667-84C0667D788E}" type="pres">
      <dgm:prSet presAssocID="{AAFE2894-9B53-4B1F-A8B2-612866BC380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27E2EE-C983-43AA-A39F-059BD5246E22}" type="pres">
      <dgm:prSet presAssocID="{E3B0C752-97E8-4630-9F3E-6E048912B7ED}" presName="Name8" presStyleCnt="0"/>
      <dgm:spPr/>
    </dgm:pt>
    <dgm:pt modelId="{83EEDB6C-3093-4A45-ABBE-38DAC392B1C7}" type="pres">
      <dgm:prSet presAssocID="{E3B0C752-97E8-4630-9F3E-6E048912B7ED}" presName="level" presStyleLbl="node1" presStyleIdx="3" presStyleCnt="9">
        <dgm:presLayoutVars>
          <dgm:chMax val="1"/>
          <dgm:bulletEnabled val="1"/>
        </dgm:presLayoutVars>
      </dgm:prSet>
      <dgm:spPr/>
    </dgm:pt>
    <dgm:pt modelId="{71734961-076E-41F5-A6D0-2DD7460DB659}" type="pres">
      <dgm:prSet presAssocID="{E3B0C752-97E8-4630-9F3E-6E048912B7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6F225D0-8F8A-4CBB-B455-5A45B55AFBA0}" type="pres">
      <dgm:prSet presAssocID="{B1A977D7-9349-4BB0-92CE-E3C791F699E5}" presName="Name8" presStyleCnt="0"/>
      <dgm:spPr/>
    </dgm:pt>
    <dgm:pt modelId="{2313CCEA-5BDE-458E-8523-6378A6A8AE13}" type="pres">
      <dgm:prSet presAssocID="{B1A977D7-9349-4BB0-92CE-E3C791F699E5}" presName="level" presStyleLbl="node1" presStyleIdx="4" presStyleCnt="9">
        <dgm:presLayoutVars>
          <dgm:chMax val="1"/>
          <dgm:bulletEnabled val="1"/>
        </dgm:presLayoutVars>
      </dgm:prSet>
      <dgm:spPr/>
    </dgm:pt>
    <dgm:pt modelId="{65C1AE1A-0D71-4D69-9907-1BF0B0134A4A}" type="pres">
      <dgm:prSet presAssocID="{B1A977D7-9349-4BB0-92CE-E3C791F699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D781AD-AA61-4857-8F99-71454BBA79FA}" type="pres">
      <dgm:prSet presAssocID="{6C38D0E3-4BEB-4F3B-BDF6-A876F8930EE0}" presName="Name8" presStyleCnt="0"/>
      <dgm:spPr/>
    </dgm:pt>
    <dgm:pt modelId="{44A133EE-3195-40F6-A355-3035F7494BAB}" type="pres">
      <dgm:prSet presAssocID="{6C38D0E3-4BEB-4F3B-BDF6-A876F8930EE0}" presName="level" presStyleLbl="node1" presStyleIdx="5" presStyleCnt="9">
        <dgm:presLayoutVars>
          <dgm:chMax val="1"/>
          <dgm:bulletEnabled val="1"/>
        </dgm:presLayoutVars>
      </dgm:prSet>
      <dgm:spPr/>
    </dgm:pt>
    <dgm:pt modelId="{2736973E-18FE-4BB8-9095-D84DFB090E62}" type="pres">
      <dgm:prSet presAssocID="{6C38D0E3-4BEB-4F3B-BDF6-A876F8930EE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9DE4F10-1B51-4068-9E48-9355313095D0}" type="pres">
      <dgm:prSet presAssocID="{214EAA1F-1396-4627-8EF2-F48A47981792}" presName="Name8" presStyleCnt="0"/>
      <dgm:spPr/>
    </dgm:pt>
    <dgm:pt modelId="{F86213F0-DC30-4AF4-92AA-E69B620BEEED}" type="pres">
      <dgm:prSet presAssocID="{214EAA1F-1396-4627-8EF2-F48A47981792}" presName="level" presStyleLbl="node1" presStyleIdx="6" presStyleCnt="9">
        <dgm:presLayoutVars>
          <dgm:chMax val="1"/>
          <dgm:bulletEnabled val="1"/>
        </dgm:presLayoutVars>
      </dgm:prSet>
      <dgm:spPr/>
    </dgm:pt>
    <dgm:pt modelId="{557ADFCC-0162-416C-BB18-FE4E185F0108}" type="pres">
      <dgm:prSet presAssocID="{214EAA1F-1396-4627-8EF2-F48A4798179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643294E-CD22-4597-9E1C-3DB9C82DF4EA}" type="pres">
      <dgm:prSet presAssocID="{2A52F167-2AC3-4AC5-90F4-0C57021676C5}" presName="Name8" presStyleCnt="0"/>
      <dgm:spPr/>
    </dgm:pt>
    <dgm:pt modelId="{1A7D1127-47EB-4698-BB9B-EDAADA05B242}" type="pres">
      <dgm:prSet presAssocID="{2A52F167-2AC3-4AC5-90F4-0C57021676C5}" presName="level" presStyleLbl="node1" presStyleIdx="7" presStyleCnt="9">
        <dgm:presLayoutVars>
          <dgm:chMax val="1"/>
          <dgm:bulletEnabled val="1"/>
        </dgm:presLayoutVars>
      </dgm:prSet>
      <dgm:spPr/>
    </dgm:pt>
    <dgm:pt modelId="{D568C33E-1F4B-4F25-8D57-411F9A400BB5}" type="pres">
      <dgm:prSet presAssocID="{2A52F167-2AC3-4AC5-90F4-0C57021676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C3ED1E-B28C-489B-ABDA-3813A4A47C1E}" type="pres">
      <dgm:prSet presAssocID="{0C220625-F9F9-4D4A-860B-77E5EB420B70}" presName="Name8" presStyleCnt="0"/>
      <dgm:spPr/>
    </dgm:pt>
    <dgm:pt modelId="{D89874EE-2D5A-499F-AA6A-55E3A521788A}" type="pres">
      <dgm:prSet presAssocID="{0C220625-F9F9-4D4A-860B-77E5EB420B70}" presName="level" presStyleLbl="node1" presStyleIdx="8" presStyleCnt="9">
        <dgm:presLayoutVars>
          <dgm:chMax val="1"/>
          <dgm:bulletEnabled val="1"/>
        </dgm:presLayoutVars>
      </dgm:prSet>
      <dgm:spPr/>
    </dgm:pt>
    <dgm:pt modelId="{283F7612-2254-46AA-A4E8-4ADEC14234DE}" type="pres">
      <dgm:prSet presAssocID="{0C220625-F9F9-4D4A-860B-77E5EB420B7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BF98D09-9356-4279-BAE0-3BDB88DADD98}" type="presOf" srcId="{6C38D0E3-4BEB-4F3B-BDF6-A876F8930EE0}" destId="{44A133EE-3195-40F6-A355-3035F7494BAB}" srcOrd="0" destOrd="0" presId="urn:microsoft.com/office/officeart/2005/8/layout/pyramid1"/>
    <dgm:cxn modelId="{DB379E0B-34DA-44C4-9183-9F46C8C5B14A}" type="presOf" srcId="{AAFE2894-9B53-4B1F-A8B2-612866BC380B}" destId="{95C98373-63B6-4A4E-AB79-0B05F2A29DBB}" srcOrd="0" destOrd="0" presId="urn:microsoft.com/office/officeart/2005/8/layout/pyramid1"/>
    <dgm:cxn modelId="{30993A10-A9C4-4DB3-A342-36D514C2B25C}" srcId="{76B9C874-0F6C-4FB7-B9EC-272A68419C61}" destId="{AAFE2894-9B53-4B1F-A8B2-612866BC380B}" srcOrd="2" destOrd="0" parTransId="{22F7684C-66F3-4095-9853-8B8540662503}" sibTransId="{5522929A-1F27-4E9A-9FE8-82B3E8B6DD0F}"/>
    <dgm:cxn modelId="{19D5DB10-07F2-4848-8BA1-50A490E7D240}" type="presOf" srcId="{0C220625-F9F9-4D4A-860B-77E5EB420B70}" destId="{D89874EE-2D5A-499F-AA6A-55E3A521788A}" srcOrd="0" destOrd="0" presId="urn:microsoft.com/office/officeart/2005/8/layout/pyramid1"/>
    <dgm:cxn modelId="{8F755025-6F72-4152-955A-9FAF1E583C18}" type="presOf" srcId="{76B9C874-0F6C-4FB7-B9EC-272A68419C61}" destId="{7C7D6201-B762-47B9-B093-29BF09C3E160}" srcOrd="0" destOrd="0" presId="urn:microsoft.com/office/officeart/2005/8/layout/pyramid1"/>
    <dgm:cxn modelId="{286B1126-9A2D-4B1C-9E0D-B377520659FD}" type="presOf" srcId="{2A52F167-2AC3-4AC5-90F4-0C57021676C5}" destId="{D568C33E-1F4B-4F25-8D57-411F9A400BB5}" srcOrd="1" destOrd="0" presId="urn:microsoft.com/office/officeart/2005/8/layout/pyramid1"/>
    <dgm:cxn modelId="{C29A4929-A993-4292-B151-E8BEFDC65FC4}" srcId="{76B9C874-0F6C-4FB7-B9EC-272A68419C61}" destId="{B1A977D7-9349-4BB0-92CE-E3C791F699E5}" srcOrd="4" destOrd="0" parTransId="{DFDAF7CB-0B88-4ED0-85EF-3F5AB55CAE92}" sibTransId="{BEC8A180-A937-44A8-A54A-9EB558CC04B7}"/>
    <dgm:cxn modelId="{D181FA3A-2076-4E73-9BD0-70ECE5F668CB}" type="presOf" srcId="{E3B0C752-97E8-4630-9F3E-6E048912B7ED}" destId="{71734961-076E-41F5-A6D0-2DD7460DB659}" srcOrd="1" destOrd="0" presId="urn:microsoft.com/office/officeart/2005/8/layout/pyramid1"/>
    <dgm:cxn modelId="{E8179862-8402-4353-8A5F-BDC588A26BB3}" srcId="{76B9C874-0F6C-4FB7-B9EC-272A68419C61}" destId="{214EAA1F-1396-4627-8EF2-F48A47981792}" srcOrd="6" destOrd="0" parTransId="{F987D62E-5994-4B63-890E-4AB038FE62B2}" sibTransId="{6A778F8D-25AD-4364-B154-6168C32064B4}"/>
    <dgm:cxn modelId="{D48A8145-CB4D-40C5-A70A-373DD1F1FA79}" type="presOf" srcId="{6C38D0E3-4BEB-4F3B-BDF6-A876F8930EE0}" destId="{2736973E-18FE-4BB8-9095-D84DFB090E62}" srcOrd="1" destOrd="0" presId="urn:microsoft.com/office/officeart/2005/8/layout/pyramid1"/>
    <dgm:cxn modelId="{94FF9045-54F7-4885-9CB4-B6B49AB4A6D2}" type="presOf" srcId="{214EAA1F-1396-4627-8EF2-F48A47981792}" destId="{557ADFCC-0162-416C-BB18-FE4E185F0108}" srcOrd="1" destOrd="0" presId="urn:microsoft.com/office/officeart/2005/8/layout/pyramid1"/>
    <dgm:cxn modelId="{38C9E167-65AC-4FBD-92A9-E0606D8A0300}" srcId="{76B9C874-0F6C-4FB7-B9EC-272A68419C61}" destId="{2A52F167-2AC3-4AC5-90F4-0C57021676C5}" srcOrd="7" destOrd="0" parTransId="{4A0E8051-A2BE-457B-9BE2-546C4A887F2D}" sibTransId="{D221AD85-5C08-41A0-AB77-9FB50242F7A1}"/>
    <dgm:cxn modelId="{B41CCE6D-768C-4F3D-A254-44958121FED4}" srcId="{76B9C874-0F6C-4FB7-B9EC-272A68419C61}" destId="{BF3DB930-B3FA-4123-A14C-AC71A54A164D}" srcOrd="0" destOrd="0" parTransId="{CAED22AB-6381-44F5-ACA4-FF21BE59ADDA}" sibTransId="{5F90FC6A-F54A-4C61-8ADB-C09AA8F5EC89}"/>
    <dgm:cxn modelId="{F863EE7C-EE75-4A95-875F-E2F6E6490B87}" type="presOf" srcId="{214EAA1F-1396-4627-8EF2-F48A47981792}" destId="{F86213F0-DC30-4AF4-92AA-E69B620BEEED}" srcOrd="0" destOrd="0" presId="urn:microsoft.com/office/officeart/2005/8/layout/pyramid1"/>
    <dgm:cxn modelId="{B0ACD07D-33B7-4F54-A2D0-288695ECFF8E}" type="presOf" srcId="{BF3DB930-B3FA-4123-A14C-AC71A54A164D}" destId="{C0124256-0F71-4E8C-993B-C6211A71B893}" srcOrd="0" destOrd="0" presId="urn:microsoft.com/office/officeart/2005/8/layout/pyramid1"/>
    <dgm:cxn modelId="{4FD6B68E-4315-41BD-AD22-EBEB6846FC24}" type="presOf" srcId="{B1A977D7-9349-4BB0-92CE-E3C791F699E5}" destId="{2313CCEA-5BDE-458E-8523-6378A6A8AE13}" srcOrd="0" destOrd="0" presId="urn:microsoft.com/office/officeart/2005/8/layout/pyramid1"/>
    <dgm:cxn modelId="{21A7849C-458B-4A5C-8A59-9E1B80444D07}" type="presOf" srcId="{B1A977D7-9349-4BB0-92CE-E3C791F699E5}" destId="{65C1AE1A-0D71-4D69-9907-1BF0B0134A4A}" srcOrd="1" destOrd="0" presId="urn:microsoft.com/office/officeart/2005/8/layout/pyramid1"/>
    <dgm:cxn modelId="{431CC7AD-DF28-41E9-91C8-4A80D4E1E91B}" type="presOf" srcId="{AAFE2894-9B53-4B1F-A8B2-612866BC380B}" destId="{082ABB09-BB95-439A-8667-84C0667D788E}" srcOrd="1" destOrd="0" presId="urn:microsoft.com/office/officeart/2005/8/layout/pyramid1"/>
    <dgm:cxn modelId="{BCFE22AF-A4A1-44C5-A29A-496ECDD3216B}" srcId="{76B9C874-0F6C-4FB7-B9EC-272A68419C61}" destId="{E3B0C752-97E8-4630-9F3E-6E048912B7ED}" srcOrd="3" destOrd="0" parTransId="{DD075008-CE9E-4843-930A-550FB5885BD4}" sibTransId="{CC9AF056-F067-46BC-851D-2C38E78A4E16}"/>
    <dgm:cxn modelId="{B0E5F6B5-340A-4D9F-A066-3D6A7D1CDEEF}" type="presOf" srcId="{E3B0C752-97E8-4630-9F3E-6E048912B7ED}" destId="{83EEDB6C-3093-4A45-ABBE-38DAC392B1C7}" srcOrd="0" destOrd="0" presId="urn:microsoft.com/office/officeart/2005/8/layout/pyramid1"/>
    <dgm:cxn modelId="{93191BBB-3C96-4F56-B0E7-F35516E5B58E}" type="presOf" srcId="{BF3DB930-B3FA-4123-A14C-AC71A54A164D}" destId="{A2886148-059A-4EF4-A5C1-16C136ECD924}" srcOrd="1" destOrd="0" presId="urn:microsoft.com/office/officeart/2005/8/layout/pyramid1"/>
    <dgm:cxn modelId="{BB64E3C5-2DB2-4AA4-817F-C2F40166C8FC}" srcId="{76B9C874-0F6C-4FB7-B9EC-272A68419C61}" destId="{C1F75B5A-3686-41B0-9D72-5BF7089B4B53}" srcOrd="1" destOrd="0" parTransId="{10B801E6-57DF-4A89-96F7-18E49D248F86}" sibTransId="{054D5405-7288-43FF-B84B-F2FCDC3F978B}"/>
    <dgm:cxn modelId="{24AD60C8-9A95-4052-B896-192DCD3A6599}" type="presOf" srcId="{C1F75B5A-3686-41B0-9D72-5BF7089B4B53}" destId="{40FD6F17-EA82-400B-BE07-C78134DE67F3}" srcOrd="1" destOrd="0" presId="urn:microsoft.com/office/officeart/2005/8/layout/pyramid1"/>
    <dgm:cxn modelId="{B51B8FCF-ACD9-46BC-BC72-670B47198F91}" srcId="{76B9C874-0F6C-4FB7-B9EC-272A68419C61}" destId="{6C38D0E3-4BEB-4F3B-BDF6-A876F8930EE0}" srcOrd="5" destOrd="0" parTransId="{667F487F-C2EB-434E-A87B-1747C9D4E982}" sibTransId="{44DC6D6B-0594-43AF-BA70-C169FDFBDAE5}"/>
    <dgm:cxn modelId="{ABF84DDA-00E3-4025-A274-5D38B16B85AA}" type="presOf" srcId="{C1F75B5A-3686-41B0-9D72-5BF7089B4B53}" destId="{E708C434-CDC2-462B-8AFC-3010D3869A63}" srcOrd="0" destOrd="0" presId="urn:microsoft.com/office/officeart/2005/8/layout/pyramid1"/>
    <dgm:cxn modelId="{FE7CDAE3-02BC-4859-AD30-A67831C5BCC5}" type="presOf" srcId="{0C220625-F9F9-4D4A-860B-77E5EB420B70}" destId="{283F7612-2254-46AA-A4E8-4ADEC14234DE}" srcOrd="1" destOrd="0" presId="urn:microsoft.com/office/officeart/2005/8/layout/pyramid1"/>
    <dgm:cxn modelId="{619CA8E5-9BF0-4C21-B53A-5ACF694479E8}" type="presOf" srcId="{2A52F167-2AC3-4AC5-90F4-0C57021676C5}" destId="{1A7D1127-47EB-4698-BB9B-EDAADA05B242}" srcOrd="0" destOrd="0" presId="urn:microsoft.com/office/officeart/2005/8/layout/pyramid1"/>
    <dgm:cxn modelId="{AEF1B7F2-9068-4AA1-B591-006C03BFEF67}" srcId="{76B9C874-0F6C-4FB7-B9EC-272A68419C61}" destId="{0C220625-F9F9-4D4A-860B-77E5EB420B70}" srcOrd="8" destOrd="0" parTransId="{89ADFC7C-50BD-4DB5-8ADA-E9D49558E817}" sibTransId="{FD7B46FD-D0A7-4FBA-9B3B-558010903C30}"/>
    <dgm:cxn modelId="{06B214FE-B8E0-451B-98AE-B99799C1F0A0}" type="presParOf" srcId="{7C7D6201-B762-47B9-B093-29BF09C3E160}" destId="{36D3468F-E4F2-4F9A-9368-38ABE3BFDA74}" srcOrd="0" destOrd="0" presId="urn:microsoft.com/office/officeart/2005/8/layout/pyramid1"/>
    <dgm:cxn modelId="{0BB239A9-887A-41A1-8CB3-9E1A5214C165}" type="presParOf" srcId="{36D3468F-E4F2-4F9A-9368-38ABE3BFDA74}" destId="{C0124256-0F71-4E8C-993B-C6211A71B893}" srcOrd="0" destOrd="0" presId="urn:microsoft.com/office/officeart/2005/8/layout/pyramid1"/>
    <dgm:cxn modelId="{833B3B05-7F99-4B79-9199-DDE9194E5BF2}" type="presParOf" srcId="{36D3468F-E4F2-4F9A-9368-38ABE3BFDA74}" destId="{A2886148-059A-4EF4-A5C1-16C136ECD924}" srcOrd="1" destOrd="0" presId="urn:microsoft.com/office/officeart/2005/8/layout/pyramid1"/>
    <dgm:cxn modelId="{3EDB9D89-1F78-4F28-B45A-967E3CBB61D9}" type="presParOf" srcId="{7C7D6201-B762-47B9-B093-29BF09C3E160}" destId="{7D661033-FC48-41FF-9167-78E311D11970}" srcOrd="1" destOrd="0" presId="urn:microsoft.com/office/officeart/2005/8/layout/pyramid1"/>
    <dgm:cxn modelId="{E27DC938-9BE4-4AA1-B813-E9A3840FA89E}" type="presParOf" srcId="{7D661033-FC48-41FF-9167-78E311D11970}" destId="{E708C434-CDC2-462B-8AFC-3010D3869A63}" srcOrd="0" destOrd="0" presId="urn:microsoft.com/office/officeart/2005/8/layout/pyramid1"/>
    <dgm:cxn modelId="{E2119187-0D46-490A-A5B3-50F91C26E3B0}" type="presParOf" srcId="{7D661033-FC48-41FF-9167-78E311D11970}" destId="{40FD6F17-EA82-400B-BE07-C78134DE67F3}" srcOrd="1" destOrd="0" presId="urn:microsoft.com/office/officeart/2005/8/layout/pyramid1"/>
    <dgm:cxn modelId="{D351BA89-82E1-4076-B661-A7A03B4302A9}" type="presParOf" srcId="{7C7D6201-B762-47B9-B093-29BF09C3E160}" destId="{E22191DD-AA89-4A48-B7A1-3E0D0EDE20B6}" srcOrd="2" destOrd="0" presId="urn:microsoft.com/office/officeart/2005/8/layout/pyramid1"/>
    <dgm:cxn modelId="{9E5FA63F-1D93-4906-9E08-CD1AC67F0E7F}" type="presParOf" srcId="{E22191DD-AA89-4A48-B7A1-3E0D0EDE20B6}" destId="{95C98373-63B6-4A4E-AB79-0B05F2A29DBB}" srcOrd="0" destOrd="0" presId="urn:microsoft.com/office/officeart/2005/8/layout/pyramid1"/>
    <dgm:cxn modelId="{1841943D-9F1F-4AFF-B78D-2D8947884E33}" type="presParOf" srcId="{E22191DD-AA89-4A48-B7A1-3E0D0EDE20B6}" destId="{082ABB09-BB95-439A-8667-84C0667D788E}" srcOrd="1" destOrd="0" presId="urn:microsoft.com/office/officeart/2005/8/layout/pyramid1"/>
    <dgm:cxn modelId="{53287561-8691-4047-BCC7-12F0CE58F1A3}" type="presParOf" srcId="{7C7D6201-B762-47B9-B093-29BF09C3E160}" destId="{1927E2EE-C983-43AA-A39F-059BD5246E22}" srcOrd="3" destOrd="0" presId="urn:microsoft.com/office/officeart/2005/8/layout/pyramid1"/>
    <dgm:cxn modelId="{BEBCD55B-0F16-4F47-91B7-39F9845E57B3}" type="presParOf" srcId="{1927E2EE-C983-43AA-A39F-059BD5246E22}" destId="{83EEDB6C-3093-4A45-ABBE-38DAC392B1C7}" srcOrd="0" destOrd="0" presId="urn:microsoft.com/office/officeart/2005/8/layout/pyramid1"/>
    <dgm:cxn modelId="{454E0D9F-9D05-4C93-AC95-09B5146B526E}" type="presParOf" srcId="{1927E2EE-C983-43AA-A39F-059BD5246E22}" destId="{71734961-076E-41F5-A6D0-2DD7460DB659}" srcOrd="1" destOrd="0" presId="urn:microsoft.com/office/officeart/2005/8/layout/pyramid1"/>
    <dgm:cxn modelId="{A8B29E4F-3A96-4E82-8506-2EFD6C906EA6}" type="presParOf" srcId="{7C7D6201-B762-47B9-B093-29BF09C3E160}" destId="{F6F225D0-8F8A-4CBB-B455-5A45B55AFBA0}" srcOrd="4" destOrd="0" presId="urn:microsoft.com/office/officeart/2005/8/layout/pyramid1"/>
    <dgm:cxn modelId="{F721EBF1-1EF9-4EE3-ABC5-8106E7219C0B}" type="presParOf" srcId="{F6F225D0-8F8A-4CBB-B455-5A45B55AFBA0}" destId="{2313CCEA-5BDE-458E-8523-6378A6A8AE13}" srcOrd="0" destOrd="0" presId="urn:microsoft.com/office/officeart/2005/8/layout/pyramid1"/>
    <dgm:cxn modelId="{0737471B-A4AF-4F58-AB17-1CB417F5B228}" type="presParOf" srcId="{F6F225D0-8F8A-4CBB-B455-5A45B55AFBA0}" destId="{65C1AE1A-0D71-4D69-9907-1BF0B0134A4A}" srcOrd="1" destOrd="0" presId="urn:microsoft.com/office/officeart/2005/8/layout/pyramid1"/>
    <dgm:cxn modelId="{1A0CE2FB-C813-40F6-B9FE-C173C8A68379}" type="presParOf" srcId="{7C7D6201-B762-47B9-B093-29BF09C3E160}" destId="{1CD781AD-AA61-4857-8F99-71454BBA79FA}" srcOrd="5" destOrd="0" presId="urn:microsoft.com/office/officeart/2005/8/layout/pyramid1"/>
    <dgm:cxn modelId="{65BB5C22-33AC-45F8-9A81-5D127DF7A2C5}" type="presParOf" srcId="{1CD781AD-AA61-4857-8F99-71454BBA79FA}" destId="{44A133EE-3195-40F6-A355-3035F7494BAB}" srcOrd="0" destOrd="0" presId="urn:microsoft.com/office/officeart/2005/8/layout/pyramid1"/>
    <dgm:cxn modelId="{BEF08DA3-7622-45AA-823B-E8287F78AA98}" type="presParOf" srcId="{1CD781AD-AA61-4857-8F99-71454BBA79FA}" destId="{2736973E-18FE-4BB8-9095-D84DFB090E62}" srcOrd="1" destOrd="0" presId="urn:microsoft.com/office/officeart/2005/8/layout/pyramid1"/>
    <dgm:cxn modelId="{961ED087-E825-41F5-9304-F51D79F2E3DC}" type="presParOf" srcId="{7C7D6201-B762-47B9-B093-29BF09C3E160}" destId="{69DE4F10-1B51-4068-9E48-9355313095D0}" srcOrd="6" destOrd="0" presId="urn:microsoft.com/office/officeart/2005/8/layout/pyramid1"/>
    <dgm:cxn modelId="{AEE1E3AA-0A35-4186-B12F-0AA3D8E17B6B}" type="presParOf" srcId="{69DE4F10-1B51-4068-9E48-9355313095D0}" destId="{F86213F0-DC30-4AF4-92AA-E69B620BEEED}" srcOrd="0" destOrd="0" presId="urn:microsoft.com/office/officeart/2005/8/layout/pyramid1"/>
    <dgm:cxn modelId="{36102839-2630-4C0E-8D7C-F5B33B04414E}" type="presParOf" srcId="{69DE4F10-1B51-4068-9E48-9355313095D0}" destId="{557ADFCC-0162-416C-BB18-FE4E185F0108}" srcOrd="1" destOrd="0" presId="urn:microsoft.com/office/officeart/2005/8/layout/pyramid1"/>
    <dgm:cxn modelId="{C85C901D-D2C1-4594-87CA-A447529D1E02}" type="presParOf" srcId="{7C7D6201-B762-47B9-B093-29BF09C3E160}" destId="{E643294E-CD22-4597-9E1C-3DB9C82DF4EA}" srcOrd="7" destOrd="0" presId="urn:microsoft.com/office/officeart/2005/8/layout/pyramid1"/>
    <dgm:cxn modelId="{42EEE01E-AB98-4646-AB88-E343E0B65BDE}" type="presParOf" srcId="{E643294E-CD22-4597-9E1C-3DB9C82DF4EA}" destId="{1A7D1127-47EB-4698-BB9B-EDAADA05B242}" srcOrd="0" destOrd="0" presId="urn:microsoft.com/office/officeart/2005/8/layout/pyramid1"/>
    <dgm:cxn modelId="{D8BFDCAD-722F-465E-A962-E3A79A3D408B}" type="presParOf" srcId="{E643294E-CD22-4597-9E1C-3DB9C82DF4EA}" destId="{D568C33E-1F4B-4F25-8D57-411F9A400BB5}" srcOrd="1" destOrd="0" presId="urn:microsoft.com/office/officeart/2005/8/layout/pyramid1"/>
    <dgm:cxn modelId="{33BA3094-FD5C-4532-A5D9-77808AB59E7F}" type="presParOf" srcId="{7C7D6201-B762-47B9-B093-29BF09C3E160}" destId="{FCC3ED1E-B28C-489B-ABDA-3813A4A47C1E}" srcOrd="8" destOrd="0" presId="urn:microsoft.com/office/officeart/2005/8/layout/pyramid1"/>
    <dgm:cxn modelId="{908B0EEF-CF01-4D9D-9D71-F3346C7AE728}" type="presParOf" srcId="{FCC3ED1E-B28C-489B-ABDA-3813A4A47C1E}" destId="{D89874EE-2D5A-499F-AA6A-55E3A521788A}" srcOrd="0" destOrd="0" presId="urn:microsoft.com/office/officeart/2005/8/layout/pyramid1"/>
    <dgm:cxn modelId="{5D45AA5A-B14E-4ACC-95F1-D0F61012EE9C}" type="presParOf" srcId="{FCC3ED1E-B28C-489B-ABDA-3813A4A47C1E}" destId="{283F7612-2254-46AA-A4E8-4ADEC14234DE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9C874-0F6C-4FB7-B9EC-272A68419C61}" type="doc">
      <dgm:prSet loTypeId="urn:microsoft.com/office/officeart/2005/8/layout/pyramid1" loCatId="pyramid" qsTypeId="urn:microsoft.com/office/officeart/2005/8/quickstyle/3d3" qsCatId="3D" csTypeId="urn:microsoft.com/office/officeart/2005/8/colors/colorful4" csCatId="colorful" phldr="1"/>
      <dgm:spPr/>
    </dgm:pt>
    <dgm:pt modelId="{BF3DB930-B3FA-4123-A14C-AC71A54A164D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CAED22AB-6381-44F5-ACA4-FF21BE59ADDA}" type="parTrans" cxnId="{B41CCE6D-768C-4F3D-A254-44958121FED4}">
      <dgm:prSet/>
      <dgm:spPr/>
      <dgm:t>
        <a:bodyPr/>
        <a:lstStyle/>
        <a:p>
          <a:endParaRPr kumimoji="1" lang="ja-JP" altLang="en-US"/>
        </a:p>
      </dgm:t>
    </dgm:pt>
    <dgm:pt modelId="{5F90FC6A-F54A-4C61-8ADB-C09AA8F5EC89}" type="sibTrans" cxnId="{B41CCE6D-768C-4F3D-A254-44958121FED4}">
      <dgm:prSet/>
      <dgm:spPr/>
      <dgm:t>
        <a:bodyPr/>
        <a:lstStyle/>
        <a:p>
          <a:endParaRPr kumimoji="1" lang="ja-JP" altLang="en-US"/>
        </a:p>
      </dgm:t>
    </dgm:pt>
    <dgm:pt modelId="{0C220625-F9F9-4D4A-860B-77E5EB420B7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89ADFC7C-50BD-4DB5-8ADA-E9D49558E817}" type="parTrans" cxnId="{AEF1B7F2-9068-4AA1-B591-006C03BFEF67}">
      <dgm:prSet/>
      <dgm:spPr/>
      <dgm:t>
        <a:bodyPr/>
        <a:lstStyle/>
        <a:p>
          <a:endParaRPr kumimoji="1" lang="ja-JP" altLang="en-US"/>
        </a:p>
      </dgm:t>
    </dgm:pt>
    <dgm:pt modelId="{FD7B46FD-D0A7-4FBA-9B3B-558010903C30}" type="sibTrans" cxnId="{AEF1B7F2-9068-4AA1-B591-006C03BFEF67}">
      <dgm:prSet/>
      <dgm:spPr/>
      <dgm:t>
        <a:bodyPr/>
        <a:lstStyle/>
        <a:p>
          <a:endParaRPr kumimoji="1" lang="ja-JP" altLang="en-US"/>
        </a:p>
      </dgm:t>
    </dgm:pt>
    <dgm:pt modelId="{C1F75B5A-3686-41B0-9D72-5BF7089B4B53}">
      <dgm:prSet phldrT="[テキスト]"/>
      <dgm:spPr/>
      <dgm:t>
        <a:bodyPr/>
        <a:lstStyle/>
        <a:p>
          <a:endParaRPr kumimoji="1" lang="ja-JP" altLang="en-US" dirty="0"/>
        </a:p>
      </dgm:t>
    </dgm:pt>
    <dgm:pt modelId="{10B801E6-57DF-4A89-96F7-18E49D248F86}" type="parTrans" cxnId="{BB64E3C5-2DB2-4AA4-817F-C2F40166C8FC}">
      <dgm:prSet/>
      <dgm:spPr/>
      <dgm:t>
        <a:bodyPr/>
        <a:lstStyle/>
        <a:p>
          <a:endParaRPr kumimoji="1" lang="ja-JP" altLang="en-US"/>
        </a:p>
      </dgm:t>
    </dgm:pt>
    <dgm:pt modelId="{054D5405-7288-43FF-B84B-F2FCDC3F978B}" type="sibTrans" cxnId="{BB64E3C5-2DB2-4AA4-817F-C2F40166C8FC}">
      <dgm:prSet/>
      <dgm:spPr/>
      <dgm:t>
        <a:bodyPr/>
        <a:lstStyle/>
        <a:p>
          <a:endParaRPr kumimoji="1" lang="ja-JP" altLang="en-US"/>
        </a:p>
      </dgm:t>
    </dgm:pt>
    <dgm:pt modelId="{AAFE2894-9B53-4B1F-A8B2-612866BC380B}">
      <dgm:prSet phldrT="[テキスト]"/>
      <dgm:spPr/>
      <dgm:t>
        <a:bodyPr/>
        <a:lstStyle/>
        <a:p>
          <a:endParaRPr kumimoji="1" lang="ja-JP" altLang="en-US" dirty="0"/>
        </a:p>
      </dgm:t>
    </dgm:pt>
    <dgm:pt modelId="{22F7684C-66F3-4095-9853-8B8540662503}" type="parTrans" cxnId="{30993A10-A9C4-4DB3-A342-36D514C2B25C}">
      <dgm:prSet/>
      <dgm:spPr/>
      <dgm:t>
        <a:bodyPr/>
        <a:lstStyle/>
        <a:p>
          <a:endParaRPr kumimoji="1" lang="ja-JP" altLang="en-US"/>
        </a:p>
      </dgm:t>
    </dgm:pt>
    <dgm:pt modelId="{5522929A-1F27-4E9A-9FE8-82B3E8B6DD0F}" type="sibTrans" cxnId="{30993A10-A9C4-4DB3-A342-36D514C2B25C}">
      <dgm:prSet/>
      <dgm:spPr/>
      <dgm:t>
        <a:bodyPr/>
        <a:lstStyle/>
        <a:p>
          <a:endParaRPr kumimoji="1" lang="ja-JP" altLang="en-US"/>
        </a:p>
      </dgm:t>
    </dgm:pt>
    <dgm:pt modelId="{E3B0C752-97E8-4630-9F3E-6E048912B7ED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D075008-CE9E-4843-930A-550FB5885BD4}" type="parTrans" cxnId="{BCFE22AF-A4A1-44C5-A29A-496ECDD3216B}">
      <dgm:prSet/>
      <dgm:spPr/>
      <dgm:t>
        <a:bodyPr/>
        <a:lstStyle/>
        <a:p>
          <a:endParaRPr kumimoji="1" lang="ja-JP" altLang="en-US"/>
        </a:p>
      </dgm:t>
    </dgm:pt>
    <dgm:pt modelId="{CC9AF056-F067-46BC-851D-2C38E78A4E16}" type="sibTrans" cxnId="{BCFE22AF-A4A1-44C5-A29A-496ECDD3216B}">
      <dgm:prSet/>
      <dgm:spPr/>
      <dgm:t>
        <a:bodyPr/>
        <a:lstStyle/>
        <a:p>
          <a:endParaRPr kumimoji="1" lang="ja-JP" altLang="en-US"/>
        </a:p>
      </dgm:t>
    </dgm:pt>
    <dgm:pt modelId="{B1A977D7-9349-4BB0-92CE-E3C791F699E5}">
      <dgm:prSet phldrT="[テキスト]"/>
      <dgm:spPr/>
      <dgm:t>
        <a:bodyPr/>
        <a:lstStyle/>
        <a:p>
          <a:endParaRPr kumimoji="1" lang="ja-JP" altLang="en-US" dirty="0"/>
        </a:p>
      </dgm:t>
    </dgm:pt>
    <dgm:pt modelId="{DFDAF7CB-0B88-4ED0-85EF-3F5AB55CAE92}" type="parTrans" cxnId="{C29A4929-A993-4292-B151-E8BEFDC65FC4}">
      <dgm:prSet/>
      <dgm:spPr/>
      <dgm:t>
        <a:bodyPr/>
        <a:lstStyle/>
        <a:p>
          <a:endParaRPr kumimoji="1" lang="ja-JP" altLang="en-US"/>
        </a:p>
      </dgm:t>
    </dgm:pt>
    <dgm:pt modelId="{BEC8A180-A937-44A8-A54A-9EB558CC04B7}" type="sibTrans" cxnId="{C29A4929-A993-4292-B151-E8BEFDC65FC4}">
      <dgm:prSet/>
      <dgm:spPr/>
      <dgm:t>
        <a:bodyPr/>
        <a:lstStyle/>
        <a:p>
          <a:endParaRPr kumimoji="1" lang="ja-JP" altLang="en-US"/>
        </a:p>
      </dgm:t>
    </dgm:pt>
    <dgm:pt modelId="{214EAA1F-1396-4627-8EF2-F48A47981792}">
      <dgm:prSet phldrT="[テキスト]"/>
      <dgm:spPr/>
      <dgm:t>
        <a:bodyPr/>
        <a:lstStyle/>
        <a:p>
          <a:endParaRPr kumimoji="1" lang="ja-JP" altLang="en-US" dirty="0"/>
        </a:p>
      </dgm:t>
    </dgm:pt>
    <dgm:pt modelId="{F987D62E-5994-4B63-890E-4AB038FE62B2}" type="parTrans" cxnId="{E8179862-8402-4353-8A5F-BDC588A26BB3}">
      <dgm:prSet/>
      <dgm:spPr/>
      <dgm:t>
        <a:bodyPr/>
        <a:lstStyle/>
        <a:p>
          <a:endParaRPr kumimoji="1" lang="ja-JP" altLang="en-US"/>
        </a:p>
      </dgm:t>
    </dgm:pt>
    <dgm:pt modelId="{6A778F8D-25AD-4364-B154-6168C32064B4}" type="sibTrans" cxnId="{E8179862-8402-4353-8A5F-BDC588A26BB3}">
      <dgm:prSet/>
      <dgm:spPr/>
      <dgm:t>
        <a:bodyPr/>
        <a:lstStyle/>
        <a:p>
          <a:endParaRPr kumimoji="1" lang="ja-JP" altLang="en-US"/>
        </a:p>
      </dgm:t>
    </dgm:pt>
    <dgm:pt modelId="{2A52F167-2AC3-4AC5-90F4-0C57021676C5}">
      <dgm:prSet phldrT="[テキスト]"/>
      <dgm:spPr/>
      <dgm:t>
        <a:bodyPr/>
        <a:lstStyle/>
        <a:p>
          <a:endParaRPr kumimoji="1" lang="ja-JP" altLang="en-US" dirty="0"/>
        </a:p>
      </dgm:t>
    </dgm:pt>
    <dgm:pt modelId="{4A0E8051-A2BE-457B-9BE2-546C4A887F2D}" type="parTrans" cxnId="{38C9E167-65AC-4FBD-92A9-E0606D8A0300}">
      <dgm:prSet/>
      <dgm:spPr/>
      <dgm:t>
        <a:bodyPr/>
        <a:lstStyle/>
        <a:p>
          <a:endParaRPr kumimoji="1" lang="ja-JP" altLang="en-US"/>
        </a:p>
      </dgm:t>
    </dgm:pt>
    <dgm:pt modelId="{D221AD85-5C08-41A0-AB77-9FB50242F7A1}" type="sibTrans" cxnId="{38C9E167-65AC-4FBD-92A9-E0606D8A0300}">
      <dgm:prSet/>
      <dgm:spPr/>
      <dgm:t>
        <a:bodyPr/>
        <a:lstStyle/>
        <a:p>
          <a:endParaRPr kumimoji="1" lang="ja-JP" altLang="en-US"/>
        </a:p>
      </dgm:t>
    </dgm:pt>
    <dgm:pt modelId="{6C38D0E3-4BEB-4F3B-BDF6-A876F8930EE0}">
      <dgm:prSet phldrT="[テキスト]"/>
      <dgm:spPr/>
      <dgm:t>
        <a:bodyPr/>
        <a:lstStyle/>
        <a:p>
          <a:endParaRPr kumimoji="1" lang="ja-JP" altLang="en-US" dirty="0"/>
        </a:p>
      </dgm:t>
    </dgm:pt>
    <dgm:pt modelId="{667F487F-C2EB-434E-A87B-1747C9D4E982}" type="parTrans" cxnId="{B51B8FCF-ACD9-46BC-BC72-670B47198F91}">
      <dgm:prSet/>
      <dgm:spPr/>
      <dgm:t>
        <a:bodyPr/>
        <a:lstStyle/>
        <a:p>
          <a:endParaRPr kumimoji="1" lang="ja-JP" altLang="en-US"/>
        </a:p>
      </dgm:t>
    </dgm:pt>
    <dgm:pt modelId="{44DC6D6B-0594-43AF-BA70-C169FDFBDAE5}" type="sibTrans" cxnId="{B51B8FCF-ACD9-46BC-BC72-670B47198F91}">
      <dgm:prSet/>
      <dgm:spPr/>
      <dgm:t>
        <a:bodyPr/>
        <a:lstStyle/>
        <a:p>
          <a:endParaRPr kumimoji="1" lang="ja-JP" altLang="en-US"/>
        </a:p>
      </dgm:t>
    </dgm:pt>
    <dgm:pt modelId="{7C7D6201-B762-47B9-B093-29BF09C3E160}" type="pres">
      <dgm:prSet presAssocID="{76B9C874-0F6C-4FB7-B9EC-272A68419C61}" presName="Name0" presStyleCnt="0">
        <dgm:presLayoutVars>
          <dgm:dir/>
          <dgm:animLvl val="lvl"/>
          <dgm:resizeHandles val="exact"/>
        </dgm:presLayoutVars>
      </dgm:prSet>
      <dgm:spPr/>
    </dgm:pt>
    <dgm:pt modelId="{36D3468F-E4F2-4F9A-9368-38ABE3BFDA74}" type="pres">
      <dgm:prSet presAssocID="{BF3DB930-B3FA-4123-A14C-AC71A54A164D}" presName="Name8" presStyleCnt="0"/>
      <dgm:spPr/>
    </dgm:pt>
    <dgm:pt modelId="{C0124256-0F71-4E8C-993B-C6211A71B893}" type="pres">
      <dgm:prSet presAssocID="{BF3DB930-B3FA-4123-A14C-AC71A54A164D}" presName="level" presStyleLbl="node1" presStyleIdx="0" presStyleCnt="9">
        <dgm:presLayoutVars>
          <dgm:chMax val="1"/>
          <dgm:bulletEnabled val="1"/>
        </dgm:presLayoutVars>
      </dgm:prSet>
      <dgm:spPr/>
    </dgm:pt>
    <dgm:pt modelId="{A2886148-059A-4EF4-A5C1-16C136ECD924}" type="pres">
      <dgm:prSet presAssocID="{BF3DB930-B3FA-4123-A14C-AC71A54A16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661033-FC48-41FF-9167-78E311D11970}" type="pres">
      <dgm:prSet presAssocID="{C1F75B5A-3686-41B0-9D72-5BF7089B4B53}" presName="Name8" presStyleCnt="0"/>
      <dgm:spPr/>
    </dgm:pt>
    <dgm:pt modelId="{E708C434-CDC2-462B-8AFC-3010D3869A63}" type="pres">
      <dgm:prSet presAssocID="{C1F75B5A-3686-41B0-9D72-5BF7089B4B53}" presName="level" presStyleLbl="node1" presStyleIdx="1" presStyleCnt="9">
        <dgm:presLayoutVars>
          <dgm:chMax val="1"/>
          <dgm:bulletEnabled val="1"/>
        </dgm:presLayoutVars>
      </dgm:prSet>
      <dgm:spPr/>
    </dgm:pt>
    <dgm:pt modelId="{40FD6F17-EA82-400B-BE07-C78134DE67F3}" type="pres">
      <dgm:prSet presAssocID="{C1F75B5A-3686-41B0-9D72-5BF7089B4B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22191DD-AA89-4A48-B7A1-3E0D0EDE20B6}" type="pres">
      <dgm:prSet presAssocID="{AAFE2894-9B53-4B1F-A8B2-612866BC380B}" presName="Name8" presStyleCnt="0"/>
      <dgm:spPr/>
    </dgm:pt>
    <dgm:pt modelId="{95C98373-63B6-4A4E-AB79-0B05F2A29DBB}" type="pres">
      <dgm:prSet presAssocID="{AAFE2894-9B53-4B1F-A8B2-612866BC380B}" presName="level" presStyleLbl="node1" presStyleIdx="2" presStyleCnt="9">
        <dgm:presLayoutVars>
          <dgm:chMax val="1"/>
          <dgm:bulletEnabled val="1"/>
        </dgm:presLayoutVars>
      </dgm:prSet>
      <dgm:spPr/>
    </dgm:pt>
    <dgm:pt modelId="{082ABB09-BB95-439A-8667-84C0667D788E}" type="pres">
      <dgm:prSet presAssocID="{AAFE2894-9B53-4B1F-A8B2-612866BC380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27E2EE-C983-43AA-A39F-059BD5246E22}" type="pres">
      <dgm:prSet presAssocID="{E3B0C752-97E8-4630-9F3E-6E048912B7ED}" presName="Name8" presStyleCnt="0"/>
      <dgm:spPr/>
    </dgm:pt>
    <dgm:pt modelId="{83EEDB6C-3093-4A45-ABBE-38DAC392B1C7}" type="pres">
      <dgm:prSet presAssocID="{E3B0C752-97E8-4630-9F3E-6E048912B7ED}" presName="level" presStyleLbl="node1" presStyleIdx="3" presStyleCnt="9">
        <dgm:presLayoutVars>
          <dgm:chMax val="1"/>
          <dgm:bulletEnabled val="1"/>
        </dgm:presLayoutVars>
      </dgm:prSet>
      <dgm:spPr/>
    </dgm:pt>
    <dgm:pt modelId="{71734961-076E-41F5-A6D0-2DD7460DB659}" type="pres">
      <dgm:prSet presAssocID="{E3B0C752-97E8-4630-9F3E-6E048912B7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6F225D0-8F8A-4CBB-B455-5A45B55AFBA0}" type="pres">
      <dgm:prSet presAssocID="{B1A977D7-9349-4BB0-92CE-E3C791F699E5}" presName="Name8" presStyleCnt="0"/>
      <dgm:spPr/>
    </dgm:pt>
    <dgm:pt modelId="{2313CCEA-5BDE-458E-8523-6378A6A8AE13}" type="pres">
      <dgm:prSet presAssocID="{B1A977D7-9349-4BB0-92CE-E3C791F699E5}" presName="level" presStyleLbl="node1" presStyleIdx="4" presStyleCnt="9">
        <dgm:presLayoutVars>
          <dgm:chMax val="1"/>
          <dgm:bulletEnabled val="1"/>
        </dgm:presLayoutVars>
      </dgm:prSet>
      <dgm:spPr/>
    </dgm:pt>
    <dgm:pt modelId="{65C1AE1A-0D71-4D69-9907-1BF0B0134A4A}" type="pres">
      <dgm:prSet presAssocID="{B1A977D7-9349-4BB0-92CE-E3C791F699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D781AD-AA61-4857-8F99-71454BBA79FA}" type="pres">
      <dgm:prSet presAssocID="{6C38D0E3-4BEB-4F3B-BDF6-A876F8930EE0}" presName="Name8" presStyleCnt="0"/>
      <dgm:spPr/>
    </dgm:pt>
    <dgm:pt modelId="{44A133EE-3195-40F6-A355-3035F7494BAB}" type="pres">
      <dgm:prSet presAssocID="{6C38D0E3-4BEB-4F3B-BDF6-A876F8930EE0}" presName="level" presStyleLbl="node1" presStyleIdx="5" presStyleCnt="9">
        <dgm:presLayoutVars>
          <dgm:chMax val="1"/>
          <dgm:bulletEnabled val="1"/>
        </dgm:presLayoutVars>
      </dgm:prSet>
      <dgm:spPr/>
    </dgm:pt>
    <dgm:pt modelId="{2736973E-18FE-4BB8-9095-D84DFB090E62}" type="pres">
      <dgm:prSet presAssocID="{6C38D0E3-4BEB-4F3B-BDF6-A876F8930EE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9DE4F10-1B51-4068-9E48-9355313095D0}" type="pres">
      <dgm:prSet presAssocID="{214EAA1F-1396-4627-8EF2-F48A47981792}" presName="Name8" presStyleCnt="0"/>
      <dgm:spPr/>
    </dgm:pt>
    <dgm:pt modelId="{F86213F0-DC30-4AF4-92AA-E69B620BEEED}" type="pres">
      <dgm:prSet presAssocID="{214EAA1F-1396-4627-8EF2-F48A47981792}" presName="level" presStyleLbl="node1" presStyleIdx="6" presStyleCnt="9">
        <dgm:presLayoutVars>
          <dgm:chMax val="1"/>
          <dgm:bulletEnabled val="1"/>
        </dgm:presLayoutVars>
      </dgm:prSet>
      <dgm:spPr/>
    </dgm:pt>
    <dgm:pt modelId="{557ADFCC-0162-416C-BB18-FE4E185F0108}" type="pres">
      <dgm:prSet presAssocID="{214EAA1F-1396-4627-8EF2-F48A4798179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643294E-CD22-4597-9E1C-3DB9C82DF4EA}" type="pres">
      <dgm:prSet presAssocID="{2A52F167-2AC3-4AC5-90F4-0C57021676C5}" presName="Name8" presStyleCnt="0"/>
      <dgm:spPr/>
    </dgm:pt>
    <dgm:pt modelId="{1A7D1127-47EB-4698-BB9B-EDAADA05B242}" type="pres">
      <dgm:prSet presAssocID="{2A52F167-2AC3-4AC5-90F4-0C57021676C5}" presName="level" presStyleLbl="node1" presStyleIdx="7" presStyleCnt="9">
        <dgm:presLayoutVars>
          <dgm:chMax val="1"/>
          <dgm:bulletEnabled val="1"/>
        </dgm:presLayoutVars>
      </dgm:prSet>
      <dgm:spPr/>
    </dgm:pt>
    <dgm:pt modelId="{D568C33E-1F4B-4F25-8D57-411F9A400BB5}" type="pres">
      <dgm:prSet presAssocID="{2A52F167-2AC3-4AC5-90F4-0C57021676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C3ED1E-B28C-489B-ABDA-3813A4A47C1E}" type="pres">
      <dgm:prSet presAssocID="{0C220625-F9F9-4D4A-860B-77E5EB420B70}" presName="Name8" presStyleCnt="0"/>
      <dgm:spPr/>
    </dgm:pt>
    <dgm:pt modelId="{D89874EE-2D5A-499F-AA6A-55E3A521788A}" type="pres">
      <dgm:prSet presAssocID="{0C220625-F9F9-4D4A-860B-77E5EB420B70}" presName="level" presStyleLbl="node1" presStyleIdx="8" presStyleCnt="9">
        <dgm:presLayoutVars>
          <dgm:chMax val="1"/>
          <dgm:bulletEnabled val="1"/>
        </dgm:presLayoutVars>
      </dgm:prSet>
      <dgm:spPr/>
    </dgm:pt>
    <dgm:pt modelId="{283F7612-2254-46AA-A4E8-4ADEC14234DE}" type="pres">
      <dgm:prSet presAssocID="{0C220625-F9F9-4D4A-860B-77E5EB420B7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BF98D09-9356-4279-BAE0-3BDB88DADD98}" type="presOf" srcId="{6C38D0E3-4BEB-4F3B-BDF6-A876F8930EE0}" destId="{44A133EE-3195-40F6-A355-3035F7494BAB}" srcOrd="0" destOrd="0" presId="urn:microsoft.com/office/officeart/2005/8/layout/pyramid1"/>
    <dgm:cxn modelId="{DB379E0B-34DA-44C4-9183-9F46C8C5B14A}" type="presOf" srcId="{AAFE2894-9B53-4B1F-A8B2-612866BC380B}" destId="{95C98373-63B6-4A4E-AB79-0B05F2A29DBB}" srcOrd="0" destOrd="0" presId="urn:microsoft.com/office/officeart/2005/8/layout/pyramid1"/>
    <dgm:cxn modelId="{30993A10-A9C4-4DB3-A342-36D514C2B25C}" srcId="{76B9C874-0F6C-4FB7-B9EC-272A68419C61}" destId="{AAFE2894-9B53-4B1F-A8B2-612866BC380B}" srcOrd="2" destOrd="0" parTransId="{22F7684C-66F3-4095-9853-8B8540662503}" sibTransId="{5522929A-1F27-4E9A-9FE8-82B3E8B6DD0F}"/>
    <dgm:cxn modelId="{19D5DB10-07F2-4848-8BA1-50A490E7D240}" type="presOf" srcId="{0C220625-F9F9-4D4A-860B-77E5EB420B70}" destId="{D89874EE-2D5A-499F-AA6A-55E3A521788A}" srcOrd="0" destOrd="0" presId="urn:microsoft.com/office/officeart/2005/8/layout/pyramid1"/>
    <dgm:cxn modelId="{8F755025-6F72-4152-955A-9FAF1E583C18}" type="presOf" srcId="{76B9C874-0F6C-4FB7-B9EC-272A68419C61}" destId="{7C7D6201-B762-47B9-B093-29BF09C3E160}" srcOrd="0" destOrd="0" presId="urn:microsoft.com/office/officeart/2005/8/layout/pyramid1"/>
    <dgm:cxn modelId="{286B1126-9A2D-4B1C-9E0D-B377520659FD}" type="presOf" srcId="{2A52F167-2AC3-4AC5-90F4-0C57021676C5}" destId="{D568C33E-1F4B-4F25-8D57-411F9A400BB5}" srcOrd="1" destOrd="0" presId="urn:microsoft.com/office/officeart/2005/8/layout/pyramid1"/>
    <dgm:cxn modelId="{C29A4929-A993-4292-B151-E8BEFDC65FC4}" srcId="{76B9C874-0F6C-4FB7-B9EC-272A68419C61}" destId="{B1A977D7-9349-4BB0-92CE-E3C791F699E5}" srcOrd="4" destOrd="0" parTransId="{DFDAF7CB-0B88-4ED0-85EF-3F5AB55CAE92}" sibTransId="{BEC8A180-A937-44A8-A54A-9EB558CC04B7}"/>
    <dgm:cxn modelId="{D181FA3A-2076-4E73-9BD0-70ECE5F668CB}" type="presOf" srcId="{E3B0C752-97E8-4630-9F3E-6E048912B7ED}" destId="{71734961-076E-41F5-A6D0-2DD7460DB659}" srcOrd="1" destOrd="0" presId="urn:microsoft.com/office/officeart/2005/8/layout/pyramid1"/>
    <dgm:cxn modelId="{E8179862-8402-4353-8A5F-BDC588A26BB3}" srcId="{76B9C874-0F6C-4FB7-B9EC-272A68419C61}" destId="{214EAA1F-1396-4627-8EF2-F48A47981792}" srcOrd="6" destOrd="0" parTransId="{F987D62E-5994-4B63-890E-4AB038FE62B2}" sibTransId="{6A778F8D-25AD-4364-B154-6168C32064B4}"/>
    <dgm:cxn modelId="{D48A8145-CB4D-40C5-A70A-373DD1F1FA79}" type="presOf" srcId="{6C38D0E3-4BEB-4F3B-BDF6-A876F8930EE0}" destId="{2736973E-18FE-4BB8-9095-D84DFB090E62}" srcOrd="1" destOrd="0" presId="urn:microsoft.com/office/officeart/2005/8/layout/pyramid1"/>
    <dgm:cxn modelId="{94FF9045-54F7-4885-9CB4-B6B49AB4A6D2}" type="presOf" srcId="{214EAA1F-1396-4627-8EF2-F48A47981792}" destId="{557ADFCC-0162-416C-BB18-FE4E185F0108}" srcOrd="1" destOrd="0" presId="urn:microsoft.com/office/officeart/2005/8/layout/pyramid1"/>
    <dgm:cxn modelId="{38C9E167-65AC-4FBD-92A9-E0606D8A0300}" srcId="{76B9C874-0F6C-4FB7-B9EC-272A68419C61}" destId="{2A52F167-2AC3-4AC5-90F4-0C57021676C5}" srcOrd="7" destOrd="0" parTransId="{4A0E8051-A2BE-457B-9BE2-546C4A887F2D}" sibTransId="{D221AD85-5C08-41A0-AB77-9FB50242F7A1}"/>
    <dgm:cxn modelId="{B41CCE6D-768C-4F3D-A254-44958121FED4}" srcId="{76B9C874-0F6C-4FB7-B9EC-272A68419C61}" destId="{BF3DB930-B3FA-4123-A14C-AC71A54A164D}" srcOrd="0" destOrd="0" parTransId="{CAED22AB-6381-44F5-ACA4-FF21BE59ADDA}" sibTransId="{5F90FC6A-F54A-4C61-8ADB-C09AA8F5EC89}"/>
    <dgm:cxn modelId="{F863EE7C-EE75-4A95-875F-E2F6E6490B87}" type="presOf" srcId="{214EAA1F-1396-4627-8EF2-F48A47981792}" destId="{F86213F0-DC30-4AF4-92AA-E69B620BEEED}" srcOrd="0" destOrd="0" presId="urn:microsoft.com/office/officeart/2005/8/layout/pyramid1"/>
    <dgm:cxn modelId="{B0ACD07D-33B7-4F54-A2D0-288695ECFF8E}" type="presOf" srcId="{BF3DB930-B3FA-4123-A14C-AC71A54A164D}" destId="{C0124256-0F71-4E8C-993B-C6211A71B893}" srcOrd="0" destOrd="0" presId="urn:microsoft.com/office/officeart/2005/8/layout/pyramid1"/>
    <dgm:cxn modelId="{4FD6B68E-4315-41BD-AD22-EBEB6846FC24}" type="presOf" srcId="{B1A977D7-9349-4BB0-92CE-E3C791F699E5}" destId="{2313CCEA-5BDE-458E-8523-6378A6A8AE13}" srcOrd="0" destOrd="0" presId="urn:microsoft.com/office/officeart/2005/8/layout/pyramid1"/>
    <dgm:cxn modelId="{21A7849C-458B-4A5C-8A59-9E1B80444D07}" type="presOf" srcId="{B1A977D7-9349-4BB0-92CE-E3C791F699E5}" destId="{65C1AE1A-0D71-4D69-9907-1BF0B0134A4A}" srcOrd="1" destOrd="0" presId="urn:microsoft.com/office/officeart/2005/8/layout/pyramid1"/>
    <dgm:cxn modelId="{431CC7AD-DF28-41E9-91C8-4A80D4E1E91B}" type="presOf" srcId="{AAFE2894-9B53-4B1F-A8B2-612866BC380B}" destId="{082ABB09-BB95-439A-8667-84C0667D788E}" srcOrd="1" destOrd="0" presId="urn:microsoft.com/office/officeart/2005/8/layout/pyramid1"/>
    <dgm:cxn modelId="{BCFE22AF-A4A1-44C5-A29A-496ECDD3216B}" srcId="{76B9C874-0F6C-4FB7-B9EC-272A68419C61}" destId="{E3B0C752-97E8-4630-9F3E-6E048912B7ED}" srcOrd="3" destOrd="0" parTransId="{DD075008-CE9E-4843-930A-550FB5885BD4}" sibTransId="{CC9AF056-F067-46BC-851D-2C38E78A4E16}"/>
    <dgm:cxn modelId="{B0E5F6B5-340A-4D9F-A066-3D6A7D1CDEEF}" type="presOf" srcId="{E3B0C752-97E8-4630-9F3E-6E048912B7ED}" destId="{83EEDB6C-3093-4A45-ABBE-38DAC392B1C7}" srcOrd="0" destOrd="0" presId="urn:microsoft.com/office/officeart/2005/8/layout/pyramid1"/>
    <dgm:cxn modelId="{93191BBB-3C96-4F56-B0E7-F35516E5B58E}" type="presOf" srcId="{BF3DB930-B3FA-4123-A14C-AC71A54A164D}" destId="{A2886148-059A-4EF4-A5C1-16C136ECD924}" srcOrd="1" destOrd="0" presId="urn:microsoft.com/office/officeart/2005/8/layout/pyramid1"/>
    <dgm:cxn modelId="{BB64E3C5-2DB2-4AA4-817F-C2F40166C8FC}" srcId="{76B9C874-0F6C-4FB7-B9EC-272A68419C61}" destId="{C1F75B5A-3686-41B0-9D72-5BF7089B4B53}" srcOrd="1" destOrd="0" parTransId="{10B801E6-57DF-4A89-96F7-18E49D248F86}" sibTransId="{054D5405-7288-43FF-B84B-F2FCDC3F978B}"/>
    <dgm:cxn modelId="{24AD60C8-9A95-4052-B896-192DCD3A6599}" type="presOf" srcId="{C1F75B5A-3686-41B0-9D72-5BF7089B4B53}" destId="{40FD6F17-EA82-400B-BE07-C78134DE67F3}" srcOrd="1" destOrd="0" presId="urn:microsoft.com/office/officeart/2005/8/layout/pyramid1"/>
    <dgm:cxn modelId="{B51B8FCF-ACD9-46BC-BC72-670B47198F91}" srcId="{76B9C874-0F6C-4FB7-B9EC-272A68419C61}" destId="{6C38D0E3-4BEB-4F3B-BDF6-A876F8930EE0}" srcOrd="5" destOrd="0" parTransId="{667F487F-C2EB-434E-A87B-1747C9D4E982}" sibTransId="{44DC6D6B-0594-43AF-BA70-C169FDFBDAE5}"/>
    <dgm:cxn modelId="{ABF84DDA-00E3-4025-A274-5D38B16B85AA}" type="presOf" srcId="{C1F75B5A-3686-41B0-9D72-5BF7089B4B53}" destId="{E708C434-CDC2-462B-8AFC-3010D3869A63}" srcOrd="0" destOrd="0" presId="urn:microsoft.com/office/officeart/2005/8/layout/pyramid1"/>
    <dgm:cxn modelId="{FE7CDAE3-02BC-4859-AD30-A67831C5BCC5}" type="presOf" srcId="{0C220625-F9F9-4D4A-860B-77E5EB420B70}" destId="{283F7612-2254-46AA-A4E8-4ADEC14234DE}" srcOrd="1" destOrd="0" presId="urn:microsoft.com/office/officeart/2005/8/layout/pyramid1"/>
    <dgm:cxn modelId="{619CA8E5-9BF0-4C21-B53A-5ACF694479E8}" type="presOf" srcId="{2A52F167-2AC3-4AC5-90F4-0C57021676C5}" destId="{1A7D1127-47EB-4698-BB9B-EDAADA05B242}" srcOrd="0" destOrd="0" presId="urn:microsoft.com/office/officeart/2005/8/layout/pyramid1"/>
    <dgm:cxn modelId="{AEF1B7F2-9068-4AA1-B591-006C03BFEF67}" srcId="{76B9C874-0F6C-4FB7-B9EC-272A68419C61}" destId="{0C220625-F9F9-4D4A-860B-77E5EB420B70}" srcOrd="8" destOrd="0" parTransId="{89ADFC7C-50BD-4DB5-8ADA-E9D49558E817}" sibTransId="{FD7B46FD-D0A7-4FBA-9B3B-558010903C30}"/>
    <dgm:cxn modelId="{06B214FE-B8E0-451B-98AE-B99799C1F0A0}" type="presParOf" srcId="{7C7D6201-B762-47B9-B093-29BF09C3E160}" destId="{36D3468F-E4F2-4F9A-9368-38ABE3BFDA74}" srcOrd="0" destOrd="0" presId="urn:microsoft.com/office/officeart/2005/8/layout/pyramid1"/>
    <dgm:cxn modelId="{0BB239A9-887A-41A1-8CB3-9E1A5214C165}" type="presParOf" srcId="{36D3468F-E4F2-4F9A-9368-38ABE3BFDA74}" destId="{C0124256-0F71-4E8C-993B-C6211A71B893}" srcOrd="0" destOrd="0" presId="urn:microsoft.com/office/officeart/2005/8/layout/pyramid1"/>
    <dgm:cxn modelId="{833B3B05-7F99-4B79-9199-DDE9194E5BF2}" type="presParOf" srcId="{36D3468F-E4F2-4F9A-9368-38ABE3BFDA74}" destId="{A2886148-059A-4EF4-A5C1-16C136ECD924}" srcOrd="1" destOrd="0" presId="urn:microsoft.com/office/officeart/2005/8/layout/pyramid1"/>
    <dgm:cxn modelId="{3EDB9D89-1F78-4F28-B45A-967E3CBB61D9}" type="presParOf" srcId="{7C7D6201-B762-47B9-B093-29BF09C3E160}" destId="{7D661033-FC48-41FF-9167-78E311D11970}" srcOrd="1" destOrd="0" presId="urn:microsoft.com/office/officeart/2005/8/layout/pyramid1"/>
    <dgm:cxn modelId="{E27DC938-9BE4-4AA1-B813-E9A3840FA89E}" type="presParOf" srcId="{7D661033-FC48-41FF-9167-78E311D11970}" destId="{E708C434-CDC2-462B-8AFC-3010D3869A63}" srcOrd="0" destOrd="0" presId="urn:microsoft.com/office/officeart/2005/8/layout/pyramid1"/>
    <dgm:cxn modelId="{E2119187-0D46-490A-A5B3-50F91C26E3B0}" type="presParOf" srcId="{7D661033-FC48-41FF-9167-78E311D11970}" destId="{40FD6F17-EA82-400B-BE07-C78134DE67F3}" srcOrd="1" destOrd="0" presId="urn:microsoft.com/office/officeart/2005/8/layout/pyramid1"/>
    <dgm:cxn modelId="{D351BA89-82E1-4076-B661-A7A03B4302A9}" type="presParOf" srcId="{7C7D6201-B762-47B9-B093-29BF09C3E160}" destId="{E22191DD-AA89-4A48-B7A1-3E0D0EDE20B6}" srcOrd="2" destOrd="0" presId="urn:microsoft.com/office/officeart/2005/8/layout/pyramid1"/>
    <dgm:cxn modelId="{9E5FA63F-1D93-4906-9E08-CD1AC67F0E7F}" type="presParOf" srcId="{E22191DD-AA89-4A48-B7A1-3E0D0EDE20B6}" destId="{95C98373-63B6-4A4E-AB79-0B05F2A29DBB}" srcOrd="0" destOrd="0" presId="urn:microsoft.com/office/officeart/2005/8/layout/pyramid1"/>
    <dgm:cxn modelId="{1841943D-9F1F-4AFF-B78D-2D8947884E33}" type="presParOf" srcId="{E22191DD-AA89-4A48-B7A1-3E0D0EDE20B6}" destId="{082ABB09-BB95-439A-8667-84C0667D788E}" srcOrd="1" destOrd="0" presId="urn:microsoft.com/office/officeart/2005/8/layout/pyramid1"/>
    <dgm:cxn modelId="{53287561-8691-4047-BCC7-12F0CE58F1A3}" type="presParOf" srcId="{7C7D6201-B762-47B9-B093-29BF09C3E160}" destId="{1927E2EE-C983-43AA-A39F-059BD5246E22}" srcOrd="3" destOrd="0" presId="urn:microsoft.com/office/officeart/2005/8/layout/pyramid1"/>
    <dgm:cxn modelId="{BEBCD55B-0F16-4F47-91B7-39F9845E57B3}" type="presParOf" srcId="{1927E2EE-C983-43AA-A39F-059BD5246E22}" destId="{83EEDB6C-3093-4A45-ABBE-38DAC392B1C7}" srcOrd="0" destOrd="0" presId="urn:microsoft.com/office/officeart/2005/8/layout/pyramid1"/>
    <dgm:cxn modelId="{454E0D9F-9D05-4C93-AC95-09B5146B526E}" type="presParOf" srcId="{1927E2EE-C983-43AA-A39F-059BD5246E22}" destId="{71734961-076E-41F5-A6D0-2DD7460DB659}" srcOrd="1" destOrd="0" presId="urn:microsoft.com/office/officeart/2005/8/layout/pyramid1"/>
    <dgm:cxn modelId="{A8B29E4F-3A96-4E82-8506-2EFD6C906EA6}" type="presParOf" srcId="{7C7D6201-B762-47B9-B093-29BF09C3E160}" destId="{F6F225D0-8F8A-4CBB-B455-5A45B55AFBA0}" srcOrd="4" destOrd="0" presId="urn:microsoft.com/office/officeart/2005/8/layout/pyramid1"/>
    <dgm:cxn modelId="{F721EBF1-1EF9-4EE3-ABC5-8106E7219C0B}" type="presParOf" srcId="{F6F225D0-8F8A-4CBB-B455-5A45B55AFBA0}" destId="{2313CCEA-5BDE-458E-8523-6378A6A8AE13}" srcOrd="0" destOrd="0" presId="urn:microsoft.com/office/officeart/2005/8/layout/pyramid1"/>
    <dgm:cxn modelId="{0737471B-A4AF-4F58-AB17-1CB417F5B228}" type="presParOf" srcId="{F6F225D0-8F8A-4CBB-B455-5A45B55AFBA0}" destId="{65C1AE1A-0D71-4D69-9907-1BF0B0134A4A}" srcOrd="1" destOrd="0" presId="urn:microsoft.com/office/officeart/2005/8/layout/pyramid1"/>
    <dgm:cxn modelId="{1A0CE2FB-C813-40F6-B9FE-C173C8A68379}" type="presParOf" srcId="{7C7D6201-B762-47B9-B093-29BF09C3E160}" destId="{1CD781AD-AA61-4857-8F99-71454BBA79FA}" srcOrd="5" destOrd="0" presId="urn:microsoft.com/office/officeart/2005/8/layout/pyramid1"/>
    <dgm:cxn modelId="{65BB5C22-33AC-45F8-9A81-5D127DF7A2C5}" type="presParOf" srcId="{1CD781AD-AA61-4857-8F99-71454BBA79FA}" destId="{44A133EE-3195-40F6-A355-3035F7494BAB}" srcOrd="0" destOrd="0" presId="urn:microsoft.com/office/officeart/2005/8/layout/pyramid1"/>
    <dgm:cxn modelId="{BEF08DA3-7622-45AA-823B-E8287F78AA98}" type="presParOf" srcId="{1CD781AD-AA61-4857-8F99-71454BBA79FA}" destId="{2736973E-18FE-4BB8-9095-D84DFB090E62}" srcOrd="1" destOrd="0" presId="urn:microsoft.com/office/officeart/2005/8/layout/pyramid1"/>
    <dgm:cxn modelId="{961ED087-E825-41F5-9304-F51D79F2E3DC}" type="presParOf" srcId="{7C7D6201-B762-47B9-B093-29BF09C3E160}" destId="{69DE4F10-1B51-4068-9E48-9355313095D0}" srcOrd="6" destOrd="0" presId="urn:microsoft.com/office/officeart/2005/8/layout/pyramid1"/>
    <dgm:cxn modelId="{AEE1E3AA-0A35-4186-B12F-0AA3D8E17B6B}" type="presParOf" srcId="{69DE4F10-1B51-4068-9E48-9355313095D0}" destId="{F86213F0-DC30-4AF4-92AA-E69B620BEEED}" srcOrd="0" destOrd="0" presId="urn:microsoft.com/office/officeart/2005/8/layout/pyramid1"/>
    <dgm:cxn modelId="{36102839-2630-4C0E-8D7C-F5B33B04414E}" type="presParOf" srcId="{69DE4F10-1B51-4068-9E48-9355313095D0}" destId="{557ADFCC-0162-416C-BB18-FE4E185F0108}" srcOrd="1" destOrd="0" presId="urn:microsoft.com/office/officeart/2005/8/layout/pyramid1"/>
    <dgm:cxn modelId="{C85C901D-D2C1-4594-87CA-A447529D1E02}" type="presParOf" srcId="{7C7D6201-B762-47B9-B093-29BF09C3E160}" destId="{E643294E-CD22-4597-9E1C-3DB9C82DF4EA}" srcOrd="7" destOrd="0" presId="urn:microsoft.com/office/officeart/2005/8/layout/pyramid1"/>
    <dgm:cxn modelId="{42EEE01E-AB98-4646-AB88-E343E0B65BDE}" type="presParOf" srcId="{E643294E-CD22-4597-9E1C-3DB9C82DF4EA}" destId="{1A7D1127-47EB-4698-BB9B-EDAADA05B242}" srcOrd="0" destOrd="0" presId="urn:microsoft.com/office/officeart/2005/8/layout/pyramid1"/>
    <dgm:cxn modelId="{D8BFDCAD-722F-465E-A962-E3A79A3D408B}" type="presParOf" srcId="{E643294E-CD22-4597-9E1C-3DB9C82DF4EA}" destId="{D568C33E-1F4B-4F25-8D57-411F9A400BB5}" srcOrd="1" destOrd="0" presId="urn:microsoft.com/office/officeart/2005/8/layout/pyramid1"/>
    <dgm:cxn modelId="{33BA3094-FD5C-4532-A5D9-77808AB59E7F}" type="presParOf" srcId="{7C7D6201-B762-47B9-B093-29BF09C3E160}" destId="{FCC3ED1E-B28C-489B-ABDA-3813A4A47C1E}" srcOrd="8" destOrd="0" presId="urn:microsoft.com/office/officeart/2005/8/layout/pyramid1"/>
    <dgm:cxn modelId="{908B0EEF-CF01-4D9D-9D71-F3346C7AE728}" type="presParOf" srcId="{FCC3ED1E-B28C-489B-ABDA-3813A4A47C1E}" destId="{D89874EE-2D5A-499F-AA6A-55E3A521788A}" srcOrd="0" destOrd="0" presId="urn:microsoft.com/office/officeart/2005/8/layout/pyramid1"/>
    <dgm:cxn modelId="{5D45AA5A-B14E-4ACC-95F1-D0F61012EE9C}" type="presParOf" srcId="{FCC3ED1E-B28C-489B-ABDA-3813A4A47C1E}" destId="{283F7612-2254-46AA-A4E8-4ADEC14234DE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256-0F71-4E8C-993B-C6211A71B893}">
      <dsp:nvSpPr>
        <dsp:cNvPr id="0" name=""/>
        <dsp:cNvSpPr/>
      </dsp:nvSpPr>
      <dsp:spPr>
        <a:xfrm>
          <a:off x="905141" y="0"/>
          <a:ext cx="226285" cy="155536"/>
        </a:xfrm>
        <a:prstGeom prst="trapezoid">
          <a:avLst>
            <a:gd name="adj" fmla="val 727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905141" y="0"/>
        <a:ext cx="226285" cy="155536"/>
      </dsp:txXfrm>
    </dsp:sp>
    <dsp:sp modelId="{E708C434-CDC2-462B-8AFC-3010D3869A63}">
      <dsp:nvSpPr>
        <dsp:cNvPr id="0" name=""/>
        <dsp:cNvSpPr/>
      </dsp:nvSpPr>
      <dsp:spPr>
        <a:xfrm>
          <a:off x="791998" y="155536"/>
          <a:ext cx="452570" cy="155536"/>
        </a:xfrm>
        <a:prstGeom prst="trapezoid">
          <a:avLst>
            <a:gd name="adj" fmla="val 72744"/>
          </a:avLst>
        </a:prstGeom>
        <a:solidFill>
          <a:schemeClr val="accent4">
            <a:hueOff val="1225111"/>
            <a:satOff val="-5097"/>
            <a:lumOff val="12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871198" y="155536"/>
        <a:ext cx="294170" cy="155536"/>
      </dsp:txXfrm>
    </dsp:sp>
    <dsp:sp modelId="{95C98373-63B6-4A4E-AB79-0B05F2A29DBB}">
      <dsp:nvSpPr>
        <dsp:cNvPr id="0" name=""/>
        <dsp:cNvSpPr/>
      </dsp:nvSpPr>
      <dsp:spPr>
        <a:xfrm>
          <a:off x="678856" y="311072"/>
          <a:ext cx="678855" cy="155536"/>
        </a:xfrm>
        <a:prstGeom prst="trapezoid">
          <a:avLst>
            <a:gd name="adj" fmla="val 72744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797655" y="311072"/>
        <a:ext cx="441256" cy="155536"/>
      </dsp:txXfrm>
    </dsp:sp>
    <dsp:sp modelId="{83EEDB6C-3093-4A45-ABBE-38DAC392B1C7}">
      <dsp:nvSpPr>
        <dsp:cNvPr id="0" name=""/>
        <dsp:cNvSpPr/>
      </dsp:nvSpPr>
      <dsp:spPr>
        <a:xfrm>
          <a:off x="565713" y="466609"/>
          <a:ext cx="905141" cy="155536"/>
        </a:xfrm>
        <a:prstGeom prst="trapezoid">
          <a:avLst>
            <a:gd name="adj" fmla="val 72744"/>
          </a:avLst>
        </a:prstGeom>
        <a:solidFill>
          <a:schemeClr val="accent4">
            <a:hueOff val="3675334"/>
            <a:satOff val="-15291"/>
            <a:lumOff val="36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724113" y="466609"/>
        <a:ext cx="588341" cy="155536"/>
      </dsp:txXfrm>
    </dsp:sp>
    <dsp:sp modelId="{2313CCEA-5BDE-458E-8523-6378A6A8AE13}">
      <dsp:nvSpPr>
        <dsp:cNvPr id="0" name=""/>
        <dsp:cNvSpPr/>
      </dsp:nvSpPr>
      <dsp:spPr>
        <a:xfrm>
          <a:off x="452570" y="622145"/>
          <a:ext cx="1131426" cy="155536"/>
        </a:xfrm>
        <a:prstGeom prst="trapezoid">
          <a:avLst>
            <a:gd name="adj" fmla="val 72744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650570" y="622145"/>
        <a:ext cx="735427" cy="155536"/>
      </dsp:txXfrm>
    </dsp:sp>
    <dsp:sp modelId="{44A133EE-3195-40F6-A355-3035F7494BAB}">
      <dsp:nvSpPr>
        <dsp:cNvPr id="0" name=""/>
        <dsp:cNvSpPr/>
      </dsp:nvSpPr>
      <dsp:spPr>
        <a:xfrm>
          <a:off x="339427" y="777682"/>
          <a:ext cx="1357712" cy="155536"/>
        </a:xfrm>
        <a:prstGeom prst="trapezoid">
          <a:avLst>
            <a:gd name="adj" fmla="val 72744"/>
          </a:avLst>
        </a:prstGeom>
        <a:solidFill>
          <a:schemeClr val="accent4">
            <a:hueOff val="6125556"/>
            <a:satOff val="-25486"/>
            <a:lumOff val="60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577027" y="777682"/>
        <a:ext cx="882512" cy="155536"/>
      </dsp:txXfrm>
    </dsp:sp>
    <dsp:sp modelId="{F86213F0-DC30-4AF4-92AA-E69B620BEEED}">
      <dsp:nvSpPr>
        <dsp:cNvPr id="0" name=""/>
        <dsp:cNvSpPr/>
      </dsp:nvSpPr>
      <dsp:spPr>
        <a:xfrm>
          <a:off x="226285" y="933218"/>
          <a:ext cx="1583997" cy="155536"/>
        </a:xfrm>
        <a:prstGeom prst="trapezoid">
          <a:avLst>
            <a:gd name="adj" fmla="val 72744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503484" y="933218"/>
        <a:ext cx="1029598" cy="155536"/>
      </dsp:txXfrm>
    </dsp:sp>
    <dsp:sp modelId="{1A7D1127-47EB-4698-BB9B-EDAADA05B242}">
      <dsp:nvSpPr>
        <dsp:cNvPr id="0" name=""/>
        <dsp:cNvSpPr/>
      </dsp:nvSpPr>
      <dsp:spPr>
        <a:xfrm>
          <a:off x="113142" y="1088755"/>
          <a:ext cx="1810282" cy="155536"/>
        </a:xfrm>
        <a:prstGeom prst="trapezoid">
          <a:avLst>
            <a:gd name="adj" fmla="val 72744"/>
          </a:avLst>
        </a:prstGeom>
        <a:solidFill>
          <a:schemeClr val="accent4">
            <a:hueOff val="8575779"/>
            <a:satOff val="-35680"/>
            <a:lumOff val="84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429942" y="1088755"/>
        <a:ext cx="1176683" cy="155536"/>
      </dsp:txXfrm>
    </dsp:sp>
    <dsp:sp modelId="{D89874EE-2D5A-499F-AA6A-55E3A521788A}">
      <dsp:nvSpPr>
        <dsp:cNvPr id="0" name=""/>
        <dsp:cNvSpPr/>
      </dsp:nvSpPr>
      <dsp:spPr>
        <a:xfrm>
          <a:off x="0" y="1244291"/>
          <a:ext cx="2036568" cy="155536"/>
        </a:xfrm>
        <a:prstGeom prst="trapezoid">
          <a:avLst>
            <a:gd name="adj" fmla="val 72744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700" kern="1200" dirty="0"/>
        </a:p>
      </dsp:txBody>
      <dsp:txXfrm>
        <a:off x="356399" y="1244291"/>
        <a:ext cx="1323769" cy="155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24256-0F71-4E8C-993B-C6211A71B893}">
      <dsp:nvSpPr>
        <dsp:cNvPr id="0" name=""/>
        <dsp:cNvSpPr/>
      </dsp:nvSpPr>
      <dsp:spPr>
        <a:xfrm>
          <a:off x="602728" y="0"/>
          <a:ext cx="150682" cy="116618"/>
        </a:xfrm>
        <a:prstGeom prst="trapezoid">
          <a:avLst>
            <a:gd name="adj" fmla="val 6460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602728" y="0"/>
        <a:ext cx="150682" cy="116618"/>
      </dsp:txXfrm>
    </dsp:sp>
    <dsp:sp modelId="{E708C434-CDC2-462B-8AFC-3010D3869A63}">
      <dsp:nvSpPr>
        <dsp:cNvPr id="0" name=""/>
        <dsp:cNvSpPr/>
      </dsp:nvSpPr>
      <dsp:spPr>
        <a:xfrm>
          <a:off x="527386" y="116618"/>
          <a:ext cx="301364" cy="116618"/>
        </a:xfrm>
        <a:prstGeom prst="trapezoid">
          <a:avLst>
            <a:gd name="adj" fmla="val 64605"/>
          </a:avLst>
        </a:prstGeom>
        <a:solidFill>
          <a:schemeClr val="accent4">
            <a:hueOff val="1225111"/>
            <a:satOff val="-5097"/>
            <a:lumOff val="12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580125" y="116618"/>
        <a:ext cx="195886" cy="116618"/>
      </dsp:txXfrm>
    </dsp:sp>
    <dsp:sp modelId="{95C98373-63B6-4A4E-AB79-0B05F2A29DBB}">
      <dsp:nvSpPr>
        <dsp:cNvPr id="0" name=""/>
        <dsp:cNvSpPr/>
      </dsp:nvSpPr>
      <dsp:spPr>
        <a:xfrm>
          <a:off x="452045" y="233236"/>
          <a:ext cx="452046" cy="116618"/>
        </a:xfrm>
        <a:prstGeom prst="trapezoid">
          <a:avLst>
            <a:gd name="adj" fmla="val 64605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531154" y="233236"/>
        <a:ext cx="293829" cy="116618"/>
      </dsp:txXfrm>
    </dsp:sp>
    <dsp:sp modelId="{83EEDB6C-3093-4A45-ABBE-38DAC392B1C7}">
      <dsp:nvSpPr>
        <dsp:cNvPr id="0" name=""/>
        <dsp:cNvSpPr/>
      </dsp:nvSpPr>
      <dsp:spPr>
        <a:xfrm>
          <a:off x="376704" y="349854"/>
          <a:ext cx="602728" cy="116618"/>
        </a:xfrm>
        <a:prstGeom prst="trapezoid">
          <a:avLst>
            <a:gd name="adj" fmla="val 64605"/>
          </a:avLst>
        </a:prstGeom>
        <a:solidFill>
          <a:schemeClr val="accent4">
            <a:hueOff val="3675334"/>
            <a:satOff val="-15291"/>
            <a:lumOff val="36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482182" y="349854"/>
        <a:ext cx="391773" cy="116618"/>
      </dsp:txXfrm>
    </dsp:sp>
    <dsp:sp modelId="{2313CCEA-5BDE-458E-8523-6378A6A8AE13}">
      <dsp:nvSpPr>
        <dsp:cNvPr id="0" name=""/>
        <dsp:cNvSpPr/>
      </dsp:nvSpPr>
      <dsp:spPr>
        <a:xfrm>
          <a:off x="301363" y="466472"/>
          <a:ext cx="753410" cy="116618"/>
        </a:xfrm>
        <a:prstGeom prst="trapezoid">
          <a:avLst>
            <a:gd name="adj" fmla="val 64605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433210" y="466472"/>
        <a:ext cx="489716" cy="116618"/>
      </dsp:txXfrm>
    </dsp:sp>
    <dsp:sp modelId="{44A133EE-3195-40F6-A355-3035F7494BAB}">
      <dsp:nvSpPr>
        <dsp:cNvPr id="0" name=""/>
        <dsp:cNvSpPr/>
      </dsp:nvSpPr>
      <dsp:spPr>
        <a:xfrm>
          <a:off x="226022" y="583091"/>
          <a:ext cx="904092" cy="116618"/>
        </a:xfrm>
        <a:prstGeom prst="trapezoid">
          <a:avLst>
            <a:gd name="adj" fmla="val 64605"/>
          </a:avLst>
        </a:prstGeom>
        <a:solidFill>
          <a:schemeClr val="accent4">
            <a:hueOff val="6125556"/>
            <a:satOff val="-25486"/>
            <a:lumOff val="60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384239" y="583091"/>
        <a:ext cx="587659" cy="116618"/>
      </dsp:txXfrm>
    </dsp:sp>
    <dsp:sp modelId="{F86213F0-DC30-4AF4-92AA-E69B620BEEED}">
      <dsp:nvSpPr>
        <dsp:cNvPr id="0" name=""/>
        <dsp:cNvSpPr/>
      </dsp:nvSpPr>
      <dsp:spPr>
        <a:xfrm>
          <a:off x="150682" y="699709"/>
          <a:ext cx="1054773" cy="116618"/>
        </a:xfrm>
        <a:prstGeom prst="trapezoid">
          <a:avLst>
            <a:gd name="adj" fmla="val 64605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335267" y="699709"/>
        <a:ext cx="685603" cy="116618"/>
      </dsp:txXfrm>
    </dsp:sp>
    <dsp:sp modelId="{1A7D1127-47EB-4698-BB9B-EDAADA05B242}">
      <dsp:nvSpPr>
        <dsp:cNvPr id="0" name=""/>
        <dsp:cNvSpPr/>
      </dsp:nvSpPr>
      <dsp:spPr>
        <a:xfrm>
          <a:off x="75340" y="816327"/>
          <a:ext cx="1205456" cy="116618"/>
        </a:xfrm>
        <a:prstGeom prst="trapezoid">
          <a:avLst>
            <a:gd name="adj" fmla="val 64605"/>
          </a:avLst>
        </a:prstGeom>
        <a:solidFill>
          <a:schemeClr val="accent4">
            <a:hueOff val="8575779"/>
            <a:satOff val="-35680"/>
            <a:lumOff val="84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286295" y="816327"/>
        <a:ext cx="783546" cy="116618"/>
      </dsp:txXfrm>
    </dsp:sp>
    <dsp:sp modelId="{D89874EE-2D5A-499F-AA6A-55E3A521788A}">
      <dsp:nvSpPr>
        <dsp:cNvPr id="0" name=""/>
        <dsp:cNvSpPr/>
      </dsp:nvSpPr>
      <dsp:spPr>
        <a:xfrm>
          <a:off x="0" y="932945"/>
          <a:ext cx="1356137" cy="116618"/>
        </a:xfrm>
        <a:prstGeom prst="trapezoid">
          <a:avLst>
            <a:gd name="adj" fmla="val 64605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 dirty="0"/>
        </a:p>
      </dsp:txBody>
      <dsp:txXfrm>
        <a:off x="237324" y="932945"/>
        <a:ext cx="881489" cy="11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7.png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304744"/>
            <a:ext cx="114187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魏晋南北朝の文化①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貴族の出現、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均田制、江南開発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92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魏晋南北朝③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503547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魏晋南北朝時代の貴族とは何か？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そしてなぜ貴族が台頭したのか？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81209"/>
            <a:ext cx="56314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魏晋南北朝時代の文化①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8" y="845995"/>
            <a:ext cx="36109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「貴族」の出現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235090" y="1610781"/>
            <a:ext cx="234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九品中正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2578813" y="1610780"/>
            <a:ext cx="8640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地方人を９品等にわけて、それに応じて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役職を与える官吏登用法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7936753-A65B-484F-AF4B-A4B71518BFAA}"/>
              </a:ext>
            </a:extLst>
          </p:cNvPr>
          <p:cNvSpPr txBox="1"/>
          <p:nvPr/>
        </p:nvSpPr>
        <p:spPr>
          <a:xfrm>
            <a:off x="4406509" y="2687998"/>
            <a:ext cx="7181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役人と豪族との癒着で上級官僚を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豪族が支配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B490C9-CA8B-4F8A-B09D-AD266C9BA785}"/>
              </a:ext>
            </a:extLst>
          </p:cNvPr>
          <p:cNvSpPr txBox="1"/>
          <p:nvPr/>
        </p:nvSpPr>
        <p:spPr>
          <a:xfrm>
            <a:off x="313788" y="3765216"/>
            <a:ext cx="43198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土地改革（均田制）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20D16C8-49B2-42C9-A6CC-5873F897D2FF}"/>
              </a:ext>
            </a:extLst>
          </p:cNvPr>
          <p:cNvSpPr txBox="1"/>
          <p:nvPr/>
        </p:nvSpPr>
        <p:spPr>
          <a:xfrm>
            <a:off x="313788" y="4508094"/>
            <a:ext cx="2343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均田制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CFE4C2E-0C0A-47FC-876C-042EDA402820}"/>
              </a:ext>
            </a:extLst>
          </p:cNvPr>
          <p:cNvSpPr txBox="1"/>
          <p:nvPr/>
        </p:nvSpPr>
        <p:spPr>
          <a:xfrm>
            <a:off x="2250039" y="4508093"/>
            <a:ext cx="796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国が農民に国有地を分け与えて徴税を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管理する制度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272BCEF-B1E9-4EAC-8475-B57717BFEDE0}"/>
              </a:ext>
            </a:extLst>
          </p:cNvPr>
          <p:cNvSpPr txBox="1"/>
          <p:nvPr/>
        </p:nvSpPr>
        <p:spPr>
          <a:xfrm>
            <a:off x="4053152" y="5585311"/>
            <a:ext cx="6888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豪族の大土地所有を制限しょう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としたが効果は限定的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8907694" y="5608852"/>
            <a:ext cx="1828800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1030741" y="-1"/>
            <a:ext cx="10027119" cy="6854413"/>
          </a:xfrm>
          <a:prstGeom prst="frame">
            <a:avLst>
              <a:gd name="adj1" fmla="val 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17D7F9-ADB0-41C0-8D1E-F7C29B9350E4}"/>
              </a:ext>
            </a:extLst>
          </p:cNvPr>
          <p:cNvSpPr/>
          <p:nvPr/>
        </p:nvSpPr>
        <p:spPr>
          <a:xfrm>
            <a:off x="120296" y="1746606"/>
            <a:ext cx="11715735" cy="49200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豪族の荘園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DAA1FD0-2BD8-4FCE-BA8D-A254CC5A6C93}"/>
              </a:ext>
            </a:extLst>
          </p:cNvPr>
          <p:cNvGrpSpPr/>
          <p:nvPr/>
        </p:nvGrpSpPr>
        <p:grpSpPr>
          <a:xfrm>
            <a:off x="182194" y="2582396"/>
            <a:ext cx="2253587" cy="1892201"/>
            <a:chOff x="329322" y="2244919"/>
            <a:chExt cx="2253587" cy="189220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B84A3BAF-F7E9-471D-8CC6-5606DBA1D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322" y="2244919"/>
              <a:ext cx="2057539" cy="1594593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CC1016A-524A-450B-AEEA-A8E652C3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9886" y="2681353"/>
              <a:ext cx="1063023" cy="1063023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AC9B8DC3-CDFF-4B94-9381-0A565EAE85D9}"/>
                </a:ext>
              </a:extLst>
            </p:cNvPr>
            <p:cNvSpPr/>
            <p:nvPr/>
          </p:nvSpPr>
          <p:spPr>
            <a:xfrm>
              <a:off x="551235" y="3541696"/>
              <a:ext cx="1613712" cy="5954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豪族</a:t>
              </a:r>
              <a:endPara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919893D-6BA7-4002-A70F-8FF1CF6B2CC7}"/>
              </a:ext>
            </a:extLst>
          </p:cNvPr>
          <p:cNvSpPr txBox="1"/>
          <p:nvPr/>
        </p:nvSpPr>
        <p:spPr>
          <a:xfrm>
            <a:off x="120297" y="174249"/>
            <a:ext cx="5387286" cy="7078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魏晋南北朝時代の動乱</a:t>
            </a:r>
            <a:endParaRPr kumimoji="1" lang="ja-JP" altLang="en-US" sz="40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E7A748F-9933-45A1-8F32-68B298C4E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041" y="-94984"/>
            <a:ext cx="1160896" cy="1079633"/>
          </a:xfrm>
          <a:prstGeom prst="rect">
            <a:avLst/>
          </a:prstGeom>
        </p:spPr>
      </p:pic>
      <p:sp>
        <p:nvSpPr>
          <p:cNvPr id="27" name="矢印: 下 26">
            <a:extLst>
              <a:ext uri="{FF2B5EF4-FFF2-40B4-BE49-F238E27FC236}">
                <a16:creationId xmlns:a16="http://schemas.microsoft.com/office/drawing/2014/main" id="{FDE5F5E9-DBEB-4D65-BAF4-54CCF17932A5}"/>
              </a:ext>
            </a:extLst>
          </p:cNvPr>
          <p:cNvSpPr/>
          <p:nvPr/>
        </p:nvSpPr>
        <p:spPr>
          <a:xfrm rot="10800000">
            <a:off x="2162302" y="1314479"/>
            <a:ext cx="807659" cy="355404"/>
          </a:xfrm>
          <a:prstGeom prst="down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4093BB89-0FEE-4BA6-B53D-286CE20DBA90}"/>
              </a:ext>
            </a:extLst>
          </p:cNvPr>
          <p:cNvSpPr/>
          <p:nvPr/>
        </p:nvSpPr>
        <p:spPr>
          <a:xfrm>
            <a:off x="3358948" y="1000287"/>
            <a:ext cx="6472719" cy="585970"/>
          </a:xfrm>
          <a:prstGeom prst="wedgeRectCallout">
            <a:avLst>
              <a:gd name="adj1" fmla="val -56362"/>
              <a:gd name="adj2" fmla="val 204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豪族が村々を自衛するように</a:t>
            </a: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FF036C06-8860-451E-9365-21F363E96920}"/>
              </a:ext>
            </a:extLst>
          </p:cNvPr>
          <p:cNvSpPr/>
          <p:nvPr/>
        </p:nvSpPr>
        <p:spPr>
          <a:xfrm>
            <a:off x="2159850" y="921653"/>
            <a:ext cx="807659" cy="35540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9C5C9F4-DAB9-4EA9-9802-CD2EEAB8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720" y="278564"/>
            <a:ext cx="1387867" cy="138786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02E87B3-32D0-4EB6-B050-6C38E8BA8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788" y="2150341"/>
            <a:ext cx="1936353" cy="1442583"/>
          </a:xfrm>
          <a:prstGeom prst="rect">
            <a:avLst/>
          </a:prstGeom>
        </p:spPr>
      </p:pic>
      <p:sp>
        <p:nvSpPr>
          <p:cNvPr id="32" name="矢印: 右 31">
            <a:extLst>
              <a:ext uri="{FF2B5EF4-FFF2-40B4-BE49-F238E27FC236}">
                <a16:creationId xmlns:a16="http://schemas.microsoft.com/office/drawing/2014/main" id="{4142DB38-7B91-4E8B-861F-75F2B8A35DC7}"/>
              </a:ext>
            </a:extLst>
          </p:cNvPr>
          <p:cNvSpPr/>
          <p:nvPr/>
        </p:nvSpPr>
        <p:spPr>
          <a:xfrm>
            <a:off x="2572499" y="2450728"/>
            <a:ext cx="2125402" cy="15945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買収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AA56AA3F-D67B-4B6D-8AB3-E5A4E59707D7}"/>
              </a:ext>
            </a:extLst>
          </p:cNvPr>
          <p:cNvGrpSpPr/>
          <p:nvPr/>
        </p:nvGrpSpPr>
        <p:grpSpPr>
          <a:xfrm>
            <a:off x="6686505" y="1882018"/>
            <a:ext cx="1880612" cy="1871251"/>
            <a:chOff x="6096000" y="1913206"/>
            <a:chExt cx="1880612" cy="1871251"/>
          </a:xfrm>
        </p:grpSpPr>
        <p:sp>
          <p:nvSpPr>
            <p:cNvPr id="13" name="吹き出し: 四角形 12">
              <a:extLst>
                <a:ext uri="{FF2B5EF4-FFF2-40B4-BE49-F238E27FC236}">
                  <a16:creationId xmlns:a16="http://schemas.microsoft.com/office/drawing/2014/main" id="{27516BA7-7259-4C0C-A71D-D8C9A56C92A5}"/>
                </a:ext>
              </a:extLst>
            </p:cNvPr>
            <p:cNvSpPr/>
            <p:nvPr/>
          </p:nvSpPr>
          <p:spPr>
            <a:xfrm>
              <a:off x="6096000" y="1913206"/>
              <a:ext cx="1880612" cy="1871251"/>
            </a:xfrm>
            <a:prstGeom prst="wedgeRectCallout">
              <a:avLst>
                <a:gd name="adj1" fmla="val -71301"/>
                <a:gd name="adj2" fmla="val 2050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ja-JP" altLang="en-US" sz="36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貧困化</a:t>
              </a:r>
              <a:endPara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0C8C3F5-9690-47FB-A0A0-5B3A361D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387" y="1938033"/>
              <a:ext cx="1229368" cy="1304369"/>
            </a:xfrm>
            <a:prstGeom prst="rect">
              <a:avLst/>
            </a:prstGeom>
          </p:spPr>
        </p:pic>
      </p:grp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2AB2C4A-3D08-436C-B5FB-6A2D6F5595B9}"/>
              </a:ext>
            </a:extLst>
          </p:cNvPr>
          <p:cNvSpPr/>
          <p:nvPr/>
        </p:nvSpPr>
        <p:spPr>
          <a:xfrm>
            <a:off x="4888887" y="3123123"/>
            <a:ext cx="1304154" cy="10630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荒廃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売却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4ACBC05-D7A1-45DF-916B-A8008E04BA41}"/>
              </a:ext>
            </a:extLst>
          </p:cNvPr>
          <p:cNvGrpSpPr/>
          <p:nvPr/>
        </p:nvGrpSpPr>
        <p:grpSpPr>
          <a:xfrm>
            <a:off x="8798964" y="2025519"/>
            <a:ext cx="2645037" cy="1646622"/>
            <a:chOff x="1384737" y="4794890"/>
            <a:chExt cx="2645037" cy="1646622"/>
          </a:xfrm>
        </p:grpSpPr>
        <p:sp>
          <p:nvSpPr>
            <p:cNvPr id="7" name="吹き出し: 四角形 6">
              <a:extLst>
                <a:ext uri="{FF2B5EF4-FFF2-40B4-BE49-F238E27FC236}">
                  <a16:creationId xmlns:a16="http://schemas.microsoft.com/office/drawing/2014/main" id="{6973A3D6-28EB-43A6-AAD3-FF672BDA9762}"/>
                </a:ext>
              </a:extLst>
            </p:cNvPr>
            <p:cNvSpPr/>
            <p:nvPr/>
          </p:nvSpPr>
          <p:spPr>
            <a:xfrm>
              <a:off x="1384737" y="4794890"/>
              <a:ext cx="2645037" cy="1584251"/>
            </a:xfrm>
            <a:prstGeom prst="wedgeRectCallout">
              <a:avLst>
                <a:gd name="adj1" fmla="val -64641"/>
                <a:gd name="adj2" fmla="val 2059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DFDD8A0-03A2-4FDE-B91B-D4CB53162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7472" y="4836520"/>
              <a:ext cx="1069160" cy="1132885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EF7BA5C-A044-4E6E-B0D0-36AAEA9C5B09}"/>
                </a:ext>
              </a:extLst>
            </p:cNvPr>
            <p:cNvSpPr txBox="1"/>
            <p:nvPr/>
          </p:nvSpPr>
          <p:spPr>
            <a:xfrm>
              <a:off x="2756268" y="5839231"/>
              <a:ext cx="1078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戦争</a:t>
              </a:r>
              <a:endPara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B7CF706-A641-4ABA-B685-F19EB5B8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4830" y="4803641"/>
              <a:ext cx="1160896" cy="1079633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32F90B0-7C36-4C56-AA1F-2E141C05AE99}"/>
                </a:ext>
              </a:extLst>
            </p:cNvPr>
            <p:cNvSpPr txBox="1"/>
            <p:nvPr/>
          </p:nvSpPr>
          <p:spPr>
            <a:xfrm>
              <a:off x="1533796" y="5856737"/>
              <a:ext cx="1078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災害</a:t>
              </a:r>
            </a:p>
          </p:txBody>
        </p:sp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097ED552-7808-4481-BDAF-1640FABA9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707" y="2307980"/>
            <a:ext cx="1063499" cy="1380867"/>
          </a:xfrm>
          <a:prstGeom prst="rect">
            <a:avLst/>
          </a:prstGeom>
        </p:spPr>
      </p:pic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B75A4D0A-23D9-4937-A648-DD156AD4625F}"/>
              </a:ext>
            </a:extLst>
          </p:cNvPr>
          <p:cNvSpPr/>
          <p:nvPr/>
        </p:nvSpPr>
        <p:spPr>
          <a:xfrm>
            <a:off x="7611909" y="4878596"/>
            <a:ext cx="3042015" cy="1125315"/>
          </a:xfrm>
          <a:prstGeom prst="wedgeRectCallout">
            <a:avLst>
              <a:gd name="adj1" fmla="val -66658"/>
              <a:gd name="adj2" fmla="val -166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奴隷・小作人に貸し出す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096431B-55A2-42EA-8AAE-1B4D5159E9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4704" y="4238287"/>
            <a:ext cx="2330603" cy="229581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D30E1B0-74C8-4BE6-8A46-A2D977AC2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8241" y="4637559"/>
            <a:ext cx="1607391" cy="1607391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505070ED-F164-4BFC-B59B-867D4EBEA72B}"/>
              </a:ext>
            </a:extLst>
          </p:cNvPr>
          <p:cNvSpPr/>
          <p:nvPr/>
        </p:nvSpPr>
        <p:spPr>
          <a:xfrm rot="1815602">
            <a:off x="2284334" y="4190149"/>
            <a:ext cx="2352175" cy="128567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貸し出す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3" name="矢印: 左 42">
            <a:extLst>
              <a:ext uri="{FF2B5EF4-FFF2-40B4-BE49-F238E27FC236}">
                <a16:creationId xmlns:a16="http://schemas.microsoft.com/office/drawing/2014/main" id="{6C75A0EC-79AE-48FD-9F49-F6D230E6C257}"/>
              </a:ext>
            </a:extLst>
          </p:cNvPr>
          <p:cNvSpPr/>
          <p:nvPr/>
        </p:nvSpPr>
        <p:spPr>
          <a:xfrm rot="1808785">
            <a:off x="1470228" y="4966203"/>
            <a:ext cx="2640004" cy="1326171"/>
          </a:xfrm>
          <a:prstGeom prst="lef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納品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53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 11">
            <a:extLst>
              <a:ext uri="{FF2B5EF4-FFF2-40B4-BE49-F238E27FC236}">
                <a16:creationId xmlns:a16="http://schemas.microsoft.com/office/drawing/2014/main" id="{6BA8159A-93BA-4028-BF46-0940DEC2C22C}"/>
              </a:ext>
            </a:extLst>
          </p:cNvPr>
          <p:cNvSpPr/>
          <p:nvPr/>
        </p:nvSpPr>
        <p:spPr>
          <a:xfrm>
            <a:off x="87370" y="113016"/>
            <a:ext cx="11906156" cy="65961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340E6E-3536-405C-ABD8-4F74AA459BA9}"/>
              </a:ext>
            </a:extLst>
          </p:cNvPr>
          <p:cNvSpPr txBox="1"/>
          <p:nvPr/>
        </p:nvSpPr>
        <p:spPr>
          <a:xfrm>
            <a:off x="87370" y="103407"/>
            <a:ext cx="22163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九品中正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187FA4-A19D-422C-90A8-9977FE4CFBF0}"/>
              </a:ext>
            </a:extLst>
          </p:cNvPr>
          <p:cNvSpPr/>
          <p:nvPr/>
        </p:nvSpPr>
        <p:spPr>
          <a:xfrm>
            <a:off x="1266793" y="981341"/>
            <a:ext cx="2351331" cy="24818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政府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2B751A-1770-4514-AB71-2EC103C6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80732" y="1611649"/>
            <a:ext cx="1521347" cy="152134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7F5381-D95E-41FC-A781-1F7C57AF15EE}"/>
              </a:ext>
            </a:extLst>
          </p:cNvPr>
          <p:cNvSpPr/>
          <p:nvPr/>
        </p:nvSpPr>
        <p:spPr>
          <a:xfrm>
            <a:off x="6010383" y="2650733"/>
            <a:ext cx="5691882" cy="39760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CDC82DD-36C2-4B14-B4BF-EF065AD2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119" y="5143205"/>
            <a:ext cx="1001277" cy="1263440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1092D856-7550-4399-A965-6AB3E67AB348}"/>
              </a:ext>
            </a:extLst>
          </p:cNvPr>
          <p:cNvSpPr/>
          <p:nvPr/>
        </p:nvSpPr>
        <p:spPr>
          <a:xfrm rot="1315396">
            <a:off x="3545856" y="2186708"/>
            <a:ext cx="2740049" cy="14915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任命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D6490C1-A51C-46E8-BD90-23C63CDC4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06" y="2866043"/>
            <a:ext cx="1263440" cy="1263440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95F2165A-F1DA-4F88-91DF-0E0B78379749}"/>
              </a:ext>
            </a:extLst>
          </p:cNvPr>
          <p:cNvSpPr/>
          <p:nvPr/>
        </p:nvSpPr>
        <p:spPr>
          <a:xfrm>
            <a:off x="6040448" y="1690571"/>
            <a:ext cx="3051868" cy="721068"/>
          </a:xfrm>
          <a:prstGeom prst="wedgeRectCallout">
            <a:avLst>
              <a:gd name="adj1" fmla="val -28380"/>
              <a:gd name="adj2" fmla="val 1079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中正</a:t>
            </a:r>
            <a:r>
              <a:rPr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（役人）</a:t>
            </a:r>
            <a:endParaRPr kumimoji="1" lang="ja-JP" altLang="en-US" sz="36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8449514-6C07-4090-A0B4-5DAAD3D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12" y="5143205"/>
            <a:ext cx="1001277" cy="126344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6A8F3E2-9994-4CDC-98C6-59C9DDDF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305" y="5143205"/>
            <a:ext cx="1001277" cy="1263440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47A51EBF-85EE-4B6D-8495-E4831EEAF13B}"/>
              </a:ext>
            </a:extLst>
          </p:cNvPr>
          <p:cNvSpPr/>
          <p:nvPr/>
        </p:nvSpPr>
        <p:spPr>
          <a:xfrm rot="20982262">
            <a:off x="6396955" y="4039381"/>
            <a:ext cx="858548" cy="1286034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査定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F5E01ABB-C301-4D9B-B736-7C8DD63FDE3A}"/>
              </a:ext>
            </a:extLst>
          </p:cNvPr>
          <p:cNvSpPr/>
          <p:nvPr/>
        </p:nvSpPr>
        <p:spPr>
          <a:xfrm rot="18412933">
            <a:off x="7474245" y="3569471"/>
            <a:ext cx="858548" cy="203514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査定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8D2EFB33-57B9-4867-A853-3F3143306B88}"/>
              </a:ext>
            </a:extLst>
          </p:cNvPr>
          <p:cNvSpPr/>
          <p:nvPr/>
        </p:nvSpPr>
        <p:spPr>
          <a:xfrm rot="17860306">
            <a:off x="8403690" y="2501294"/>
            <a:ext cx="858548" cy="381330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査定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5D0961-A9B3-4347-BB1B-66139B00A524}"/>
              </a:ext>
            </a:extLst>
          </p:cNvPr>
          <p:cNvSpPr txBox="1"/>
          <p:nvPr/>
        </p:nvSpPr>
        <p:spPr>
          <a:xfrm>
            <a:off x="6443588" y="6062001"/>
            <a:ext cx="919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一等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F660036-3C07-423A-90D7-6F3D23827D4A}"/>
              </a:ext>
            </a:extLst>
          </p:cNvPr>
          <p:cNvSpPr txBox="1"/>
          <p:nvPr/>
        </p:nvSpPr>
        <p:spPr>
          <a:xfrm>
            <a:off x="8426886" y="6071976"/>
            <a:ext cx="919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五等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F101EF7-E18B-4BB1-83DA-9E1EDB1D0DA4}"/>
              </a:ext>
            </a:extLst>
          </p:cNvPr>
          <p:cNvSpPr txBox="1"/>
          <p:nvPr/>
        </p:nvSpPr>
        <p:spPr>
          <a:xfrm>
            <a:off x="10394521" y="6062001"/>
            <a:ext cx="919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九等</a:t>
            </a:r>
          </a:p>
        </p:txBody>
      </p:sp>
      <p:graphicFrame>
        <p:nvGraphicFramePr>
          <p:cNvPr id="9" name="図表 8">
            <a:extLst>
              <a:ext uri="{FF2B5EF4-FFF2-40B4-BE49-F238E27FC236}">
                <a16:creationId xmlns:a16="http://schemas.microsoft.com/office/drawing/2014/main" id="{BE9F7755-D78D-47B0-83C9-8B5B46781E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090380"/>
              </p:ext>
            </p:extLst>
          </p:nvPr>
        </p:nvGraphicFramePr>
        <p:xfrm>
          <a:off x="9323014" y="2820569"/>
          <a:ext cx="2036568" cy="139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E18A17-026F-42DD-8A98-9785CC63E9BF}"/>
              </a:ext>
            </a:extLst>
          </p:cNvPr>
          <p:cNvSpPr txBox="1"/>
          <p:nvPr/>
        </p:nvSpPr>
        <p:spPr>
          <a:xfrm>
            <a:off x="9505999" y="3032796"/>
            <a:ext cx="1666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１～９品等</a:t>
            </a:r>
          </a:p>
        </p:txBody>
      </p:sp>
      <p:sp>
        <p:nvSpPr>
          <p:cNvPr id="30" name="矢印: 上向き折線 29">
            <a:extLst>
              <a:ext uri="{FF2B5EF4-FFF2-40B4-BE49-F238E27FC236}">
                <a16:creationId xmlns:a16="http://schemas.microsoft.com/office/drawing/2014/main" id="{F24D6E3F-E527-4321-A708-2FC244BFACF3}"/>
              </a:ext>
            </a:extLst>
          </p:cNvPr>
          <p:cNvSpPr/>
          <p:nvPr/>
        </p:nvSpPr>
        <p:spPr>
          <a:xfrm rot="5400000">
            <a:off x="2466272" y="2955497"/>
            <a:ext cx="3334756" cy="3924695"/>
          </a:xfrm>
          <a:prstGeom prst="bentUpArrow">
            <a:avLst>
              <a:gd name="adj1" fmla="val 20537"/>
              <a:gd name="adj2" fmla="val 21101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79F310-20CF-44C9-8C93-7B0AC4B0936E}"/>
              </a:ext>
            </a:extLst>
          </p:cNvPr>
          <p:cNvSpPr txBox="1"/>
          <p:nvPr/>
        </p:nvSpPr>
        <p:spPr>
          <a:xfrm>
            <a:off x="2202852" y="3531954"/>
            <a:ext cx="677108" cy="2977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品等に応じた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7AF454-FF96-4BC2-A3E8-0746E91E1AD1}"/>
              </a:ext>
            </a:extLst>
          </p:cNvPr>
          <p:cNvSpPr txBox="1"/>
          <p:nvPr/>
        </p:nvSpPr>
        <p:spPr>
          <a:xfrm>
            <a:off x="2672928" y="5584271"/>
            <a:ext cx="233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役職に推薦</a:t>
            </a:r>
          </a:p>
        </p:txBody>
      </p:sp>
    </p:spTree>
    <p:extLst>
      <p:ext uri="{BB962C8B-B14F-4D97-AF65-F5344CB8AC3E}">
        <p14:creationId xmlns:p14="http://schemas.microsoft.com/office/powerpoint/2010/main" val="346540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0F043D0-8A20-4EB0-A5A6-F7A508F4B736}"/>
              </a:ext>
            </a:extLst>
          </p:cNvPr>
          <p:cNvSpPr/>
          <p:nvPr/>
        </p:nvSpPr>
        <p:spPr>
          <a:xfrm>
            <a:off x="8583504" y="552951"/>
            <a:ext cx="3504868" cy="375941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199E2DC-3F70-439B-A961-2FE2EBB1EE26}"/>
              </a:ext>
            </a:extLst>
          </p:cNvPr>
          <p:cNvGrpSpPr/>
          <p:nvPr/>
        </p:nvGrpSpPr>
        <p:grpSpPr>
          <a:xfrm>
            <a:off x="95499" y="1110640"/>
            <a:ext cx="7381942" cy="5274936"/>
            <a:chOff x="87370" y="1110640"/>
            <a:chExt cx="7381942" cy="5274936"/>
          </a:xfrm>
        </p:grpSpPr>
        <p:sp>
          <p:nvSpPr>
            <p:cNvPr id="18" name="四角形 11">
              <a:extLst>
                <a:ext uri="{FF2B5EF4-FFF2-40B4-BE49-F238E27FC236}">
                  <a16:creationId xmlns:a16="http://schemas.microsoft.com/office/drawing/2014/main" id="{6BA8159A-93BA-4028-BF46-0940DEC2C22C}"/>
                </a:ext>
              </a:extLst>
            </p:cNvPr>
            <p:cNvSpPr/>
            <p:nvPr/>
          </p:nvSpPr>
          <p:spPr>
            <a:xfrm>
              <a:off x="87370" y="1818526"/>
              <a:ext cx="7381942" cy="4551452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dirty="0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3340E6E-3536-405C-ABD8-4F74AA459BA9}"/>
                </a:ext>
              </a:extLst>
            </p:cNvPr>
            <p:cNvSpPr txBox="1"/>
            <p:nvPr/>
          </p:nvSpPr>
          <p:spPr>
            <a:xfrm>
              <a:off x="95499" y="1110640"/>
              <a:ext cx="2216317" cy="7078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ja-JP" altLang="en-US" sz="40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九品中正</a:t>
              </a: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A9187FA4-A19D-422C-90A8-9977FE4CFBF0}"/>
                </a:ext>
              </a:extLst>
            </p:cNvPr>
            <p:cNvSpPr/>
            <p:nvPr/>
          </p:nvSpPr>
          <p:spPr>
            <a:xfrm>
              <a:off x="284092" y="1951952"/>
              <a:ext cx="1565736" cy="18608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政府</a:t>
              </a:r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72B751A-1770-4514-AB71-2EC103C6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01375" y="2555953"/>
              <a:ext cx="946866" cy="1066150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F7F5381-D95E-41FC-A781-1F7C57AF15EE}"/>
                </a:ext>
              </a:extLst>
            </p:cNvPr>
            <p:cNvSpPr/>
            <p:nvPr/>
          </p:nvSpPr>
          <p:spPr>
            <a:xfrm>
              <a:off x="3442819" y="3203630"/>
              <a:ext cx="3790188" cy="2981201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2400" b="1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地方</a:t>
              </a:r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  <a:p>
              <a:pPr algn="ctr"/>
              <a:endParaRPr kumimoji="1" lang="en-US" altLang="ja-JP" sz="24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1CDC82DD-36C2-4B14-B4BF-EF065AD2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1664" y="5072438"/>
              <a:ext cx="666744" cy="947303"/>
            </a:xfrm>
            <a:prstGeom prst="rect">
              <a:avLst/>
            </a:prstGeom>
          </p:spPr>
        </p:pic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1092D856-7550-4399-A965-6AB3E67AB348}"/>
                </a:ext>
              </a:extLst>
            </p:cNvPr>
            <p:cNvSpPr/>
            <p:nvPr/>
          </p:nvSpPr>
          <p:spPr>
            <a:xfrm rot="1315396">
              <a:off x="1801706" y="2855713"/>
              <a:ext cx="1824581" cy="1118310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任命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D6490C1-A51C-46E8-BD90-23C63CDC4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9305" y="3365065"/>
              <a:ext cx="841317" cy="947303"/>
            </a:xfrm>
            <a:prstGeom prst="rect">
              <a:avLst/>
            </a:prstGeom>
          </p:spPr>
        </p:pic>
        <p:sp>
          <p:nvSpPr>
            <p:cNvPr id="12" name="吹き出し: 四角形 11">
              <a:extLst>
                <a:ext uri="{FF2B5EF4-FFF2-40B4-BE49-F238E27FC236}">
                  <a16:creationId xmlns:a16="http://schemas.microsoft.com/office/drawing/2014/main" id="{95F2165A-F1DA-4F88-91DF-0E0B78379749}"/>
                </a:ext>
              </a:extLst>
            </p:cNvPr>
            <p:cNvSpPr/>
            <p:nvPr/>
          </p:nvSpPr>
          <p:spPr>
            <a:xfrm>
              <a:off x="3229014" y="2482421"/>
              <a:ext cx="3096415" cy="624611"/>
            </a:xfrm>
            <a:prstGeom prst="wedgeRectCallout">
              <a:avLst>
                <a:gd name="adj1" fmla="val -28380"/>
                <a:gd name="adj2" fmla="val 10798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中正</a:t>
              </a:r>
              <a:r>
                <a:rPr lang="ja-JP" altLang="en-US" sz="3600" b="1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（役人）</a:t>
              </a:r>
              <a:endParaRPr kumimoji="1"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8449514-6C07-4090-A0B4-5DAAD3DD0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4868" y="5072438"/>
              <a:ext cx="666744" cy="947303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6A8F3E2-9994-4CDC-98C6-59C9DDDFF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8073" y="5072438"/>
              <a:ext cx="666744" cy="947303"/>
            </a:xfrm>
            <a:prstGeom prst="rect">
              <a:avLst/>
            </a:prstGeom>
          </p:spPr>
        </p:pic>
        <p:sp>
          <p:nvSpPr>
            <p:cNvPr id="6" name="矢印: 下 5">
              <a:extLst>
                <a:ext uri="{FF2B5EF4-FFF2-40B4-BE49-F238E27FC236}">
                  <a16:creationId xmlns:a16="http://schemas.microsoft.com/office/drawing/2014/main" id="{47A51EBF-85EE-4B6D-8495-E4831EEAF13B}"/>
                </a:ext>
              </a:extLst>
            </p:cNvPr>
            <p:cNvSpPr/>
            <p:nvPr/>
          </p:nvSpPr>
          <p:spPr>
            <a:xfrm rot="20982262">
              <a:off x="3700235" y="4244812"/>
              <a:ext cx="571702" cy="964244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査定</a:t>
              </a:r>
              <a:endPara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5" name="矢印: 下 24">
              <a:extLst>
                <a:ext uri="{FF2B5EF4-FFF2-40B4-BE49-F238E27FC236}">
                  <a16:creationId xmlns:a16="http://schemas.microsoft.com/office/drawing/2014/main" id="{F5E01ABB-C301-4D9B-B736-7C8DD63FDE3A}"/>
                </a:ext>
              </a:extLst>
            </p:cNvPr>
            <p:cNvSpPr/>
            <p:nvPr/>
          </p:nvSpPr>
          <p:spPr>
            <a:xfrm rot="18412933">
              <a:off x="4381585" y="3977844"/>
              <a:ext cx="643723" cy="1355193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査定</a:t>
              </a:r>
              <a:endPara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6" name="矢印: 下 25">
              <a:extLst>
                <a:ext uri="{FF2B5EF4-FFF2-40B4-BE49-F238E27FC236}">
                  <a16:creationId xmlns:a16="http://schemas.microsoft.com/office/drawing/2014/main" id="{8D2EFB33-57B9-4867-A853-3F3143306B88}"/>
                </a:ext>
              </a:extLst>
            </p:cNvPr>
            <p:cNvSpPr/>
            <p:nvPr/>
          </p:nvSpPr>
          <p:spPr>
            <a:xfrm rot="17860306">
              <a:off x="5000496" y="3251527"/>
              <a:ext cx="643723" cy="2539256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査定</a:t>
              </a:r>
              <a:endPara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35D0961-A9B3-4347-BB1B-66139B00A524}"/>
                </a:ext>
              </a:extLst>
            </p:cNvPr>
            <p:cNvSpPr txBox="1"/>
            <p:nvPr/>
          </p:nvSpPr>
          <p:spPr>
            <a:xfrm>
              <a:off x="3731287" y="5761333"/>
              <a:ext cx="612574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ja-JP" altLang="en-US" sz="16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一等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F660036-3C07-423A-90D7-6F3D23827D4A}"/>
                </a:ext>
              </a:extLst>
            </p:cNvPr>
            <p:cNvSpPr txBox="1"/>
            <p:nvPr/>
          </p:nvSpPr>
          <p:spPr>
            <a:xfrm>
              <a:off x="5051953" y="5768812"/>
              <a:ext cx="612574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ja-JP" altLang="en-US" sz="16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五等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F101EF7-E18B-4BB1-83DA-9E1EDB1D0DA4}"/>
                </a:ext>
              </a:extLst>
            </p:cNvPr>
            <p:cNvSpPr txBox="1"/>
            <p:nvPr/>
          </p:nvSpPr>
          <p:spPr>
            <a:xfrm>
              <a:off x="6362189" y="5761333"/>
              <a:ext cx="612574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ja-JP" altLang="en-US" sz="16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九等</a:t>
              </a:r>
            </a:p>
          </p:txBody>
        </p:sp>
        <p:graphicFrame>
          <p:nvGraphicFramePr>
            <p:cNvPr id="9" name="図表 8">
              <a:extLst>
                <a:ext uri="{FF2B5EF4-FFF2-40B4-BE49-F238E27FC236}">
                  <a16:creationId xmlns:a16="http://schemas.microsoft.com/office/drawing/2014/main" id="{BE9F7755-D78D-47B0-83C9-8B5B46781E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97927110"/>
                </p:ext>
              </p:extLst>
            </p:nvPr>
          </p:nvGraphicFramePr>
          <p:xfrm>
            <a:off x="5648679" y="3330970"/>
            <a:ext cx="1356138" cy="10495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AE18A17-026F-42DD-8A98-9785CC63E9BF}"/>
                </a:ext>
              </a:extLst>
            </p:cNvPr>
            <p:cNvSpPr txBox="1"/>
            <p:nvPr/>
          </p:nvSpPr>
          <p:spPr>
            <a:xfrm>
              <a:off x="5770527" y="3490093"/>
              <a:ext cx="1109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１～９品等</a:t>
              </a:r>
            </a:p>
          </p:txBody>
        </p:sp>
        <p:sp>
          <p:nvSpPr>
            <p:cNvPr id="30" name="矢印: 上向き折線 29">
              <a:extLst>
                <a:ext uri="{FF2B5EF4-FFF2-40B4-BE49-F238E27FC236}">
                  <a16:creationId xmlns:a16="http://schemas.microsoft.com/office/drawing/2014/main" id="{F24D6E3F-E527-4321-A708-2FC244BFACF3}"/>
                </a:ext>
              </a:extLst>
            </p:cNvPr>
            <p:cNvSpPr/>
            <p:nvPr/>
          </p:nvSpPr>
          <p:spPr>
            <a:xfrm rot="5400000">
              <a:off x="942946" y="3596752"/>
              <a:ext cx="2500336" cy="2613430"/>
            </a:xfrm>
            <a:prstGeom prst="bentUpArrow">
              <a:avLst>
                <a:gd name="adj1" fmla="val 20537"/>
                <a:gd name="adj2" fmla="val 21101"/>
                <a:gd name="adj3" fmla="val 25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100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D79F310-20CF-44C9-8C93-7B0AC4B0936E}"/>
                </a:ext>
              </a:extLst>
            </p:cNvPr>
            <p:cNvSpPr txBox="1"/>
            <p:nvPr/>
          </p:nvSpPr>
          <p:spPr>
            <a:xfrm>
              <a:off x="906702" y="4152995"/>
              <a:ext cx="492443" cy="223258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品等に応じた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37AF454-FF96-4BC2-A3E8-0746E91E1AD1}"/>
                </a:ext>
              </a:extLst>
            </p:cNvPr>
            <p:cNvSpPr txBox="1"/>
            <p:nvPr/>
          </p:nvSpPr>
          <p:spPr>
            <a:xfrm>
              <a:off x="1215896" y="5414882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役職に推薦</a:t>
              </a:r>
            </a:p>
          </p:txBody>
        </p:sp>
      </p:grpSp>
      <p:sp>
        <p:nvSpPr>
          <p:cNvPr id="33" name="吹き出し: 下矢印 32">
            <a:extLst>
              <a:ext uri="{FF2B5EF4-FFF2-40B4-BE49-F238E27FC236}">
                <a16:creationId xmlns:a16="http://schemas.microsoft.com/office/drawing/2014/main" id="{5B2A7DF2-37ED-44A9-9DFD-0F89CFA11382}"/>
              </a:ext>
            </a:extLst>
          </p:cNvPr>
          <p:cNvSpPr/>
          <p:nvPr/>
        </p:nvSpPr>
        <p:spPr>
          <a:xfrm>
            <a:off x="2507933" y="390992"/>
            <a:ext cx="4907369" cy="2062731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豪族との癒着で</a:t>
            </a:r>
            <a:endParaRPr kumimoji="1" lang="en-US" altLang="ja-JP" sz="40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高品等は豪族が独占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3A5D20CF-F49A-42D7-9811-72259F728B8E}"/>
              </a:ext>
            </a:extLst>
          </p:cNvPr>
          <p:cNvSpPr/>
          <p:nvPr/>
        </p:nvSpPr>
        <p:spPr>
          <a:xfrm>
            <a:off x="7531929" y="643165"/>
            <a:ext cx="934948" cy="93494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2F6CB7-71B2-4EED-837B-6E7D9D36D38D}"/>
              </a:ext>
            </a:extLst>
          </p:cNvPr>
          <p:cNvSpPr txBox="1"/>
          <p:nvPr/>
        </p:nvSpPr>
        <p:spPr>
          <a:xfrm>
            <a:off x="8583504" y="747117"/>
            <a:ext cx="285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貴族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の出現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3577E39-2DF5-4EBF-95A9-B479665A9F3E}"/>
              </a:ext>
            </a:extLst>
          </p:cNvPr>
          <p:cNvSpPr txBox="1"/>
          <p:nvPr/>
        </p:nvSpPr>
        <p:spPr>
          <a:xfrm>
            <a:off x="8645643" y="1556270"/>
            <a:ext cx="3764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上級官僚として名門化した一族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F282BD63-B41F-428C-B208-00F807150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7168" y="2617571"/>
            <a:ext cx="2057539" cy="15945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9CB9666-B1F5-4673-A07B-FF3D0C26A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0936" y="14491"/>
            <a:ext cx="1059425" cy="10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5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02F690-3107-47DE-B73B-BC260CC25A55}"/>
              </a:ext>
            </a:extLst>
          </p:cNvPr>
          <p:cNvSpPr/>
          <p:nvPr/>
        </p:nvSpPr>
        <p:spPr>
          <a:xfrm>
            <a:off x="552893" y="499729"/>
            <a:ext cx="11089758" cy="59117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</a:t>
            </a:r>
            <a:endParaRPr kumimoji="1" lang="ja-JP" altLang="en-US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1419DE5-DC87-4230-B868-6C103054AB3E}"/>
              </a:ext>
            </a:extLst>
          </p:cNvPr>
          <p:cNvSpPr/>
          <p:nvPr/>
        </p:nvSpPr>
        <p:spPr>
          <a:xfrm>
            <a:off x="8019539" y="701749"/>
            <a:ext cx="3009014" cy="25837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荘園</a:t>
            </a:r>
            <a:endParaRPr kumimoji="1"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（私有地）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4AFA01-65B3-4A8F-BADF-5CCAFEA33637}"/>
              </a:ext>
            </a:extLst>
          </p:cNvPr>
          <p:cNvSpPr/>
          <p:nvPr/>
        </p:nvSpPr>
        <p:spPr>
          <a:xfrm>
            <a:off x="8019539" y="3585603"/>
            <a:ext cx="3009014" cy="2583712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荘園</a:t>
            </a:r>
            <a:endParaRPr kumimoji="1"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（私有地）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97FFFB54-3025-4113-BE50-517400F7CEA0}"/>
              </a:ext>
            </a:extLst>
          </p:cNvPr>
          <p:cNvSpPr/>
          <p:nvPr/>
        </p:nvSpPr>
        <p:spPr>
          <a:xfrm rot="648622">
            <a:off x="2326342" y="780819"/>
            <a:ext cx="5479099" cy="142282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調査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3F79022-B4A9-4044-854E-3CDC94125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118" y="446568"/>
            <a:ext cx="917098" cy="162678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E6A098F-18F0-4B68-9695-3CF3E247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24" y="1193277"/>
            <a:ext cx="1226263" cy="151157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0BB2F46-7189-43D5-B57D-D0E798CE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45" y="1729310"/>
            <a:ext cx="1849088" cy="2057399"/>
          </a:xfrm>
          <a:prstGeom prst="rect">
            <a:avLst/>
          </a:prstGeom>
        </p:spPr>
      </p:pic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B0D81FA7-DFF1-4B27-9778-83241C65593C}"/>
              </a:ext>
            </a:extLst>
          </p:cNvPr>
          <p:cNvSpPr/>
          <p:nvPr/>
        </p:nvSpPr>
        <p:spPr>
          <a:xfrm>
            <a:off x="2586571" y="2293462"/>
            <a:ext cx="3656305" cy="2083981"/>
          </a:xfrm>
          <a:prstGeom prst="wedgeRectCallout">
            <a:avLst>
              <a:gd name="adj1" fmla="val -68867"/>
              <a:gd name="adj2" fmla="val -2729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荘園には強く踏み入れられないから困ったな～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625596D-8F3D-4C98-A19E-2B51602DC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387" y="1988416"/>
            <a:ext cx="1226263" cy="120796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2AB2423-62F6-4104-A289-61ABDA911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783" y="4877459"/>
            <a:ext cx="1226263" cy="120796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4F3C0868-BA55-4E26-B743-D7961A281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650" y="2059198"/>
            <a:ext cx="1137179" cy="1137179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859FB26-4328-4B9B-A82B-B078B23B2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834" y="4948241"/>
            <a:ext cx="1137179" cy="1137179"/>
          </a:xfrm>
          <a:prstGeom prst="rect">
            <a:avLst/>
          </a:prstGeom>
        </p:spPr>
      </p:pic>
      <p:sp>
        <p:nvSpPr>
          <p:cNvPr id="37" name="吹き出し: 四角形 36">
            <a:extLst>
              <a:ext uri="{FF2B5EF4-FFF2-40B4-BE49-F238E27FC236}">
                <a16:creationId xmlns:a16="http://schemas.microsoft.com/office/drawing/2014/main" id="{AE6D60DA-9D33-4CFC-8D3E-E5ACE8DBA608}"/>
              </a:ext>
            </a:extLst>
          </p:cNvPr>
          <p:cNvSpPr/>
          <p:nvPr/>
        </p:nvSpPr>
        <p:spPr>
          <a:xfrm>
            <a:off x="1050863" y="4578392"/>
            <a:ext cx="3656305" cy="1216351"/>
          </a:xfrm>
          <a:prstGeom prst="wedgeRectCallout">
            <a:avLst>
              <a:gd name="adj1" fmla="val -40078"/>
              <a:gd name="adj2" fmla="val -11274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もっと安定した税収がほしいな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4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30">
            <a:extLst>
              <a:ext uri="{FF2B5EF4-FFF2-40B4-BE49-F238E27FC236}">
                <a16:creationId xmlns:a16="http://schemas.microsoft.com/office/drawing/2014/main" id="{37AE9F93-6482-C473-F164-9EE42C578DD3}"/>
              </a:ext>
            </a:extLst>
          </p:cNvPr>
          <p:cNvSpPr/>
          <p:nvPr/>
        </p:nvSpPr>
        <p:spPr>
          <a:xfrm>
            <a:off x="210016" y="1378528"/>
            <a:ext cx="11771968" cy="46288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官有地</a:t>
            </a:r>
          </a:p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（国有地）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4" name="正方形/長方形 30">
            <a:extLst>
              <a:ext uri="{FF2B5EF4-FFF2-40B4-BE49-F238E27FC236}">
                <a16:creationId xmlns:a16="http://schemas.microsoft.com/office/drawing/2014/main" id="{9D38F24B-29B5-CB24-F1D4-4F1A60AB89C4}"/>
              </a:ext>
            </a:extLst>
          </p:cNvPr>
          <p:cNvSpPr/>
          <p:nvPr/>
        </p:nvSpPr>
        <p:spPr>
          <a:xfrm>
            <a:off x="6092359" y="1476870"/>
            <a:ext cx="2824668" cy="2139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田畑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61A3994-4C74-C1AC-2D9A-CC398EF8F901}"/>
              </a:ext>
            </a:extLst>
          </p:cNvPr>
          <p:cNvSpPr txBox="1"/>
          <p:nvPr/>
        </p:nvSpPr>
        <p:spPr>
          <a:xfrm>
            <a:off x="210016" y="609087"/>
            <a:ext cx="1884895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均田制</a:t>
            </a:r>
            <a:endParaRPr kumimoji="1" lang="ja-JP" altLang="en-US" sz="4400" b="1" dirty="0">
              <a:solidFill>
                <a:srgbClr val="FF000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2" name="正方形/長方形 30">
            <a:extLst>
              <a:ext uri="{FF2B5EF4-FFF2-40B4-BE49-F238E27FC236}">
                <a16:creationId xmlns:a16="http://schemas.microsoft.com/office/drawing/2014/main" id="{7C10ACAE-ED81-7F96-31D6-B1CD1B2C1A07}"/>
              </a:ext>
            </a:extLst>
          </p:cNvPr>
          <p:cNvSpPr/>
          <p:nvPr/>
        </p:nvSpPr>
        <p:spPr>
          <a:xfrm>
            <a:off x="9507615" y="1490099"/>
            <a:ext cx="1418167" cy="2139106"/>
          </a:xfrm>
          <a:prstGeom prst="rect">
            <a:avLst/>
          </a:prstGeom>
          <a:solidFill>
            <a:srgbClr val="FF9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田畑</a:t>
            </a:r>
          </a:p>
        </p:txBody>
      </p:sp>
      <p:sp>
        <p:nvSpPr>
          <p:cNvPr id="24" name="正方形/長方形 30">
            <a:extLst>
              <a:ext uri="{FF2B5EF4-FFF2-40B4-BE49-F238E27FC236}">
                <a16:creationId xmlns:a16="http://schemas.microsoft.com/office/drawing/2014/main" id="{6F97D7BA-B027-71D6-28F9-6BAEE1AFEC86}"/>
              </a:ext>
            </a:extLst>
          </p:cNvPr>
          <p:cNvSpPr/>
          <p:nvPr/>
        </p:nvSpPr>
        <p:spPr>
          <a:xfrm>
            <a:off x="6092359" y="3766423"/>
            <a:ext cx="2824668" cy="21391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田畑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1850F03-1C69-06D4-9930-91904BA2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217" y="2006477"/>
            <a:ext cx="1062962" cy="168057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38B90B2-F5B3-B73A-F3AD-809C6EB8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554" y="2003306"/>
            <a:ext cx="740277" cy="1575057"/>
          </a:xfrm>
          <a:prstGeom prst="rect">
            <a:avLst/>
          </a:prstGeom>
        </p:spPr>
      </p:pic>
      <p:sp>
        <p:nvSpPr>
          <p:cNvPr id="34" name="矢印: 右 33">
            <a:extLst>
              <a:ext uri="{FF2B5EF4-FFF2-40B4-BE49-F238E27FC236}">
                <a16:creationId xmlns:a16="http://schemas.microsoft.com/office/drawing/2014/main" id="{7901EE5D-F02E-3CDF-60D1-DA1B2AA76F4A}"/>
              </a:ext>
            </a:extLst>
          </p:cNvPr>
          <p:cNvSpPr/>
          <p:nvPr/>
        </p:nvSpPr>
        <p:spPr>
          <a:xfrm rot="20531093">
            <a:off x="2208623" y="1878190"/>
            <a:ext cx="4374646" cy="1454524"/>
          </a:xfrm>
          <a:prstGeom prst="rightArrow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農民に土地を配布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9DF7FCB9-5295-7130-1ED4-A5F963CE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1310" y="3127055"/>
            <a:ext cx="2139107" cy="213910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AEEF511-55CD-DD32-3391-6FAD53F730E7}"/>
              </a:ext>
            </a:extLst>
          </p:cNvPr>
          <p:cNvSpPr txBox="1"/>
          <p:nvPr/>
        </p:nvSpPr>
        <p:spPr>
          <a:xfrm>
            <a:off x="692709" y="5136089"/>
            <a:ext cx="1402202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政府</a:t>
            </a:r>
          </a:p>
        </p:txBody>
      </p:sp>
      <p:sp>
        <p:nvSpPr>
          <p:cNvPr id="40" name="矢印: 左 39">
            <a:extLst>
              <a:ext uri="{FF2B5EF4-FFF2-40B4-BE49-F238E27FC236}">
                <a16:creationId xmlns:a16="http://schemas.microsoft.com/office/drawing/2014/main" id="{4098A0E2-15C9-80FE-459E-5D0538822364}"/>
              </a:ext>
            </a:extLst>
          </p:cNvPr>
          <p:cNvSpPr/>
          <p:nvPr/>
        </p:nvSpPr>
        <p:spPr>
          <a:xfrm rot="20549019">
            <a:off x="2685688" y="3089805"/>
            <a:ext cx="3111396" cy="1512677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納税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3ED95BD-A692-32E1-4A2E-F653015A2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497" y="3598191"/>
            <a:ext cx="903819" cy="838292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33ACF036-E422-E667-F39F-6456E727F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54" y="2990067"/>
            <a:ext cx="903819" cy="83829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F4DC470-3111-A90F-13EE-A22B8E0A4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173" y="4235826"/>
            <a:ext cx="879038" cy="1643062"/>
          </a:xfrm>
          <a:prstGeom prst="rect">
            <a:avLst/>
          </a:prstGeom>
        </p:spPr>
      </p:pic>
      <p:sp>
        <p:nvSpPr>
          <p:cNvPr id="53" name="吹き出し: 四角形 52">
            <a:extLst>
              <a:ext uri="{FF2B5EF4-FFF2-40B4-BE49-F238E27FC236}">
                <a16:creationId xmlns:a16="http://schemas.microsoft.com/office/drawing/2014/main" id="{37210410-0EED-1804-72F2-EBA3CF832EFD}"/>
              </a:ext>
            </a:extLst>
          </p:cNvPr>
          <p:cNvSpPr/>
          <p:nvPr/>
        </p:nvSpPr>
        <p:spPr>
          <a:xfrm>
            <a:off x="8239582" y="4328167"/>
            <a:ext cx="3279017" cy="707476"/>
          </a:xfrm>
          <a:prstGeom prst="wedgeRectCallout">
            <a:avLst>
              <a:gd name="adj1" fmla="val -63280"/>
              <a:gd name="adj2" fmla="val 2971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管理者が死亡</a:t>
            </a:r>
          </a:p>
        </p:txBody>
      </p:sp>
      <p:sp>
        <p:nvSpPr>
          <p:cNvPr id="55" name="矢印: 左 54">
            <a:extLst>
              <a:ext uri="{FF2B5EF4-FFF2-40B4-BE49-F238E27FC236}">
                <a16:creationId xmlns:a16="http://schemas.microsoft.com/office/drawing/2014/main" id="{3402FADD-69DB-07C4-C9FB-0DEE8B172900}"/>
              </a:ext>
            </a:extLst>
          </p:cNvPr>
          <p:cNvSpPr/>
          <p:nvPr/>
        </p:nvSpPr>
        <p:spPr>
          <a:xfrm>
            <a:off x="2312909" y="4662441"/>
            <a:ext cx="3715285" cy="1344954"/>
          </a:xfrm>
          <a:prstGeom prst="leftArrow">
            <a:avLst/>
          </a:prstGeom>
          <a:solidFill>
            <a:schemeClr val="bg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土地を返還</a:t>
            </a:r>
          </a:p>
        </p:txBody>
      </p:sp>
    </p:spTree>
    <p:extLst>
      <p:ext uri="{BB962C8B-B14F-4D97-AF65-F5344CB8AC3E}">
        <p14:creationId xmlns:p14="http://schemas.microsoft.com/office/powerpoint/2010/main" val="180556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32CFF3-17C9-4F43-8C30-31605FAF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02" y="60776"/>
            <a:ext cx="7265124" cy="67449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C5FB0AD-07C3-4F1D-9FE8-A4E5D4C0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249" y="1499640"/>
            <a:ext cx="1336286" cy="14196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BB2452-BBB0-417D-9E48-1004D55E6FDE}"/>
              </a:ext>
            </a:extLst>
          </p:cNvPr>
          <p:cNvSpPr txBox="1"/>
          <p:nvPr/>
        </p:nvSpPr>
        <p:spPr>
          <a:xfrm>
            <a:off x="4110925" y="2475130"/>
            <a:ext cx="110893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漢人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18A69EF-6F2E-46B7-8465-6B01A87A82B2}"/>
              </a:ext>
            </a:extLst>
          </p:cNvPr>
          <p:cNvSpPr/>
          <p:nvPr/>
        </p:nvSpPr>
        <p:spPr>
          <a:xfrm>
            <a:off x="5515967" y="1204190"/>
            <a:ext cx="2952958" cy="1174291"/>
          </a:xfrm>
          <a:prstGeom prst="wedgeRectCallout">
            <a:avLst>
              <a:gd name="adj1" fmla="val -63280"/>
              <a:gd name="adj2" fmla="val 2971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戦乱を避けて移住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AC0D911-2C76-4CCA-8027-C65B78D79D55}"/>
              </a:ext>
            </a:extLst>
          </p:cNvPr>
          <p:cNvSpPr/>
          <p:nvPr/>
        </p:nvSpPr>
        <p:spPr>
          <a:xfrm>
            <a:off x="5678277" y="3764668"/>
            <a:ext cx="1166951" cy="83326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5743095C-006B-444E-9FC5-4CD8CE69A2FA}"/>
              </a:ext>
            </a:extLst>
          </p:cNvPr>
          <p:cNvSpPr/>
          <p:nvPr/>
        </p:nvSpPr>
        <p:spPr>
          <a:xfrm rot="19098935">
            <a:off x="5214494" y="2876828"/>
            <a:ext cx="769386" cy="110495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9F6B7CE-32BC-4880-A858-2812133E4E80}"/>
              </a:ext>
            </a:extLst>
          </p:cNvPr>
          <p:cNvSpPr/>
          <p:nvPr/>
        </p:nvSpPr>
        <p:spPr>
          <a:xfrm>
            <a:off x="7087449" y="3429000"/>
            <a:ext cx="2022027" cy="735259"/>
          </a:xfrm>
          <a:prstGeom prst="wedgeRectCallout">
            <a:avLst>
              <a:gd name="adj1" fmla="val -63280"/>
              <a:gd name="adj2" fmla="val 2971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江南地域</a:t>
            </a: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EB795EA7-6994-477C-8071-E9C5776A2E4E}"/>
              </a:ext>
            </a:extLst>
          </p:cNvPr>
          <p:cNvSpPr/>
          <p:nvPr/>
        </p:nvSpPr>
        <p:spPr>
          <a:xfrm>
            <a:off x="5678277" y="4230570"/>
            <a:ext cx="4915790" cy="217881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豪族たちに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よって開発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440F02-7ACE-4AE8-B482-D88F9F2F2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207" y="5225247"/>
            <a:ext cx="1077505" cy="10775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CC64E9-91A3-4622-8D31-21E3B622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178" y="5108940"/>
            <a:ext cx="1166951" cy="11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9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341</Words>
  <Application>Microsoft Office PowerPoint</Application>
  <PresentationFormat>ワイド画面</PresentationFormat>
  <Paragraphs>115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904</cp:revision>
  <dcterms:created xsi:type="dcterms:W3CDTF">2019-06-25T21:59:19Z</dcterms:created>
  <dcterms:modified xsi:type="dcterms:W3CDTF">2024-02-03T07:32:06Z</dcterms:modified>
</cp:coreProperties>
</file>