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9"/>
  </p:notesMasterIdLst>
  <p:sldIdLst>
    <p:sldId id="519" r:id="rId2"/>
    <p:sldId id="796" r:id="rId3"/>
    <p:sldId id="797" r:id="rId4"/>
    <p:sldId id="798" r:id="rId5"/>
    <p:sldId id="800" r:id="rId6"/>
    <p:sldId id="801" r:id="rId7"/>
    <p:sldId id="799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91FE9"/>
    <a:srgbClr val="ED49ED"/>
    <a:srgbClr val="FF99CC"/>
    <a:srgbClr val="D9829C"/>
    <a:srgbClr val="B482DA"/>
    <a:srgbClr val="A86ED4"/>
    <a:srgbClr val="E9D7F3"/>
    <a:srgbClr val="ED49E1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9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143B066A-0B3F-4446-B644-A68E81C75C7B}"/>
    <pc:docChg chg="addSld delSld modSld">
      <pc:chgData name="" userId="4df855aef7cffa4d" providerId="LiveId" clId="{143B066A-0B3F-4446-B644-A68E81C75C7B}" dt="2024-02-02T08:16:17.317" v="96" actId="2696"/>
      <pc:docMkLst>
        <pc:docMk/>
      </pc:docMkLst>
      <pc:sldChg chg="modSp add">
        <pc:chgData name="" userId="4df855aef7cffa4d" providerId="LiveId" clId="{143B066A-0B3F-4446-B644-A68E81C75C7B}" dt="2024-02-02T07:10:41.293" v="95" actId="120"/>
        <pc:sldMkLst>
          <pc:docMk/>
          <pc:sldMk cId="849079194" sldId="519"/>
        </pc:sldMkLst>
        <pc:spChg chg="mod">
          <ac:chgData name="" userId="4df855aef7cffa4d" providerId="LiveId" clId="{143B066A-0B3F-4446-B644-A68E81C75C7B}" dt="2024-02-02T07:09:59.113" v="6" actId="403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143B066A-0B3F-4446-B644-A68E81C75C7B}" dt="2024-02-02T07:09:47.963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143B066A-0B3F-4446-B644-A68E81C75C7B}" dt="2024-02-02T07:10:41.293" v="95" actId="120"/>
          <ac:spMkLst>
            <pc:docMk/>
            <pc:sldMk cId="849079194" sldId="519"/>
            <ac:spMk id="6" creationId="{E1CB64D1-48BC-4AED-A444-CDAF33717AEA}"/>
          </ac:spMkLst>
        </pc:spChg>
      </pc:sldChg>
      <pc:sldChg chg="del">
        <pc:chgData name="" userId="4df855aef7cffa4d" providerId="LiveId" clId="{143B066A-0B3F-4446-B644-A68E81C75C7B}" dt="2024-02-02T08:16:17.317" v="96" actId="2696"/>
        <pc:sldMkLst>
          <pc:docMk/>
          <pc:sldMk cId="1644505691" sldId="795"/>
        </pc:sldMkLst>
      </pc:sldChg>
    </pc:docChg>
  </pc:docChgLst>
  <pc:docChgLst>
    <pc:chgData userId="4df855aef7cffa4d" providerId="LiveId" clId="{E71AA8AE-2028-42CD-9D58-B4787F561BC9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957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2297258"/>
            <a:ext cx="11418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中南米の先住民文明</a:t>
            </a:r>
            <a:endParaRPr lang="en-US" altLang="ja-JP" sz="9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77261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南北アメリカ文明②</a:t>
            </a:r>
          </a:p>
          <a:p>
            <a:pPr algn="ctr"/>
            <a:endParaRPr lang="ja-JP" altLang="en-US" sz="2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78261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中南米の文明はどのような統治体制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 err="1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だったのか</a:t>
            </a:r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B216E0A-A773-4311-8D47-A4C9D41D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3" y="3429000"/>
            <a:ext cx="10356112" cy="3429000"/>
          </a:xfrm>
          <a:prstGeom prst="rect">
            <a:avLst/>
          </a:prstGeom>
        </p:spPr>
      </p:pic>
      <p:pic>
        <p:nvPicPr>
          <p:cNvPr id="5" name="図 2">
            <a:extLst>
              <a:ext uri="{FF2B5EF4-FFF2-40B4-BE49-F238E27FC236}">
                <a16:creationId xmlns:a16="http://schemas.microsoft.com/office/drawing/2014/main" id="{2497DF6F-29F0-694F-BCA6-FB348FB33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13" y="0"/>
            <a:ext cx="8106415" cy="3429000"/>
          </a:xfrm>
          <a:prstGeom prst="rect">
            <a:avLst/>
          </a:prstGeom>
        </p:spPr>
      </p:pic>
      <p:sp>
        <p:nvSpPr>
          <p:cNvPr id="4" name="四角形: 角を丸くする 2">
            <a:extLst>
              <a:ext uri="{FF2B5EF4-FFF2-40B4-BE49-F238E27FC236}">
                <a16:creationId xmlns:a16="http://schemas.microsoft.com/office/drawing/2014/main" id="{92AEE359-2621-47CE-0449-25C272350B30}"/>
              </a:ext>
            </a:extLst>
          </p:cNvPr>
          <p:cNvSpPr/>
          <p:nvPr/>
        </p:nvSpPr>
        <p:spPr>
          <a:xfrm>
            <a:off x="4859676" y="6222998"/>
            <a:ext cx="6421469" cy="63500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498AA71-2097-4243-8D17-0983FA133A76}"/>
              </a:ext>
            </a:extLst>
          </p:cNvPr>
          <p:cNvSpPr txBox="1"/>
          <p:nvPr/>
        </p:nvSpPr>
        <p:spPr>
          <a:xfrm>
            <a:off x="8030966" y="0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2041754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0B17BCD-48EC-4B1E-9A14-788289D23B23}"/>
              </a:ext>
            </a:extLst>
          </p:cNvPr>
          <p:cNvSpPr/>
          <p:nvPr/>
        </p:nvSpPr>
        <p:spPr>
          <a:xfrm>
            <a:off x="343419" y="2046113"/>
            <a:ext cx="5070936" cy="30344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0AAD558-515A-42B8-AF66-020C542A2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67092">
            <a:off x="778289" y="1924397"/>
            <a:ext cx="1542036" cy="226425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D25914B-5BD0-4346-B8FB-7EAB9FF167BC}"/>
              </a:ext>
            </a:extLst>
          </p:cNvPr>
          <p:cNvSpPr txBox="1"/>
          <p:nvPr/>
        </p:nvSpPr>
        <p:spPr>
          <a:xfrm>
            <a:off x="150030" y="155905"/>
            <a:ext cx="485061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焼き畑農業のサイクル</a:t>
            </a:r>
            <a:endParaRPr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C076986-4439-4881-B137-25030C701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92" y="2955896"/>
            <a:ext cx="1382565" cy="150943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F368B4F-534D-4B98-BEC3-227248F08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268" y="2995153"/>
            <a:ext cx="1382565" cy="150943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2492F96-14F9-4812-A342-E2F96BFD1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540" y="2169051"/>
            <a:ext cx="1188988" cy="118898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82C104A-2C98-45DA-9CE4-B2248C435586}"/>
              </a:ext>
            </a:extLst>
          </p:cNvPr>
          <p:cNvSpPr txBox="1"/>
          <p:nvPr/>
        </p:nvSpPr>
        <p:spPr>
          <a:xfrm>
            <a:off x="671654" y="4473439"/>
            <a:ext cx="220723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森を焼く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00A9856-CF97-4017-A766-D5D31BDE360D}"/>
              </a:ext>
            </a:extLst>
          </p:cNvPr>
          <p:cNvSpPr txBox="1"/>
          <p:nvPr/>
        </p:nvSpPr>
        <p:spPr>
          <a:xfrm>
            <a:off x="3644501" y="4453810"/>
            <a:ext cx="120034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農耕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4223F462-2DAF-48C4-91B8-5DC653B63CFA}"/>
              </a:ext>
            </a:extLst>
          </p:cNvPr>
          <p:cNvSpPr/>
          <p:nvPr/>
        </p:nvSpPr>
        <p:spPr>
          <a:xfrm>
            <a:off x="2783151" y="3114679"/>
            <a:ext cx="754912" cy="832883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62C4E61-8943-4921-9008-18C82E699158}"/>
              </a:ext>
            </a:extLst>
          </p:cNvPr>
          <p:cNvSpPr/>
          <p:nvPr/>
        </p:nvSpPr>
        <p:spPr>
          <a:xfrm>
            <a:off x="6360935" y="230251"/>
            <a:ext cx="5070936" cy="30344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7FB33321-8275-4C7E-83FB-6907A2D5F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711" y="639438"/>
            <a:ext cx="1777409" cy="1777409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94E7DE4-4582-4D53-89D8-763796F1994E}"/>
              </a:ext>
            </a:extLst>
          </p:cNvPr>
          <p:cNvSpPr txBox="1"/>
          <p:nvPr/>
        </p:nvSpPr>
        <p:spPr>
          <a:xfrm>
            <a:off x="6415276" y="2564148"/>
            <a:ext cx="305833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土地がやせる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3CC3472-D39F-4D34-B8F8-214254945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3264" y="542751"/>
            <a:ext cx="1308921" cy="185006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7260351-5380-4DC1-B204-D34515A71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0998" y="534589"/>
            <a:ext cx="1308921" cy="1850065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FF8B3BA-660F-484A-881C-9252A2AE8F34}"/>
              </a:ext>
            </a:extLst>
          </p:cNvPr>
          <p:cNvSpPr txBox="1"/>
          <p:nvPr/>
        </p:nvSpPr>
        <p:spPr>
          <a:xfrm>
            <a:off x="9687297" y="2491048"/>
            <a:ext cx="123059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休耕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E8F66F80-EBB8-428A-AB3C-C954D4E4A5F0}"/>
              </a:ext>
            </a:extLst>
          </p:cNvPr>
          <p:cNvSpPr/>
          <p:nvPr/>
        </p:nvSpPr>
        <p:spPr>
          <a:xfrm>
            <a:off x="8743720" y="1192608"/>
            <a:ext cx="754912" cy="832883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B8520DB-7DE8-4979-A871-9E5E11179BBF}"/>
              </a:ext>
            </a:extLst>
          </p:cNvPr>
          <p:cNvSpPr/>
          <p:nvPr/>
        </p:nvSpPr>
        <p:spPr>
          <a:xfrm>
            <a:off x="6360935" y="3973304"/>
            <a:ext cx="5070936" cy="273493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83DA428-9D6D-404F-AFF4-F106BB9AFFC4}"/>
              </a:ext>
            </a:extLst>
          </p:cNvPr>
          <p:cNvSpPr txBox="1"/>
          <p:nvPr/>
        </p:nvSpPr>
        <p:spPr>
          <a:xfrm>
            <a:off x="7797155" y="5867294"/>
            <a:ext cx="250544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耕地の移動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83582A99-5337-4273-A28E-6A9876DC0B06}"/>
              </a:ext>
            </a:extLst>
          </p:cNvPr>
          <p:cNvSpPr/>
          <p:nvPr/>
        </p:nvSpPr>
        <p:spPr>
          <a:xfrm>
            <a:off x="8597601" y="4765665"/>
            <a:ext cx="754912" cy="832883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0061D2F3-2A05-4C16-9116-7D529AD9B0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9615" y="4183573"/>
            <a:ext cx="1950304" cy="174796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FB8A9C9A-1B2C-45FE-B974-CC39162B9A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4784" y="3070996"/>
            <a:ext cx="1299845" cy="1382814"/>
          </a:xfrm>
          <a:prstGeom prst="rect">
            <a:avLst/>
          </a:prstGeom>
        </p:spPr>
      </p:pic>
      <p:sp>
        <p:nvSpPr>
          <p:cNvPr id="27" name="矢印: 右 26">
            <a:extLst>
              <a:ext uri="{FF2B5EF4-FFF2-40B4-BE49-F238E27FC236}">
                <a16:creationId xmlns:a16="http://schemas.microsoft.com/office/drawing/2014/main" id="{5BF433B4-D3EE-4765-BDAD-38288B66FE2E}"/>
              </a:ext>
            </a:extLst>
          </p:cNvPr>
          <p:cNvSpPr/>
          <p:nvPr/>
        </p:nvSpPr>
        <p:spPr>
          <a:xfrm rot="20247574">
            <a:off x="5031596" y="1771317"/>
            <a:ext cx="1848973" cy="1135315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数年後</a:t>
            </a:r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BC8209D1-DCEF-4A80-AD9D-FC3BEA541580}"/>
              </a:ext>
            </a:extLst>
          </p:cNvPr>
          <p:cNvSpPr/>
          <p:nvPr/>
        </p:nvSpPr>
        <p:spPr>
          <a:xfrm rot="5400000">
            <a:off x="8384368" y="3174527"/>
            <a:ext cx="1072102" cy="1052084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B53BA875-1ECC-487F-AEE8-2B2760A45F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4732" y="4669944"/>
            <a:ext cx="1869072" cy="918723"/>
          </a:xfrm>
          <a:prstGeom prst="rect">
            <a:avLst/>
          </a:prstGeom>
        </p:spPr>
      </p:pic>
      <p:sp>
        <p:nvSpPr>
          <p:cNvPr id="31" name="矢印: 右 30">
            <a:extLst>
              <a:ext uri="{FF2B5EF4-FFF2-40B4-BE49-F238E27FC236}">
                <a16:creationId xmlns:a16="http://schemas.microsoft.com/office/drawing/2014/main" id="{78458E3A-D558-4B84-AB8D-62BDED111980}"/>
              </a:ext>
            </a:extLst>
          </p:cNvPr>
          <p:cNvSpPr/>
          <p:nvPr/>
        </p:nvSpPr>
        <p:spPr>
          <a:xfrm rot="11964273">
            <a:off x="5096684" y="4106028"/>
            <a:ext cx="1550265" cy="909929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E0CE05E1-B0FA-4D98-B8B3-36607389AB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3908" y="4111237"/>
            <a:ext cx="874239" cy="124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93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A751A69-8E5C-4FF1-809A-64958FE37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95" y="2191371"/>
            <a:ext cx="4412512" cy="4059511"/>
          </a:xfrm>
          <a:prstGeom prst="rect">
            <a:avLst/>
          </a:prstGeom>
        </p:spPr>
      </p:pic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D8904053-E0B2-418C-9982-991C37FEFC00}"/>
              </a:ext>
            </a:extLst>
          </p:cNvPr>
          <p:cNvSpPr/>
          <p:nvPr/>
        </p:nvSpPr>
        <p:spPr>
          <a:xfrm>
            <a:off x="3204638" y="187803"/>
            <a:ext cx="3855379" cy="3318702"/>
          </a:xfrm>
          <a:prstGeom prst="wedgeRectCallout">
            <a:avLst>
              <a:gd name="adj1" fmla="val -40506"/>
              <a:gd name="adj2" fmla="val 69980"/>
            </a:avLst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生贄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7E95B64-63B4-4122-922F-633F0447E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913" y="743392"/>
            <a:ext cx="1797789" cy="179778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AB9E569-27FD-443A-B000-DB7A94094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525" y="770854"/>
            <a:ext cx="1096554" cy="104287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29AFB78-4AFA-4924-A10C-C74D8521C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9802" y="1684709"/>
            <a:ext cx="1476503" cy="77310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6A4655D-ABBF-47F4-B1A1-FDF8F2BC8096}"/>
              </a:ext>
            </a:extLst>
          </p:cNvPr>
          <p:cNvSpPr txBox="1"/>
          <p:nvPr/>
        </p:nvSpPr>
        <p:spPr>
          <a:xfrm>
            <a:off x="3898567" y="2485234"/>
            <a:ext cx="2766722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人や金属器を投げ入れた</a:t>
            </a:r>
            <a:endParaRPr kumimoji="1"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EC50826-50AF-4052-AEC7-6D1BB5C71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8580" y="4006747"/>
            <a:ext cx="2354875" cy="2649234"/>
          </a:xfrm>
          <a:prstGeom prst="rect">
            <a:avLst/>
          </a:prstGeom>
        </p:spPr>
      </p:pic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0C81E6FE-AC9D-49B9-8A21-E9935F831AE7}"/>
              </a:ext>
            </a:extLst>
          </p:cNvPr>
          <p:cNvSpPr/>
          <p:nvPr/>
        </p:nvSpPr>
        <p:spPr>
          <a:xfrm>
            <a:off x="7280943" y="2541181"/>
            <a:ext cx="4412512" cy="1154116"/>
          </a:xfrm>
          <a:prstGeom prst="wedgeRectCallout">
            <a:avLst>
              <a:gd name="adj1" fmla="val 22144"/>
              <a:gd name="adj2" fmla="val 9393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神よ、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我々を救いたまえ～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1A03380-63DC-477A-9CD3-2B5D7FE84F5E}"/>
              </a:ext>
            </a:extLst>
          </p:cNvPr>
          <p:cNvSpPr txBox="1"/>
          <p:nvPr/>
        </p:nvSpPr>
        <p:spPr>
          <a:xfrm>
            <a:off x="0" y="0"/>
            <a:ext cx="216713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マヤ文明</a:t>
            </a:r>
            <a:endParaRPr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9292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581BF44-A511-4D8E-8512-D25AA3D6AE8C}"/>
              </a:ext>
            </a:extLst>
          </p:cNvPr>
          <p:cNvSpPr/>
          <p:nvPr/>
        </p:nvSpPr>
        <p:spPr>
          <a:xfrm>
            <a:off x="592819" y="593519"/>
            <a:ext cx="5070936" cy="303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アステカ王国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693B575-C8CB-49FC-B03B-BC214949B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32" y="1600200"/>
            <a:ext cx="1303020" cy="18288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0F70A42-1165-45AF-9861-D38FB32A0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023" y="1894901"/>
            <a:ext cx="1937296" cy="1501405"/>
          </a:xfrm>
          <a:prstGeom prst="rect">
            <a:avLst/>
          </a:prstGeom>
        </p:spPr>
      </p:pic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8CF34183-D299-420A-A30A-F138FCC37B9D}"/>
              </a:ext>
            </a:extLst>
          </p:cNvPr>
          <p:cNvSpPr/>
          <p:nvPr/>
        </p:nvSpPr>
        <p:spPr>
          <a:xfrm>
            <a:off x="3436550" y="736790"/>
            <a:ext cx="3388242" cy="1137685"/>
          </a:xfrm>
          <a:prstGeom prst="wedgeRectCallout">
            <a:avLst>
              <a:gd name="adj1" fmla="val -30778"/>
              <a:gd name="adj2" fmla="val 84933"/>
            </a:avLst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心臓をささげる太陽信仰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258F367-92F4-42B1-AA6C-0DD907C9A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675" y="1246520"/>
            <a:ext cx="905318" cy="919105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CF5C3E4-079F-4DF5-8BD7-6BEB3F015BC8}"/>
              </a:ext>
            </a:extLst>
          </p:cNvPr>
          <p:cNvSpPr/>
          <p:nvPr/>
        </p:nvSpPr>
        <p:spPr>
          <a:xfrm>
            <a:off x="1007326" y="4432893"/>
            <a:ext cx="2196050" cy="21922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周辺民族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066CBC0-EC4F-4215-8BA2-4906BB8E9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340" y="4933508"/>
            <a:ext cx="1126025" cy="1572111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D42673E-A175-4F46-AC25-BE1031F46957}"/>
              </a:ext>
            </a:extLst>
          </p:cNvPr>
          <p:cNvSpPr/>
          <p:nvPr/>
        </p:nvSpPr>
        <p:spPr>
          <a:xfrm>
            <a:off x="4997975" y="4437898"/>
            <a:ext cx="2196050" cy="21922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周辺民族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4D148C6-BA48-4288-B372-0868AC258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6989" y="4938513"/>
            <a:ext cx="1126025" cy="1572111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2C219C6-6F34-4D8B-9778-BDF2FEEA555E}"/>
              </a:ext>
            </a:extLst>
          </p:cNvPr>
          <p:cNvSpPr/>
          <p:nvPr/>
        </p:nvSpPr>
        <p:spPr>
          <a:xfrm>
            <a:off x="8988624" y="3761137"/>
            <a:ext cx="2196050" cy="21922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周辺民族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D5891BE-53F7-4649-8938-0504479F4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7638" y="4261752"/>
            <a:ext cx="1126025" cy="1572111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F72822E-B000-4F72-BF8F-6ABF60EE99DB}"/>
              </a:ext>
            </a:extLst>
          </p:cNvPr>
          <p:cNvSpPr/>
          <p:nvPr/>
        </p:nvSpPr>
        <p:spPr>
          <a:xfrm>
            <a:off x="8518657" y="518207"/>
            <a:ext cx="2196050" cy="21922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周辺民族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56B20CD9-8876-4589-9911-1513C2649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7671" y="1018822"/>
            <a:ext cx="1126025" cy="1572111"/>
          </a:xfrm>
          <a:prstGeom prst="rect">
            <a:avLst/>
          </a:prstGeom>
        </p:spPr>
      </p:pic>
      <p:sp>
        <p:nvSpPr>
          <p:cNvPr id="16" name="矢印: 上 15">
            <a:extLst>
              <a:ext uri="{FF2B5EF4-FFF2-40B4-BE49-F238E27FC236}">
                <a16:creationId xmlns:a16="http://schemas.microsoft.com/office/drawing/2014/main" id="{CCC57EA4-7034-45A3-B4A9-397C7A842B95}"/>
              </a:ext>
            </a:extLst>
          </p:cNvPr>
          <p:cNvSpPr/>
          <p:nvPr/>
        </p:nvSpPr>
        <p:spPr>
          <a:xfrm>
            <a:off x="1491563" y="3036061"/>
            <a:ext cx="1303020" cy="1450151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貢納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72DD40C-B9CB-4078-AF25-9C0628EFC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2778" y="3190368"/>
            <a:ext cx="1027031" cy="125057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D619103-F75B-47C8-A272-28BC51B89B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553" y="3526621"/>
            <a:ext cx="1125320" cy="1097187"/>
          </a:xfrm>
          <a:prstGeom prst="rect">
            <a:avLst/>
          </a:prstGeom>
        </p:spPr>
      </p:pic>
      <p:sp>
        <p:nvSpPr>
          <p:cNvPr id="20" name="矢印: 上 19">
            <a:extLst>
              <a:ext uri="{FF2B5EF4-FFF2-40B4-BE49-F238E27FC236}">
                <a16:creationId xmlns:a16="http://schemas.microsoft.com/office/drawing/2014/main" id="{96DABB16-FEF6-404B-ACE5-630DDC522AA0}"/>
              </a:ext>
            </a:extLst>
          </p:cNvPr>
          <p:cNvSpPr/>
          <p:nvPr/>
        </p:nvSpPr>
        <p:spPr>
          <a:xfrm rot="18923514">
            <a:off x="4824389" y="2902844"/>
            <a:ext cx="1303020" cy="1450151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E615759F-4E10-4356-8B4A-C38BE539D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8080" y="3135851"/>
            <a:ext cx="1027031" cy="1250570"/>
          </a:xfrm>
          <a:prstGeom prst="rect">
            <a:avLst/>
          </a:prstGeom>
        </p:spPr>
      </p:pic>
      <p:sp>
        <p:nvSpPr>
          <p:cNvPr id="22" name="矢印: 上 21">
            <a:extLst>
              <a:ext uri="{FF2B5EF4-FFF2-40B4-BE49-F238E27FC236}">
                <a16:creationId xmlns:a16="http://schemas.microsoft.com/office/drawing/2014/main" id="{95ED1174-014B-4113-B642-FE6E63A77FDE}"/>
              </a:ext>
            </a:extLst>
          </p:cNvPr>
          <p:cNvSpPr/>
          <p:nvPr/>
        </p:nvSpPr>
        <p:spPr>
          <a:xfrm rot="17419557">
            <a:off x="6833206" y="1627706"/>
            <a:ext cx="1052814" cy="3414339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260EFD71-37BB-4E28-BA91-8AE6234AB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415" y="2654193"/>
            <a:ext cx="1027031" cy="125057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EE3611E4-07EE-4D23-8797-64ABE5C793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7791" y="2824644"/>
            <a:ext cx="1027031" cy="125057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8AB5B8F0-7C6A-463A-8E0B-C899AC904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5594" y="2578314"/>
            <a:ext cx="1027031" cy="1250570"/>
          </a:xfrm>
          <a:prstGeom prst="rect">
            <a:avLst/>
          </a:prstGeom>
        </p:spPr>
      </p:pic>
      <p:sp>
        <p:nvSpPr>
          <p:cNvPr id="26" name="矢印: 上 25">
            <a:extLst>
              <a:ext uri="{FF2B5EF4-FFF2-40B4-BE49-F238E27FC236}">
                <a16:creationId xmlns:a16="http://schemas.microsoft.com/office/drawing/2014/main" id="{7F247F9C-4DF7-484F-A6DB-BF7497CD79E1}"/>
              </a:ext>
            </a:extLst>
          </p:cNvPr>
          <p:cNvSpPr/>
          <p:nvPr/>
        </p:nvSpPr>
        <p:spPr>
          <a:xfrm rot="16200000">
            <a:off x="7414753" y="784221"/>
            <a:ext cx="1052814" cy="2013490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6654334A-FBA7-45BD-86E5-EA3D8AD7C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7644" y="1074109"/>
            <a:ext cx="1027031" cy="125057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B7E7337A-B773-44C6-BBA0-85952F5094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6767" y="1064728"/>
            <a:ext cx="1027031" cy="1250570"/>
          </a:xfrm>
          <a:prstGeom prst="rect">
            <a:avLst/>
          </a:prstGeom>
        </p:spPr>
      </p:pic>
      <p:sp>
        <p:nvSpPr>
          <p:cNvPr id="29" name="吹き出し: 四角形 28">
            <a:extLst>
              <a:ext uri="{FF2B5EF4-FFF2-40B4-BE49-F238E27FC236}">
                <a16:creationId xmlns:a16="http://schemas.microsoft.com/office/drawing/2014/main" id="{EE626D8F-951C-44B3-8678-2EE8D341B8FA}"/>
              </a:ext>
            </a:extLst>
          </p:cNvPr>
          <p:cNvSpPr/>
          <p:nvPr/>
        </p:nvSpPr>
        <p:spPr>
          <a:xfrm>
            <a:off x="1190509" y="1169108"/>
            <a:ext cx="2024666" cy="645682"/>
          </a:xfrm>
          <a:prstGeom prst="wedgeRectCallout">
            <a:avLst>
              <a:gd name="adj1" fmla="val -30778"/>
              <a:gd name="adj2" fmla="val 84933"/>
            </a:avLst>
          </a:prstGeom>
          <a:solidFill>
            <a:schemeClr val="tx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武力統治</a:t>
            </a:r>
          </a:p>
        </p:txBody>
      </p:sp>
    </p:spTree>
    <p:extLst>
      <p:ext uri="{BB962C8B-B14F-4D97-AF65-F5344CB8AC3E}">
        <p14:creationId xmlns:p14="http://schemas.microsoft.com/office/powerpoint/2010/main" val="867566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5912831-7AE9-40C7-9D19-F7EB01DB87B1}"/>
              </a:ext>
            </a:extLst>
          </p:cNvPr>
          <p:cNvSpPr/>
          <p:nvPr/>
        </p:nvSpPr>
        <p:spPr>
          <a:xfrm>
            <a:off x="8133907" y="0"/>
            <a:ext cx="3753293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E890833-E19D-4860-A7E1-5B0CC1A3611B}"/>
              </a:ext>
            </a:extLst>
          </p:cNvPr>
          <p:cNvSpPr/>
          <p:nvPr/>
        </p:nvSpPr>
        <p:spPr>
          <a:xfrm>
            <a:off x="8513464" y="231571"/>
            <a:ext cx="3031417" cy="2851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E583720-998F-444C-B81F-DEF587BA06EF}"/>
              </a:ext>
            </a:extLst>
          </p:cNvPr>
          <p:cNvSpPr/>
          <p:nvPr/>
        </p:nvSpPr>
        <p:spPr>
          <a:xfrm>
            <a:off x="603451" y="540356"/>
            <a:ext cx="5021172" cy="303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インカ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帝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国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1151B6D-1EB8-4F8C-AF4A-67D0DAA87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11" y="1431480"/>
            <a:ext cx="1303020" cy="18288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5EA943A-0180-4537-A8BC-4D2FE9689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390" y="946906"/>
            <a:ext cx="2573991" cy="231337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8B01378-DA72-432A-94D9-6B11CBAFE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187" y="953086"/>
            <a:ext cx="1901491" cy="194526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8388CD7-6125-4CA0-B555-61B3D72818E1}"/>
              </a:ext>
            </a:extLst>
          </p:cNvPr>
          <p:cNvSpPr txBox="1"/>
          <p:nvPr/>
        </p:nvSpPr>
        <p:spPr>
          <a:xfrm>
            <a:off x="9473833" y="421443"/>
            <a:ext cx="127246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鉱山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3E910C6-B02C-4A4D-9638-E2E34B7DC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518" y="1531279"/>
            <a:ext cx="1119278" cy="1394047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998FCA2-3668-4BFC-B93B-5EAE522ACF46}"/>
              </a:ext>
            </a:extLst>
          </p:cNvPr>
          <p:cNvSpPr/>
          <p:nvPr/>
        </p:nvSpPr>
        <p:spPr>
          <a:xfrm>
            <a:off x="8513464" y="3361851"/>
            <a:ext cx="3031417" cy="31572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7154E27-33D6-47B0-BACA-D85EA9C98EA9}"/>
              </a:ext>
            </a:extLst>
          </p:cNvPr>
          <p:cNvSpPr txBox="1"/>
          <p:nvPr/>
        </p:nvSpPr>
        <p:spPr>
          <a:xfrm>
            <a:off x="9488187" y="3546767"/>
            <a:ext cx="127246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農耕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5246BB1-61F5-4577-A323-6E8009587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3791" y="4058949"/>
            <a:ext cx="1189080" cy="144789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6A898A7-3063-474E-9DD9-3CBA24DDAC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3833" y="4058949"/>
            <a:ext cx="2124562" cy="226017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E0D98F5-AB48-49A5-8A38-E37B73093A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1135" y="5326721"/>
            <a:ext cx="1352661" cy="1216219"/>
          </a:xfrm>
          <a:prstGeom prst="rect">
            <a:avLst/>
          </a:prstGeom>
        </p:spPr>
      </p:pic>
      <p:sp>
        <p:nvSpPr>
          <p:cNvPr id="14" name="矢印: 右 13">
            <a:extLst>
              <a:ext uri="{FF2B5EF4-FFF2-40B4-BE49-F238E27FC236}">
                <a16:creationId xmlns:a16="http://schemas.microsoft.com/office/drawing/2014/main" id="{87535484-17E2-4F2E-88A3-FD0542B7CD5F}"/>
              </a:ext>
            </a:extLst>
          </p:cNvPr>
          <p:cNvSpPr/>
          <p:nvPr/>
        </p:nvSpPr>
        <p:spPr>
          <a:xfrm>
            <a:off x="5413958" y="1859151"/>
            <a:ext cx="2863733" cy="125564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管理</a:t>
            </a: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6BF3F1B4-832B-41B1-AA78-97A5610CAFA1}"/>
              </a:ext>
            </a:extLst>
          </p:cNvPr>
          <p:cNvSpPr/>
          <p:nvPr/>
        </p:nvSpPr>
        <p:spPr>
          <a:xfrm rot="1508704">
            <a:off x="5192847" y="3719817"/>
            <a:ext cx="3211728" cy="125564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管理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1FF56FF5-1061-45C6-A1B9-0740500A96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9100" y="1552417"/>
            <a:ext cx="1217169" cy="168758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91F558BF-C44D-4851-B726-EF2B6F263F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7652" y="3293278"/>
            <a:ext cx="1151124" cy="1596013"/>
          </a:xfrm>
          <a:prstGeom prst="rect">
            <a:avLst/>
          </a:prstGeom>
        </p:spPr>
      </p:pic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305D81AF-F2EF-4FE0-9AF0-DFD05041E803}"/>
              </a:ext>
            </a:extLst>
          </p:cNvPr>
          <p:cNvSpPr/>
          <p:nvPr/>
        </p:nvSpPr>
        <p:spPr>
          <a:xfrm>
            <a:off x="4951307" y="138577"/>
            <a:ext cx="2992821" cy="1154116"/>
          </a:xfrm>
          <a:prstGeom prst="wedgeRectCallout">
            <a:avLst>
              <a:gd name="adj1" fmla="val 61180"/>
              <a:gd name="adj2" fmla="val 2391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インカ帝国の国有地化</a:t>
            </a:r>
          </a:p>
        </p:txBody>
      </p:sp>
      <p:sp>
        <p:nvSpPr>
          <p:cNvPr id="21" name="矢印: 上向き折線 20">
            <a:extLst>
              <a:ext uri="{FF2B5EF4-FFF2-40B4-BE49-F238E27FC236}">
                <a16:creationId xmlns:a16="http://schemas.microsoft.com/office/drawing/2014/main" id="{4CFB0B56-68BC-4CA6-B50B-B39955F9948A}"/>
              </a:ext>
            </a:extLst>
          </p:cNvPr>
          <p:cNvSpPr/>
          <p:nvPr/>
        </p:nvSpPr>
        <p:spPr>
          <a:xfrm flipH="1">
            <a:off x="3487172" y="3589226"/>
            <a:ext cx="4646733" cy="2728418"/>
          </a:xfrm>
          <a:prstGeom prst="bentUpArrow">
            <a:avLst>
              <a:gd name="adj1" fmla="val 18375"/>
              <a:gd name="adj2" fmla="val 20128"/>
              <a:gd name="adj3" fmla="val 3006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AB8314E0-2DBC-4949-B745-DC81E651A2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5301" y="5095049"/>
            <a:ext cx="1189080" cy="144789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93CD8BD6-6CC5-4308-840D-FE19AEE44B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8421" y="5371603"/>
            <a:ext cx="1352661" cy="1216219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E02AAC36-F870-4F8F-BA58-F2289CB961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2510" y="5095049"/>
            <a:ext cx="1925636" cy="1644012"/>
          </a:xfrm>
          <a:prstGeom prst="rect">
            <a:avLst/>
          </a:prstGeom>
        </p:spPr>
      </p:pic>
      <p:sp>
        <p:nvSpPr>
          <p:cNvPr id="25" name="吹き出し: 四角形 24">
            <a:extLst>
              <a:ext uri="{FF2B5EF4-FFF2-40B4-BE49-F238E27FC236}">
                <a16:creationId xmlns:a16="http://schemas.microsoft.com/office/drawing/2014/main" id="{E28B6D37-0E34-4134-A1EB-2A9EBD32B00B}"/>
              </a:ext>
            </a:extLst>
          </p:cNvPr>
          <p:cNvSpPr/>
          <p:nvPr/>
        </p:nvSpPr>
        <p:spPr>
          <a:xfrm>
            <a:off x="294914" y="4171555"/>
            <a:ext cx="2992821" cy="2347557"/>
          </a:xfrm>
          <a:prstGeom prst="wedgeRectCallout">
            <a:avLst>
              <a:gd name="adj1" fmla="val 63312"/>
              <a:gd name="adj2" fmla="val 942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5306D383-CF3F-4633-84C9-B5F88415A7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95384" y="4212606"/>
            <a:ext cx="1570934" cy="2214685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70283BD-8739-4EED-9479-8CD5F5CB4941}"/>
              </a:ext>
            </a:extLst>
          </p:cNvPr>
          <p:cNvSpPr txBox="1"/>
          <p:nvPr/>
        </p:nvSpPr>
        <p:spPr>
          <a:xfrm>
            <a:off x="278620" y="4721153"/>
            <a:ext cx="2600423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キープ　　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で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管理・記録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0673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1" y="102742"/>
            <a:ext cx="11643120" cy="65000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35090" y="102742"/>
            <a:ext cx="435817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中南米の先住民文明</a:t>
            </a:r>
            <a:endParaRPr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7267C4D-FF4C-454E-A2D2-188475A5FACF}"/>
              </a:ext>
            </a:extLst>
          </p:cNvPr>
          <p:cNvSpPr txBox="1"/>
          <p:nvPr/>
        </p:nvSpPr>
        <p:spPr>
          <a:xfrm>
            <a:off x="313790" y="838071"/>
            <a:ext cx="3439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●オルメカ文明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77B8E2A-3F28-401A-B5F4-89922CC3E487}"/>
              </a:ext>
            </a:extLst>
          </p:cNvPr>
          <p:cNvSpPr txBox="1"/>
          <p:nvPr/>
        </p:nvSpPr>
        <p:spPr>
          <a:xfrm>
            <a:off x="4194674" y="838071"/>
            <a:ext cx="6703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メソアメリカ初の都市文明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A9635FB-2178-4A92-9063-C4762530241D}"/>
              </a:ext>
            </a:extLst>
          </p:cNvPr>
          <p:cNvSpPr txBox="1"/>
          <p:nvPr/>
        </p:nvSpPr>
        <p:spPr>
          <a:xfrm>
            <a:off x="4593265" y="147241"/>
            <a:ext cx="3587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※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宗教色が強い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D28B4B4-E244-451E-9C8F-684D9448BB56}"/>
              </a:ext>
            </a:extLst>
          </p:cNvPr>
          <p:cNvSpPr txBox="1"/>
          <p:nvPr/>
        </p:nvSpPr>
        <p:spPr>
          <a:xfrm>
            <a:off x="313790" y="1507417"/>
            <a:ext cx="3439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マヤ文明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D6A0BC7-5459-4265-958D-85D2AA620FA5}"/>
              </a:ext>
            </a:extLst>
          </p:cNvPr>
          <p:cNvSpPr txBox="1"/>
          <p:nvPr/>
        </p:nvSpPr>
        <p:spPr>
          <a:xfrm>
            <a:off x="2993196" y="1510343"/>
            <a:ext cx="8885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統一国家なし、マヤ文字の暦法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7E4117E-1F03-4FC1-B561-3DF84EB1E461}"/>
              </a:ext>
            </a:extLst>
          </p:cNvPr>
          <p:cNvSpPr txBox="1"/>
          <p:nvPr/>
        </p:nvSpPr>
        <p:spPr>
          <a:xfrm>
            <a:off x="313790" y="2132128"/>
            <a:ext cx="4900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●テオティワカン文明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116F54D-62B4-4A90-9B9F-FCB26C4F23F6}"/>
              </a:ext>
            </a:extLst>
          </p:cNvPr>
          <p:cNvSpPr txBox="1"/>
          <p:nvPr/>
        </p:nvSpPr>
        <p:spPr>
          <a:xfrm>
            <a:off x="5352450" y="2178294"/>
            <a:ext cx="7595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太陽のピラミッド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624B15F-7E98-4B45-A128-E916959968E7}"/>
              </a:ext>
            </a:extLst>
          </p:cNvPr>
          <p:cNvSpPr txBox="1"/>
          <p:nvPr/>
        </p:nvSpPr>
        <p:spPr>
          <a:xfrm>
            <a:off x="313790" y="2778459"/>
            <a:ext cx="4900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アステカ文明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9AC139B-2B31-4F82-B21F-885370297678}"/>
              </a:ext>
            </a:extLst>
          </p:cNvPr>
          <p:cNvSpPr txBox="1"/>
          <p:nvPr/>
        </p:nvSpPr>
        <p:spPr>
          <a:xfrm>
            <a:off x="3970218" y="2811395"/>
            <a:ext cx="6071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都：テノチティトラン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5B1342F-AD1A-4DF6-A8C3-5F1C1D381DD9}"/>
              </a:ext>
            </a:extLst>
          </p:cNvPr>
          <p:cNvSpPr txBox="1"/>
          <p:nvPr/>
        </p:nvSpPr>
        <p:spPr>
          <a:xfrm>
            <a:off x="3970217" y="3394999"/>
            <a:ext cx="7676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→　当時は世界屈指の大都市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A0CA72F-B84B-43F0-8CF1-D84C16109B08}"/>
              </a:ext>
            </a:extLst>
          </p:cNvPr>
          <p:cNvSpPr txBox="1"/>
          <p:nvPr/>
        </p:nvSpPr>
        <p:spPr>
          <a:xfrm>
            <a:off x="3970218" y="3958637"/>
            <a:ext cx="7986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太陽神への生贄確保のために侵略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B782E55-42C3-4B59-A9C9-31550926A6A5}"/>
              </a:ext>
            </a:extLst>
          </p:cNvPr>
          <p:cNvSpPr txBox="1"/>
          <p:nvPr/>
        </p:nvSpPr>
        <p:spPr>
          <a:xfrm>
            <a:off x="313789" y="4520732"/>
            <a:ext cx="4900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インカ帝国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78D440E-186C-441A-AA42-E6ACDA668DF6}"/>
              </a:ext>
            </a:extLst>
          </p:cNvPr>
          <p:cNvSpPr txBox="1"/>
          <p:nvPr/>
        </p:nvSpPr>
        <p:spPr>
          <a:xfrm>
            <a:off x="3970217" y="4553668"/>
            <a:ext cx="7395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都：クスコ、マチュ＝ピチュ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AC3BB1E-D78F-4A5B-B76B-D64B04EA82F8}"/>
              </a:ext>
            </a:extLst>
          </p:cNvPr>
          <p:cNvSpPr txBox="1"/>
          <p:nvPr/>
        </p:nvSpPr>
        <p:spPr>
          <a:xfrm>
            <a:off x="3942182" y="5104336"/>
            <a:ext cx="7704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鉱山や農耕を国有地化して管理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61D127E-48FE-47B6-8953-B52B225705AC}"/>
              </a:ext>
            </a:extLst>
          </p:cNvPr>
          <p:cNvSpPr txBox="1"/>
          <p:nvPr/>
        </p:nvSpPr>
        <p:spPr>
          <a:xfrm>
            <a:off x="3942182" y="5731573"/>
            <a:ext cx="7704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道路を整備、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キープ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による記録</a:t>
            </a:r>
          </a:p>
        </p:txBody>
      </p:sp>
      <p:sp>
        <p:nvSpPr>
          <p:cNvPr id="39" name="正方形/長方形 7">
            <a:extLst>
              <a:ext uri="{FF2B5EF4-FFF2-40B4-BE49-F238E27FC236}">
                <a16:creationId xmlns:a16="http://schemas.microsoft.com/office/drawing/2014/main" id="{9A23A764-1906-4935-B9DE-84FE6EB8D8D5}"/>
              </a:ext>
            </a:extLst>
          </p:cNvPr>
          <p:cNvSpPr/>
          <p:nvPr/>
        </p:nvSpPr>
        <p:spPr>
          <a:xfrm>
            <a:off x="313789" y="821014"/>
            <a:ext cx="10584584" cy="6402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40" name="正方形/長方形 7">
            <a:extLst>
              <a:ext uri="{FF2B5EF4-FFF2-40B4-BE49-F238E27FC236}">
                <a16:creationId xmlns:a16="http://schemas.microsoft.com/office/drawing/2014/main" id="{DCB971E0-8F4F-4FB3-A76F-FBA76F8BF7AF}"/>
              </a:ext>
            </a:extLst>
          </p:cNvPr>
          <p:cNvSpPr/>
          <p:nvPr/>
        </p:nvSpPr>
        <p:spPr>
          <a:xfrm>
            <a:off x="313789" y="1502701"/>
            <a:ext cx="10297504" cy="6402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41" name="正方形/長方形 7">
            <a:extLst>
              <a:ext uri="{FF2B5EF4-FFF2-40B4-BE49-F238E27FC236}">
                <a16:creationId xmlns:a16="http://schemas.microsoft.com/office/drawing/2014/main" id="{668B263F-36D2-4800-8FAE-A9F56F5DBBBC}"/>
              </a:ext>
            </a:extLst>
          </p:cNvPr>
          <p:cNvSpPr/>
          <p:nvPr/>
        </p:nvSpPr>
        <p:spPr>
          <a:xfrm>
            <a:off x="313789" y="2129503"/>
            <a:ext cx="10297504" cy="6402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42" name="正方形/長方形 7">
            <a:extLst>
              <a:ext uri="{FF2B5EF4-FFF2-40B4-BE49-F238E27FC236}">
                <a16:creationId xmlns:a16="http://schemas.microsoft.com/office/drawing/2014/main" id="{0BACC805-4054-4DAA-A25E-7E2333C11D28}"/>
              </a:ext>
            </a:extLst>
          </p:cNvPr>
          <p:cNvSpPr/>
          <p:nvPr/>
        </p:nvSpPr>
        <p:spPr>
          <a:xfrm>
            <a:off x="313788" y="2788456"/>
            <a:ext cx="11488352" cy="17652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44" name="正方形/長方形 7">
            <a:extLst>
              <a:ext uri="{FF2B5EF4-FFF2-40B4-BE49-F238E27FC236}">
                <a16:creationId xmlns:a16="http://schemas.microsoft.com/office/drawing/2014/main" id="{06193E55-28F7-44E5-8B95-2CE243E95064}"/>
              </a:ext>
            </a:extLst>
          </p:cNvPr>
          <p:cNvSpPr/>
          <p:nvPr/>
        </p:nvSpPr>
        <p:spPr>
          <a:xfrm>
            <a:off x="313787" y="4584401"/>
            <a:ext cx="11488352" cy="17652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3131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</TotalTime>
  <Words>207</Words>
  <Application>Microsoft Office PowerPoint</Application>
  <PresentationFormat>ワイド画面</PresentationFormat>
  <Paragraphs>52</Paragraphs>
  <Slides>7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3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880</cp:revision>
  <dcterms:created xsi:type="dcterms:W3CDTF">2019-06-25T21:59:19Z</dcterms:created>
  <dcterms:modified xsi:type="dcterms:W3CDTF">2024-02-02T08:16:20Z</dcterms:modified>
</cp:coreProperties>
</file>