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635" r:id="rId3"/>
    <p:sldId id="636" r:id="rId4"/>
    <p:sldId id="617" r:id="rId5"/>
    <p:sldId id="637" r:id="rId6"/>
    <p:sldId id="619" r:id="rId7"/>
    <p:sldId id="622" r:id="rId8"/>
    <p:sldId id="620" r:id="rId9"/>
    <p:sldId id="626" r:id="rId10"/>
    <p:sldId id="638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CFF"/>
    <a:srgbClr val="E9D7F3"/>
    <a:srgbClr val="ED49ED"/>
    <a:srgbClr val="ED49E1"/>
    <a:srgbClr val="FF0066"/>
    <a:srgbClr val="E91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340772E7-C082-4C8B-895D-033EBA08025B}"/>
  </pc:docChgLst>
  <pc:docChgLst>
    <pc:chgData userId="4df855aef7cffa4d" providerId="LiveId" clId="{B2B0D17C-7AA1-423A-B75C-0A9FDA462AD5}"/>
    <pc:docChg chg="addSld delSld modSld">
      <pc:chgData name="" userId="4df855aef7cffa4d" providerId="LiveId" clId="{B2B0D17C-7AA1-423A-B75C-0A9FDA462AD5}" dt="2024-02-02T06:58:43.453" v="92" actId="2696"/>
      <pc:docMkLst>
        <pc:docMk/>
      </pc:docMkLst>
      <pc:sldChg chg="modSp add">
        <pc:chgData name="" userId="4df855aef7cffa4d" providerId="LiveId" clId="{B2B0D17C-7AA1-423A-B75C-0A9FDA462AD5}" dt="2024-02-02T06:58:25.296" v="91" actId="121"/>
        <pc:sldMkLst>
          <pc:docMk/>
          <pc:sldMk cId="849079194" sldId="519"/>
        </pc:sldMkLst>
        <pc:spChg chg="mod">
          <ac:chgData name="" userId="4df855aef7cffa4d" providerId="LiveId" clId="{B2B0D17C-7AA1-423A-B75C-0A9FDA462AD5}" dt="2024-02-02T06:57:15.212" v="9" actId="121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B2B0D17C-7AA1-423A-B75C-0A9FDA462AD5}" dt="2024-02-02T06:56:53.107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B2B0D17C-7AA1-423A-B75C-0A9FDA462AD5}" dt="2024-02-02T06:58:25.296" v="91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B2B0D17C-7AA1-423A-B75C-0A9FDA462AD5}" dt="2024-02-02T06:58:43.453" v="92" actId="2696"/>
        <pc:sldMkLst>
          <pc:docMk/>
          <pc:sldMk cId="2487736064" sldId="63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C9F65-62FD-4A21-9C6F-A551D41E3420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106B84B5-9716-4CDC-BB72-3D7AAC96847A}">
      <dgm:prSet phldrT="[テキスト]"/>
      <dgm:spPr>
        <a:solidFill>
          <a:srgbClr val="FFFF00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8A3E88EF-8ACF-4EE4-975E-9EC91BC092F8}" type="parTrans" cxnId="{F26754C0-2CE8-4C35-9F22-98424F9E5920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B5656A5D-6E7F-4360-81BF-ABC0AA82768A}" type="sibTrans" cxnId="{F26754C0-2CE8-4C35-9F22-98424F9E5920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3E1E80D5-7C7E-4801-9F63-AF43E6C6CE01}">
      <dgm:prSet phldrT="[テキスト]"/>
      <dgm:spPr>
        <a:solidFill>
          <a:srgbClr val="92D050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F3B0E19-3076-47E2-9611-82079420FB3B}" type="sibTrans" cxnId="{7501379D-BB61-4100-A50C-EB9C3D2BA44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9E4191D-30A8-4982-A21E-1E6AA644D39F}" type="parTrans" cxnId="{7501379D-BB61-4100-A50C-EB9C3D2BA44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A5A62A2-A234-48B9-A4AC-3C4A7234E632}">
      <dgm:prSet phldrT="[テキスト]"/>
      <dgm:spPr>
        <a:solidFill>
          <a:schemeClr val="accent2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01D3795A-D2A4-47F2-B0D5-A3A117A8C179}" type="sibTrans" cxnId="{7B13D467-7891-4399-B1C6-5BAF99DAC689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C637E8E1-3839-450B-BD76-C15EFE2FC780}" type="parTrans" cxnId="{7B13D467-7891-4399-B1C6-5BAF99DAC689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AAFBB055-490A-4C9D-ADD6-A76707ADFAB1}">
      <dgm:prSet phldrT="[テキスト]"/>
      <dgm:spPr>
        <a:solidFill>
          <a:schemeClr val="accent1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FF3E3E1F-9B6D-45EC-990F-8BD5D07A8DC5}" type="parTrans" cxnId="{7307D537-DB22-4B6D-A3E2-59B584774793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E03C89A6-458E-4514-8398-E453E80AC992}" type="sibTrans" cxnId="{7307D537-DB22-4B6D-A3E2-59B584774793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803ECB2F-0D0C-4BCD-9F5A-BCEC4D30FE53}" type="pres">
      <dgm:prSet presAssocID="{30BC9F65-62FD-4A21-9C6F-A551D41E3420}" presName="Name0" presStyleCnt="0">
        <dgm:presLayoutVars>
          <dgm:dir/>
          <dgm:animLvl val="lvl"/>
          <dgm:resizeHandles val="exact"/>
        </dgm:presLayoutVars>
      </dgm:prSet>
      <dgm:spPr/>
    </dgm:pt>
    <dgm:pt modelId="{27576D39-0839-41A6-94E9-56D8E1947D18}" type="pres">
      <dgm:prSet presAssocID="{106B84B5-9716-4CDC-BB72-3D7AAC96847A}" presName="Name8" presStyleCnt="0"/>
      <dgm:spPr/>
    </dgm:pt>
    <dgm:pt modelId="{FF947D7F-E345-425E-899F-E8FAEDF90858}" type="pres">
      <dgm:prSet presAssocID="{106B84B5-9716-4CDC-BB72-3D7AAC96847A}" presName="level" presStyleLbl="node1" presStyleIdx="0" presStyleCnt="4">
        <dgm:presLayoutVars>
          <dgm:chMax val="1"/>
          <dgm:bulletEnabled val="1"/>
        </dgm:presLayoutVars>
      </dgm:prSet>
      <dgm:spPr/>
    </dgm:pt>
    <dgm:pt modelId="{2C3E81DB-EA80-488C-B0D9-54C1C81E42BE}" type="pres">
      <dgm:prSet presAssocID="{106B84B5-9716-4CDC-BB72-3D7AAC9684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7D0948-241F-4A89-9A51-4608E84395B7}" type="pres">
      <dgm:prSet presAssocID="{7A5A62A2-A234-48B9-A4AC-3C4A7234E632}" presName="Name8" presStyleCnt="0"/>
      <dgm:spPr/>
    </dgm:pt>
    <dgm:pt modelId="{9B4C0AD2-764E-4213-9A85-695D6021FD57}" type="pres">
      <dgm:prSet presAssocID="{7A5A62A2-A234-48B9-A4AC-3C4A7234E632}" presName="level" presStyleLbl="node1" presStyleIdx="1" presStyleCnt="4">
        <dgm:presLayoutVars>
          <dgm:chMax val="1"/>
          <dgm:bulletEnabled val="1"/>
        </dgm:presLayoutVars>
      </dgm:prSet>
      <dgm:spPr/>
    </dgm:pt>
    <dgm:pt modelId="{A6647B87-255B-4A27-BF2C-422482D50F2D}" type="pres">
      <dgm:prSet presAssocID="{7A5A62A2-A234-48B9-A4AC-3C4A7234E6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E1FA1B1-9369-4611-93B0-92C68979F279}" type="pres">
      <dgm:prSet presAssocID="{AAFBB055-490A-4C9D-ADD6-A76707ADFAB1}" presName="Name8" presStyleCnt="0"/>
      <dgm:spPr/>
    </dgm:pt>
    <dgm:pt modelId="{73685973-B2DA-4FB2-A9D8-141914C068B9}" type="pres">
      <dgm:prSet presAssocID="{AAFBB055-490A-4C9D-ADD6-A76707ADFAB1}" presName="level" presStyleLbl="node1" presStyleIdx="2" presStyleCnt="4">
        <dgm:presLayoutVars>
          <dgm:chMax val="1"/>
          <dgm:bulletEnabled val="1"/>
        </dgm:presLayoutVars>
      </dgm:prSet>
      <dgm:spPr/>
    </dgm:pt>
    <dgm:pt modelId="{E1E0D51C-4940-416C-859B-9A2824862E17}" type="pres">
      <dgm:prSet presAssocID="{AAFBB055-490A-4C9D-ADD6-A76707ADFA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43142B-8162-4C97-A0ED-748CFD199D89}" type="pres">
      <dgm:prSet presAssocID="{3E1E80D5-7C7E-4801-9F63-AF43E6C6CE01}" presName="Name8" presStyleCnt="0"/>
      <dgm:spPr/>
    </dgm:pt>
    <dgm:pt modelId="{E3CD0C4A-4E57-41D6-B6C2-EA26E96A7183}" type="pres">
      <dgm:prSet presAssocID="{3E1E80D5-7C7E-4801-9F63-AF43E6C6CE01}" presName="level" presStyleLbl="node1" presStyleIdx="3" presStyleCnt="4">
        <dgm:presLayoutVars>
          <dgm:chMax val="1"/>
          <dgm:bulletEnabled val="1"/>
        </dgm:presLayoutVars>
      </dgm:prSet>
      <dgm:spPr/>
    </dgm:pt>
    <dgm:pt modelId="{D9E5B9A0-86AE-4073-9343-736603008A83}" type="pres">
      <dgm:prSet presAssocID="{3E1E80D5-7C7E-4801-9F63-AF43E6C6CE0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117CB0C-8469-42B0-9459-B78D66F5B455}" type="presOf" srcId="{106B84B5-9716-4CDC-BB72-3D7AAC96847A}" destId="{FF947D7F-E345-425E-899F-E8FAEDF90858}" srcOrd="0" destOrd="0" presId="urn:microsoft.com/office/officeart/2005/8/layout/pyramid1"/>
    <dgm:cxn modelId="{10AF1237-CD22-4FEF-A7E5-BEB3EC3D33E5}" type="presOf" srcId="{3E1E80D5-7C7E-4801-9F63-AF43E6C6CE01}" destId="{E3CD0C4A-4E57-41D6-B6C2-EA26E96A7183}" srcOrd="0" destOrd="0" presId="urn:microsoft.com/office/officeart/2005/8/layout/pyramid1"/>
    <dgm:cxn modelId="{7307D537-DB22-4B6D-A3E2-59B584774793}" srcId="{30BC9F65-62FD-4A21-9C6F-A551D41E3420}" destId="{AAFBB055-490A-4C9D-ADD6-A76707ADFAB1}" srcOrd="2" destOrd="0" parTransId="{FF3E3E1F-9B6D-45EC-990F-8BD5D07A8DC5}" sibTransId="{E03C89A6-458E-4514-8398-E453E80AC992}"/>
    <dgm:cxn modelId="{7B13D467-7891-4399-B1C6-5BAF99DAC689}" srcId="{30BC9F65-62FD-4A21-9C6F-A551D41E3420}" destId="{7A5A62A2-A234-48B9-A4AC-3C4A7234E632}" srcOrd="1" destOrd="0" parTransId="{C637E8E1-3839-450B-BD76-C15EFE2FC780}" sibTransId="{01D3795A-D2A4-47F2-B0D5-A3A117A8C179}"/>
    <dgm:cxn modelId="{564FB757-7F1D-4B36-954D-DA5272ED68A0}" type="presOf" srcId="{7A5A62A2-A234-48B9-A4AC-3C4A7234E632}" destId="{A6647B87-255B-4A27-BF2C-422482D50F2D}" srcOrd="1" destOrd="0" presId="urn:microsoft.com/office/officeart/2005/8/layout/pyramid1"/>
    <dgm:cxn modelId="{ABDEF45A-ECE0-457B-829B-7AC2F310FDB8}" type="presOf" srcId="{3E1E80D5-7C7E-4801-9F63-AF43E6C6CE01}" destId="{D9E5B9A0-86AE-4073-9343-736603008A83}" srcOrd="1" destOrd="0" presId="urn:microsoft.com/office/officeart/2005/8/layout/pyramid1"/>
    <dgm:cxn modelId="{E4C35D7E-2616-42EB-A157-444778FD9AD9}" type="presOf" srcId="{30BC9F65-62FD-4A21-9C6F-A551D41E3420}" destId="{803ECB2F-0D0C-4BCD-9F5A-BCEC4D30FE53}" srcOrd="0" destOrd="0" presId="urn:microsoft.com/office/officeart/2005/8/layout/pyramid1"/>
    <dgm:cxn modelId="{7501379D-BB61-4100-A50C-EB9C3D2BA444}" srcId="{30BC9F65-62FD-4A21-9C6F-A551D41E3420}" destId="{3E1E80D5-7C7E-4801-9F63-AF43E6C6CE01}" srcOrd="3" destOrd="0" parTransId="{79E4191D-30A8-4982-A21E-1E6AA644D39F}" sibTransId="{7F3B0E19-3076-47E2-9611-82079420FB3B}"/>
    <dgm:cxn modelId="{8F2B68AD-03E9-45A3-B7FB-A075A5DB219D}" type="presOf" srcId="{AAFBB055-490A-4C9D-ADD6-A76707ADFAB1}" destId="{73685973-B2DA-4FB2-A9D8-141914C068B9}" srcOrd="0" destOrd="0" presId="urn:microsoft.com/office/officeart/2005/8/layout/pyramid1"/>
    <dgm:cxn modelId="{F26754C0-2CE8-4C35-9F22-98424F9E5920}" srcId="{30BC9F65-62FD-4A21-9C6F-A551D41E3420}" destId="{106B84B5-9716-4CDC-BB72-3D7AAC96847A}" srcOrd="0" destOrd="0" parTransId="{8A3E88EF-8ACF-4EE4-975E-9EC91BC092F8}" sibTransId="{B5656A5D-6E7F-4360-81BF-ABC0AA82768A}"/>
    <dgm:cxn modelId="{4DE42DE0-81CC-40D2-9E9F-0370283CA92B}" type="presOf" srcId="{7A5A62A2-A234-48B9-A4AC-3C4A7234E632}" destId="{9B4C0AD2-764E-4213-9A85-695D6021FD57}" srcOrd="0" destOrd="0" presId="urn:microsoft.com/office/officeart/2005/8/layout/pyramid1"/>
    <dgm:cxn modelId="{4F9558EF-53FD-41CD-A16D-BB5113255E4F}" type="presOf" srcId="{106B84B5-9716-4CDC-BB72-3D7AAC96847A}" destId="{2C3E81DB-EA80-488C-B0D9-54C1C81E42BE}" srcOrd="1" destOrd="0" presId="urn:microsoft.com/office/officeart/2005/8/layout/pyramid1"/>
    <dgm:cxn modelId="{DEBD31FF-F766-4505-BA69-ABF19E4F4C84}" type="presOf" srcId="{AAFBB055-490A-4C9D-ADD6-A76707ADFAB1}" destId="{E1E0D51C-4940-416C-859B-9A2824862E17}" srcOrd="1" destOrd="0" presId="urn:microsoft.com/office/officeart/2005/8/layout/pyramid1"/>
    <dgm:cxn modelId="{87F6988E-E02A-446F-A77D-F2C6EAEC6B86}" type="presParOf" srcId="{803ECB2F-0D0C-4BCD-9F5A-BCEC4D30FE53}" destId="{27576D39-0839-41A6-94E9-56D8E1947D18}" srcOrd="0" destOrd="0" presId="urn:microsoft.com/office/officeart/2005/8/layout/pyramid1"/>
    <dgm:cxn modelId="{DA7487F7-CEEA-4615-B02D-D10EA355EAD7}" type="presParOf" srcId="{27576D39-0839-41A6-94E9-56D8E1947D18}" destId="{FF947D7F-E345-425E-899F-E8FAEDF90858}" srcOrd="0" destOrd="0" presId="urn:microsoft.com/office/officeart/2005/8/layout/pyramid1"/>
    <dgm:cxn modelId="{9B06AEC0-39F8-464D-AF04-7FAB96FEE793}" type="presParOf" srcId="{27576D39-0839-41A6-94E9-56D8E1947D18}" destId="{2C3E81DB-EA80-488C-B0D9-54C1C81E42BE}" srcOrd="1" destOrd="0" presId="urn:microsoft.com/office/officeart/2005/8/layout/pyramid1"/>
    <dgm:cxn modelId="{AF78495E-ABC4-4758-948D-A7169D0AD8B6}" type="presParOf" srcId="{803ECB2F-0D0C-4BCD-9F5A-BCEC4D30FE53}" destId="{E17D0948-241F-4A89-9A51-4608E84395B7}" srcOrd="1" destOrd="0" presId="urn:microsoft.com/office/officeart/2005/8/layout/pyramid1"/>
    <dgm:cxn modelId="{B5650710-5564-4F3E-AC9A-6D7AD7D452F0}" type="presParOf" srcId="{E17D0948-241F-4A89-9A51-4608E84395B7}" destId="{9B4C0AD2-764E-4213-9A85-695D6021FD57}" srcOrd="0" destOrd="0" presId="urn:microsoft.com/office/officeart/2005/8/layout/pyramid1"/>
    <dgm:cxn modelId="{4EA752B7-1CE0-4C33-84A6-20C23646887D}" type="presParOf" srcId="{E17D0948-241F-4A89-9A51-4608E84395B7}" destId="{A6647B87-255B-4A27-BF2C-422482D50F2D}" srcOrd="1" destOrd="0" presId="urn:microsoft.com/office/officeart/2005/8/layout/pyramid1"/>
    <dgm:cxn modelId="{9A222AEE-DBFA-4FAE-93A8-CF6EDA3037F5}" type="presParOf" srcId="{803ECB2F-0D0C-4BCD-9F5A-BCEC4D30FE53}" destId="{6E1FA1B1-9369-4611-93B0-92C68979F279}" srcOrd="2" destOrd="0" presId="urn:microsoft.com/office/officeart/2005/8/layout/pyramid1"/>
    <dgm:cxn modelId="{889D9BFF-3B76-4F8E-A585-12E05933E7DF}" type="presParOf" srcId="{6E1FA1B1-9369-4611-93B0-92C68979F279}" destId="{73685973-B2DA-4FB2-A9D8-141914C068B9}" srcOrd="0" destOrd="0" presId="urn:microsoft.com/office/officeart/2005/8/layout/pyramid1"/>
    <dgm:cxn modelId="{F101D029-4502-46E4-B0DC-0F251E5001C0}" type="presParOf" srcId="{6E1FA1B1-9369-4611-93B0-92C68979F279}" destId="{E1E0D51C-4940-416C-859B-9A2824862E17}" srcOrd="1" destOrd="0" presId="urn:microsoft.com/office/officeart/2005/8/layout/pyramid1"/>
    <dgm:cxn modelId="{E02283A9-7228-40A2-9DCC-66757CD1E64F}" type="presParOf" srcId="{803ECB2F-0D0C-4BCD-9F5A-BCEC4D30FE53}" destId="{8743142B-8162-4C97-A0ED-748CFD199D89}" srcOrd="3" destOrd="0" presId="urn:microsoft.com/office/officeart/2005/8/layout/pyramid1"/>
    <dgm:cxn modelId="{2D8D81BB-A3CD-4597-91C9-686A1E9F9CBD}" type="presParOf" srcId="{8743142B-8162-4C97-A0ED-748CFD199D89}" destId="{E3CD0C4A-4E57-41D6-B6C2-EA26E96A7183}" srcOrd="0" destOrd="0" presId="urn:microsoft.com/office/officeart/2005/8/layout/pyramid1"/>
    <dgm:cxn modelId="{5527172D-8479-468E-B17E-24ECA70C64B3}" type="presParOf" srcId="{8743142B-8162-4C97-A0ED-748CFD199D89}" destId="{D9E5B9A0-86AE-4073-9343-736603008A8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BC9F65-62FD-4A21-9C6F-A551D41E3420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3E1E80D5-7C7E-4801-9F63-AF43E6C6CE01}">
      <dgm:prSet phldrT="[テキスト]"/>
      <dgm:spPr>
        <a:solidFill>
          <a:srgbClr val="92D050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F3B0E19-3076-47E2-9611-82079420FB3B}" type="sibTrans" cxnId="{7501379D-BB61-4100-A50C-EB9C3D2BA44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9E4191D-30A8-4982-A21E-1E6AA644D39F}" type="parTrans" cxnId="{7501379D-BB61-4100-A50C-EB9C3D2BA44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A5A62A2-A234-48B9-A4AC-3C4A7234E632}">
      <dgm:prSet phldrT="[テキスト]"/>
      <dgm:spPr>
        <a:solidFill>
          <a:schemeClr val="accent2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01D3795A-D2A4-47F2-B0D5-A3A117A8C179}" type="sibTrans" cxnId="{7B13D467-7891-4399-B1C6-5BAF99DAC689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C637E8E1-3839-450B-BD76-C15EFE2FC780}" type="parTrans" cxnId="{7B13D467-7891-4399-B1C6-5BAF99DAC689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AAFBB055-490A-4C9D-ADD6-A76707ADFAB1}">
      <dgm:prSet phldrT="[テキスト]"/>
      <dgm:spPr>
        <a:solidFill>
          <a:schemeClr val="accent1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FF3E3E1F-9B6D-45EC-990F-8BD5D07A8DC5}" type="parTrans" cxnId="{7307D537-DB22-4B6D-A3E2-59B584774793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E03C89A6-458E-4514-8398-E453E80AC992}" type="sibTrans" cxnId="{7307D537-DB22-4B6D-A3E2-59B584774793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106B84B5-9716-4CDC-BB72-3D7AAC96847A}">
      <dgm:prSet phldrT="[テキスト]"/>
      <dgm:spPr>
        <a:solidFill>
          <a:srgbClr val="FFFF00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B5656A5D-6E7F-4360-81BF-ABC0AA82768A}" type="sibTrans" cxnId="{F26754C0-2CE8-4C35-9F22-98424F9E5920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8A3E88EF-8ACF-4EE4-975E-9EC91BC092F8}" type="parTrans" cxnId="{F26754C0-2CE8-4C35-9F22-98424F9E5920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803ECB2F-0D0C-4BCD-9F5A-BCEC4D30FE53}" type="pres">
      <dgm:prSet presAssocID="{30BC9F65-62FD-4A21-9C6F-A551D41E3420}" presName="Name0" presStyleCnt="0">
        <dgm:presLayoutVars>
          <dgm:dir/>
          <dgm:animLvl val="lvl"/>
          <dgm:resizeHandles val="exact"/>
        </dgm:presLayoutVars>
      </dgm:prSet>
      <dgm:spPr/>
    </dgm:pt>
    <dgm:pt modelId="{27576D39-0839-41A6-94E9-56D8E1947D18}" type="pres">
      <dgm:prSet presAssocID="{106B84B5-9716-4CDC-BB72-3D7AAC96847A}" presName="Name8" presStyleCnt="0"/>
      <dgm:spPr/>
    </dgm:pt>
    <dgm:pt modelId="{FF947D7F-E345-425E-899F-E8FAEDF90858}" type="pres">
      <dgm:prSet presAssocID="{106B84B5-9716-4CDC-BB72-3D7AAC96847A}" presName="level" presStyleLbl="node1" presStyleIdx="0" presStyleCnt="4">
        <dgm:presLayoutVars>
          <dgm:chMax val="1"/>
          <dgm:bulletEnabled val="1"/>
        </dgm:presLayoutVars>
      </dgm:prSet>
      <dgm:spPr/>
    </dgm:pt>
    <dgm:pt modelId="{2C3E81DB-EA80-488C-B0D9-54C1C81E42BE}" type="pres">
      <dgm:prSet presAssocID="{106B84B5-9716-4CDC-BB72-3D7AAC9684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7D0948-241F-4A89-9A51-4608E84395B7}" type="pres">
      <dgm:prSet presAssocID="{7A5A62A2-A234-48B9-A4AC-3C4A7234E632}" presName="Name8" presStyleCnt="0"/>
      <dgm:spPr/>
    </dgm:pt>
    <dgm:pt modelId="{9B4C0AD2-764E-4213-9A85-695D6021FD57}" type="pres">
      <dgm:prSet presAssocID="{7A5A62A2-A234-48B9-A4AC-3C4A7234E632}" presName="level" presStyleLbl="node1" presStyleIdx="1" presStyleCnt="4">
        <dgm:presLayoutVars>
          <dgm:chMax val="1"/>
          <dgm:bulletEnabled val="1"/>
        </dgm:presLayoutVars>
      </dgm:prSet>
      <dgm:spPr/>
    </dgm:pt>
    <dgm:pt modelId="{A6647B87-255B-4A27-BF2C-422482D50F2D}" type="pres">
      <dgm:prSet presAssocID="{7A5A62A2-A234-48B9-A4AC-3C4A7234E6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E1FA1B1-9369-4611-93B0-92C68979F279}" type="pres">
      <dgm:prSet presAssocID="{AAFBB055-490A-4C9D-ADD6-A76707ADFAB1}" presName="Name8" presStyleCnt="0"/>
      <dgm:spPr/>
    </dgm:pt>
    <dgm:pt modelId="{73685973-B2DA-4FB2-A9D8-141914C068B9}" type="pres">
      <dgm:prSet presAssocID="{AAFBB055-490A-4C9D-ADD6-A76707ADFAB1}" presName="level" presStyleLbl="node1" presStyleIdx="2" presStyleCnt="4">
        <dgm:presLayoutVars>
          <dgm:chMax val="1"/>
          <dgm:bulletEnabled val="1"/>
        </dgm:presLayoutVars>
      </dgm:prSet>
      <dgm:spPr/>
    </dgm:pt>
    <dgm:pt modelId="{E1E0D51C-4940-416C-859B-9A2824862E17}" type="pres">
      <dgm:prSet presAssocID="{AAFBB055-490A-4C9D-ADD6-A76707ADFA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43142B-8162-4C97-A0ED-748CFD199D89}" type="pres">
      <dgm:prSet presAssocID="{3E1E80D5-7C7E-4801-9F63-AF43E6C6CE01}" presName="Name8" presStyleCnt="0"/>
      <dgm:spPr/>
    </dgm:pt>
    <dgm:pt modelId="{E3CD0C4A-4E57-41D6-B6C2-EA26E96A7183}" type="pres">
      <dgm:prSet presAssocID="{3E1E80D5-7C7E-4801-9F63-AF43E6C6CE01}" presName="level" presStyleLbl="node1" presStyleIdx="3" presStyleCnt="4">
        <dgm:presLayoutVars>
          <dgm:chMax val="1"/>
          <dgm:bulletEnabled val="1"/>
        </dgm:presLayoutVars>
      </dgm:prSet>
      <dgm:spPr/>
    </dgm:pt>
    <dgm:pt modelId="{D9E5B9A0-86AE-4073-9343-736603008A83}" type="pres">
      <dgm:prSet presAssocID="{3E1E80D5-7C7E-4801-9F63-AF43E6C6CE0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117CB0C-8469-42B0-9459-B78D66F5B455}" type="presOf" srcId="{106B84B5-9716-4CDC-BB72-3D7AAC96847A}" destId="{FF947D7F-E345-425E-899F-E8FAEDF90858}" srcOrd="0" destOrd="0" presId="urn:microsoft.com/office/officeart/2005/8/layout/pyramid1"/>
    <dgm:cxn modelId="{10AF1237-CD22-4FEF-A7E5-BEB3EC3D33E5}" type="presOf" srcId="{3E1E80D5-7C7E-4801-9F63-AF43E6C6CE01}" destId="{E3CD0C4A-4E57-41D6-B6C2-EA26E96A7183}" srcOrd="0" destOrd="0" presId="urn:microsoft.com/office/officeart/2005/8/layout/pyramid1"/>
    <dgm:cxn modelId="{7307D537-DB22-4B6D-A3E2-59B584774793}" srcId="{30BC9F65-62FD-4A21-9C6F-A551D41E3420}" destId="{AAFBB055-490A-4C9D-ADD6-A76707ADFAB1}" srcOrd="2" destOrd="0" parTransId="{FF3E3E1F-9B6D-45EC-990F-8BD5D07A8DC5}" sibTransId="{E03C89A6-458E-4514-8398-E453E80AC992}"/>
    <dgm:cxn modelId="{7B13D467-7891-4399-B1C6-5BAF99DAC689}" srcId="{30BC9F65-62FD-4A21-9C6F-A551D41E3420}" destId="{7A5A62A2-A234-48B9-A4AC-3C4A7234E632}" srcOrd="1" destOrd="0" parTransId="{C637E8E1-3839-450B-BD76-C15EFE2FC780}" sibTransId="{01D3795A-D2A4-47F2-B0D5-A3A117A8C179}"/>
    <dgm:cxn modelId="{564FB757-7F1D-4B36-954D-DA5272ED68A0}" type="presOf" srcId="{7A5A62A2-A234-48B9-A4AC-3C4A7234E632}" destId="{A6647B87-255B-4A27-BF2C-422482D50F2D}" srcOrd="1" destOrd="0" presId="urn:microsoft.com/office/officeart/2005/8/layout/pyramid1"/>
    <dgm:cxn modelId="{ABDEF45A-ECE0-457B-829B-7AC2F310FDB8}" type="presOf" srcId="{3E1E80D5-7C7E-4801-9F63-AF43E6C6CE01}" destId="{D9E5B9A0-86AE-4073-9343-736603008A83}" srcOrd="1" destOrd="0" presId="urn:microsoft.com/office/officeart/2005/8/layout/pyramid1"/>
    <dgm:cxn modelId="{E4C35D7E-2616-42EB-A157-444778FD9AD9}" type="presOf" srcId="{30BC9F65-62FD-4A21-9C6F-A551D41E3420}" destId="{803ECB2F-0D0C-4BCD-9F5A-BCEC4D30FE53}" srcOrd="0" destOrd="0" presId="urn:microsoft.com/office/officeart/2005/8/layout/pyramid1"/>
    <dgm:cxn modelId="{7501379D-BB61-4100-A50C-EB9C3D2BA444}" srcId="{30BC9F65-62FD-4A21-9C6F-A551D41E3420}" destId="{3E1E80D5-7C7E-4801-9F63-AF43E6C6CE01}" srcOrd="3" destOrd="0" parTransId="{79E4191D-30A8-4982-A21E-1E6AA644D39F}" sibTransId="{7F3B0E19-3076-47E2-9611-82079420FB3B}"/>
    <dgm:cxn modelId="{8F2B68AD-03E9-45A3-B7FB-A075A5DB219D}" type="presOf" srcId="{AAFBB055-490A-4C9D-ADD6-A76707ADFAB1}" destId="{73685973-B2DA-4FB2-A9D8-141914C068B9}" srcOrd="0" destOrd="0" presId="urn:microsoft.com/office/officeart/2005/8/layout/pyramid1"/>
    <dgm:cxn modelId="{F26754C0-2CE8-4C35-9F22-98424F9E5920}" srcId="{30BC9F65-62FD-4A21-9C6F-A551D41E3420}" destId="{106B84B5-9716-4CDC-BB72-3D7AAC96847A}" srcOrd="0" destOrd="0" parTransId="{8A3E88EF-8ACF-4EE4-975E-9EC91BC092F8}" sibTransId="{B5656A5D-6E7F-4360-81BF-ABC0AA82768A}"/>
    <dgm:cxn modelId="{4DE42DE0-81CC-40D2-9E9F-0370283CA92B}" type="presOf" srcId="{7A5A62A2-A234-48B9-A4AC-3C4A7234E632}" destId="{9B4C0AD2-764E-4213-9A85-695D6021FD57}" srcOrd="0" destOrd="0" presId="urn:microsoft.com/office/officeart/2005/8/layout/pyramid1"/>
    <dgm:cxn modelId="{4F9558EF-53FD-41CD-A16D-BB5113255E4F}" type="presOf" srcId="{106B84B5-9716-4CDC-BB72-3D7AAC96847A}" destId="{2C3E81DB-EA80-488C-B0D9-54C1C81E42BE}" srcOrd="1" destOrd="0" presId="urn:microsoft.com/office/officeart/2005/8/layout/pyramid1"/>
    <dgm:cxn modelId="{DEBD31FF-F766-4505-BA69-ABF19E4F4C84}" type="presOf" srcId="{AAFBB055-490A-4C9D-ADD6-A76707ADFAB1}" destId="{E1E0D51C-4940-416C-859B-9A2824862E17}" srcOrd="1" destOrd="0" presId="urn:microsoft.com/office/officeart/2005/8/layout/pyramid1"/>
    <dgm:cxn modelId="{87F6988E-E02A-446F-A77D-F2C6EAEC6B86}" type="presParOf" srcId="{803ECB2F-0D0C-4BCD-9F5A-BCEC4D30FE53}" destId="{27576D39-0839-41A6-94E9-56D8E1947D18}" srcOrd="0" destOrd="0" presId="urn:microsoft.com/office/officeart/2005/8/layout/pyramid1"/>
    <dgm:cxn modelId="{DA7487F7-CEEA-4615-B02D-D10EA355EAD7}" type="presParOf" srcId="{27576D39-0839-41A6-94E9-56D8E1947D18}" destId="{FF947D7F-E345-425E-899F-E8FAEDF90858}" srcOrd="0" destOrd="0" presId="urn:microsoft.com/office/officeart/2005/8/layout/pyramid1"/>
    <dgm:cxn modelId="{9B06AEC0-39F8-464D-AF04-7FAB96FEE793}" type="presParOf" srcId="{27576D39-0839-41A6-94E9-56D8E1947D18}" destId="{2C3E81DB-EA80-488C-B0D9-54C1C81E42BE}" srcOrd="1" destOrd="0" presId="urn:microsoft.com/office/officeart/2005/8/layout/pyramid1"/>
    <dgm:cxn modelId="{AF78495E-ABC4-4758-948D-A7169D0AD8B6}" type="presParOf" srcId="{803ECB2F-0D0C-4BCD-9F5A-BCEC4D30FE53}" destId="{E17D0948-241F-4A89-9A51-4608E84395B7}" srcOrd="1" destOrd="0" presId="urn:microsoft.com/office/officeart/2005/8/layout/pyramid1"/>
    <dgm:cxn modelId="{B5650710-5564-4F3E-AC9A-6D7AD7D452F0}" type="presParOf" srcId="{E17D0948-241F-4A89-9A51-4608E84395B7}" destId="{9B4C0AD2-764E-4213-9A85-695D6021FD57}" srcOrd="0" destOrd="0" presId="urn:microsoft.com/office/officeart/2005/8/layout/pyramid1"/>
    <dgm:cxn modelId="{4EA752B7-1CE0-4C33-84A6-20C23646887D}" type="presParOf" srcId="{E17D0948-241F-4A89-9A51-4608E84395B7}" destId="{A6647B87-255B-4A27-BF2C-422482D50F2D}" srcOrd="1" destOrd="0" presId="urn:microsoft.com/office/officeart/2005/8/layout/pyramid1"/>
    <dgm:cxn modelId="{9A222AEE-DBFA-4FAE-93A8-CF6EDA3037F5}" type="presParOf" srcId="{803ECB2F-0D0C-4BCD-9F5A-BCEC4D30FE53}" destId="{6E1FA1B1-9369-4611-93B0-92C68979F279}" srcOrd="2" destOrd="0" presId="urn:microsoft.com/office/officeart/2005/8/layout/pyramid1"/>
    <dgm:cxn modelId="{889D9BFF-3B76-4F8E-A585-12E05933E7DF}" type="presParOf" srcId="{6E1FA1B1-9369-4611-93B0-92C68979F279}" destId="{73685973-B2DA-4FB2-A9D8-141914C068B9}" srcOrd="0" destOrd="0" presId="urn:microsoft.com/office/officeart/2005/8/layout/pyramid1"/>
    <dgm:cxn modelId="{F101D029-4502-46E4-B0DC-0F251E5001C0}" type="presParOf" srcId="{6E1FA1B1-9369-4611-93B0-92C68979F279}" destId="{E1E0D51C-4940-416C-859B-9A2824862E17}" srcOrd="1" destOrd="0" presId="urn:microsoft.com/office/officeart/2005/8/layout/pyramid1"/>
    <dgm:cxn modelId="{E02283A9-7228-40A2-9DCC-66757CD1E64F}" type="presParOf" srcId="{803ECB2F-0D0C-4BCD-9F5A-BCEC4D30FE53}" destId="{8743142B-8162-4C97-A0ED-748CFD199D89}" srcOrd="3" destOrd="0" presId="urn:microsoft.com/office/officeart/2005/8/layout/pyramid1"/>
    <dgm:cxn modelId="{2D8D81BB-A3CD-4597-91C9-686A1E9F9CBD}" type="presParOf" srcId="{8743142B-8162-4C97-A0ED-748CFD199D89}" destId="{E3CD0C4A-4E57-41D6-B6C2-EA26E96A7183}" srcOrd="0" destOrd="0" presId="urn:microsoft.com/office/officeart/2005/8/layout/pyramid1"/>
    <dgm:cxn modelId="{5527172D-8479-468E-B17E-24ECA70C64B3}" type="presParOf" srcId="{8743142B-8162-4C97-A0ED-748CFD199D89}" destId="{D9E5B9A0-86AE-4073-9343-736603008A8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7D7F-E345-425E-899F-E8FAEDF90858}">
      <dsp:nvSpPr>
        <dsp:cNvPr id="0" name=""/>
        <dsp:cNvSpPr/>
      </dsp:nvSpPr>
      <dsp:spPr>
        <a:xfrm>
          <a:off x="1389124" y="0"/>
          <a:ext cx="926082" cy="678640"/>
        </a:xfrm>
        <a:prstGeom prst="trapezoid">
          <a:avLst>
            <a:gd name="adj" fmla="val 68231"/>
          </a:avLst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33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1389124" y="0"/>
        <a:ext cx="926082" cy="678640"/>
      </dsp:txXfrm>
    </dsp:sp>
    <dsp:sp modelId="{9B4C0AD2-764E-4213-9A85-695D6021FD57}">
      <dsp:nvSpPr>
        <dsp:cNvPr id="0" name=""/>
        <dsp:cNvSpPr/>
      </dsp:nvSpPr>
      <dsp:spPr>
        <a:xfrm>
          <a:off x="926082" y="678640"/>
          <a:ext cx="1852165" cy="678640"/>
        </a:xfrm>
        <a:prstGeom prst="trapezoid">
          <a:avLst>
            <a:gd name="adj" fmla="val 68231"/>
          </a:avLst>
        </a:prstGeom>
        <a:solidFill>
          <a:schemeClr val="accent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33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1250211" y="678640"/>
        <a:ext cx="1203907" cy="678640"/>
      </dsp:txXfrm>
    </dsp:sp>
    <dsp:sp modelId="{73685973-B2DA-4FB2-A9D8-141914C068B9}">
      <dsp:nvSpPr>
        <dsp:cNvPr id="0" name=""/>
        <dsp:cNvSpPr/>
      </dsp:nvSpPr>
      <dsp:spPr>
        <a:xfrm>
          <a:off x="463041" y="1357280"/>
          <a:ext cx="2778248" cy="678640"/>
        </a:xfrm>
        <a:prstGeom prst="trapezoid">
          <a:avLst>
            <a:gd name="adj" fmla="val 68231"/>
          </a:avLst>
        </a:prstGeom>
        <a:solidFill>
          <a:schemeClr val="accent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33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949234" y="1357280"/>
        <a:ext cx="1805861" cy="678640"/>
      </dsp:txXfrm>
    </dsp:sp>
    <dsp:sp modelId="{E3CD0C4A-4E57-41D6-B6C2-EA26E96A7183}">
      <dsp:nvSpPr>
        <dsp:cNvPr id="0" name=""/>
        <dsp:cNvSpPr/>
      </dsp:nvSpPr>
      <dsp:spPr>
        <a:xfrm>
          <a:off x="0" y="2035920"/>
          <a:ext cx="3704331" cy="678640"/>
        </a:xfrm>
        <a:prstGeom prst="trapezoid">
          <a:avLst>
            <a:gd name="adj" fmla="val 68231"/>
          </a:avLst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33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648257" y="2035920"/>
        <a:ext cx="2407815" cy="678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7D7F-E345-425E-899F-E8FAEDF90858}">
      <dsp:nvSpPr>
        <dsp:cNvPr id="0" name=""/>
        <dsp:cNvSpPr/>
      </dsp:nvSpPr>
      <dsp:spPr>
        <a:xfrm>
          <a:off x="770099" y="0"/>
          <a:ext cx="513399" cy="526119"/>
        </a:xfrm>
        <a:prstGeom prst="trapezoid">
          <a:avLst>
            <a:gd name="adj" fmla="val 50000"/>
          </a:avLst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770099" y="0"/>
        <a:ext cx="513399" cy="526119"/>
      </dsp:txXfrm>
    </dsp:sp>
    <dsp:sp modelId="{9B4C0AD2-764E-4213-9A85-695D6021FD57}">
      <dsp:nvSpPr>
        <dsp:cNvPr id="0" name=""/>
        <dsp:cNvSpPr/>
      </dsp:nvSpPr>
      <dsp:spPr>
        <a:xfrm>
          <a:off x="513399" y="526119"/>
          <a:ext cx="1026799" cy="526119"/>
        </a:xfrm>
        <a:prstGeom prst="trapezoid">
          <a:avLst>
            <a:gd name="adj" fmla="val 48791"/>
          </a:avLst>
        </a:prstGeom>
        <a:solidFill>
          <a:schemeClr val="accent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693089" y="526119"/>
        <a:ext cx="667419" cy="526119"/>
      </dsp:txXfrm>
    </dsp:sp>
    <dsp:sp modelId="{73685973-B2DA-4FB2-A9D8-141914C068B9}">
      <dsp:nvSpPr>
        <dsp:cNvPr id="0" name=""/>
        <dsp:cNvSpPr/>
      </dsp:nvSpPr>
      <dsp:spPr>
        <a:xfrm>
          <a:off x="256699" y="1052238"/>
          <a:ext cx="1540199" cy="526119"/>
        </a:xfrm>
        <a:prstGeom prst="trapezoid">
          <a:avLst>
            <a:gd name="adj" fmla="val 48791"/>
          </a:avLst>
        </a:prstGeom>
        <a:solidFill>
          <a:schemeClr val="accent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526234" y="1052238"/>
        <a:ext cx="1001129" cy="526119"/>
      </dsp:txXfrm>
    </dsp:sp>
    <dsp:sp modelId="{E3CD0C4A-4E57-41D6-B6C2-EA26E96A7183}">
      <dsp:nvSpPr>
        <dsp:cNvPr id="0" name=""/>
        <dsp:cNvSpPr/>
      </dsp:nvSpPr>
      <dsp:spPr>
        <a:xfrm>
          <a:off x="0" y="1578358"/>
          <a:ext cx="2053599" cy="526119"/>
        </a:xfrm>
        <a:prstGeom prst="trapezoid">
          <a:avLst>
            <a:gd name="adj" fmla="val 48791"/>
          </a:avLst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359379" y="1578358"/>
        <a:ext cx="1334839" cy="526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7" y="1544179"/>
            <a:ext cx="1141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アーリア人の進入と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カースト制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8420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南アジアの古代文明②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1664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アーリア人は南アジアにどんな影響を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与えたのか？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148701" y="396564"/>
            <a:ext cx="11894598" cy="2872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47CB18-2DC0-D947-BD0D-F4AFA1FAD99E}"/>
              </a:ext>
            </a:extLst>
          </p:cNvPr>
          <p:cNvSpPr txBox="1"/>
          <p:nvPr/>
        </p:nvSpPr>
        <p:spPr>
          <a:xfrm>
            <a:off x="148701" y="98555"/>
            <a:ext cx="392356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アーリア人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の進入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40388C-46D1-BBDF-7327-A9A9114844C9}"/>
              </a:ext>
            </a:extLst>
          </p:cNvPr>
          <p:cNvSpPr txBox="1"/>
          <p:nvPr/>
        </p:nvSpPr>
        <p:spPr>
          <a:xfrm>
            <a:off x="270797" y="873197"/>
            <a:ext cx="920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</a:t>
            </a:r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1500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年頃・・・パンジャーブ地方に進入</a:t>
            </a:r>
          </a:p>
        </p:txBody>
      </p:sp>
      <p:sp>
        <p:nvSpPr>
          <p:cNvPr id="30" name="正方形/長方形 7">
            <a:extLst>
              <a:ext uri="{FF2B5EF4-FFF2-40B4-BE49-F238E27FC236}">
                <a16:creationId xmlns:a16="http://schemas.microsoft.com/office/drawing/2014/main" id="{D9B39BAE-361A-46F7-A631-0EA89E321431}"/>
              </a:ext>
            </a:extLst>
          </p:cNvPr>
          <p:cNvSpPr/>
          <p:nvPr/>
        </p:nvSpPr>
        <p:spPr>
          <a:xfrm>
            <a:off x="148700" y="3429000"/>
            <a:ext cx="11894598" cy="3330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78F77D8-5740-40E3-9AE2-025F264790C4}"/>
              </a:ext>
            </a:extLst>
          </p:cNvPr>
          <p:cNvSpPr txBox="1"/>
          <p:nvPr/>
        </p:nvSpPr>
        <p:spPr>
          <a:xfrm>
            <a:off x="2844323" y="3584574"/>
            <a:ext cx="263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3F49451-175B-4C21-810C-36A37D1BD491}"/>
              </a:ext>
            </a:extLst>
          </p:cNvPr>
          <p:cNvSpPr txBox="1"/>
          <p:nvPr/>
        </p:nvSpPr>
        <p:spPr>
          <a:xfrm>
            <a:off x="270797" y="1432152"/>
            <a:ext cx="920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</a:t>
            </a:r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1000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年頃・・・ガンジス川上流域に進出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3E43F0-468B-43E8-B922-09B6C7EBD89B}"/>
              </a:ext>
            </a:extLst>
          </p:cNvPr>
          <p:cNvSpPr txBox="1"/>
          <p:nvPr/>
        </p:nvSpPr>
        <p:spPr>
          <a:xfrm>
            <a:off x="4289808" y="2006001"/>
            <a:ext cx="7631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稲作、鉄器、定住型農耕社会　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BE08E23B-B081-41B3-B0A8-9D4F86870C61}"/>
              </a:ext>
            </a:extLst>
          </p:cNvPr>
          <p:cNvSpPr/>
          <p:nvPr/>
        </p:nvSpPr>
        <p:spPr>
          <a:xfrm>
            <a:off x="1002667" y="2059670"/>
            <a:ext cx="902990" cy="147888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3F6AFB3-4182-4DF9-9E26-C93D2E90B68D}"/>
              </a:ext>
            </a:extLst>
          </p:cNvPr>
          <p:cNvSpPr txBox="1"/>
          <p:nvPr/>
        </p:nvSpPr>
        <p:spPr>
          <a:xfrm>
            <a:off x="4072270" y="2644493"/>
            <a:ext cx="6207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賛歌集</a:t>
            </a:r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リグ＝ヴェーダ</a:t>
            </a:r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543570-D71C-45A9-8189-FFB4F7F6836A}"/>
              </a:ext>
            </a:extLst>
          </p:cNvPr>
          <p:cNvSpPr txBox="1"/>
          <p:nvPr/>
        </p:nvSpPr>
        <p:spPr>
          <a:xfrm>
            <a:off x="270797" y="3538558"/>
            <a:ext cx="251493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ヴァルナ制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9AF72DD-3A34-4674-84B4-C55A8B35986D}"/>
              </a:ext>
            </a:extLst>
          </p:cNvPr>
          <p:cNvSpPr txBox="1"/>
          <p:nvPr/>
        </p:nvSpPr>
        <p:spPr>
          <a:xfrm>
            <a:off x="5439446" y="3552972"/>
            <a:ext cx="377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クシャトリア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26F93F-ED8B-4D4A-A031-907866E8EB04}"/>
              </a:ext>
            </a:extLst>
          </p:cNvPr>
          <p:cNvSpPr txBox="1"/>
          <p:nvPr/>
        </p:nvSpPr>
        <p:spPr>
          <a:xfrm>
            <a:off x="2844322" y="4203642"/>
            <a:ext cx="305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③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ヴァイシャ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76F724C-84C3-4867-977A-B61A4BF133BA}"/>
              </a:ext>
            </a:extLst>
          </p:cNvPr>
          <p:cNvSpPr txBox="1"/>
          <p:nvPr/>
        </p:nvSpPr>
        <p:spPr>
          <a:xfrm>
            <a:off x="5703803" y="4203642"/>
            <a:ext cx="318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④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シュードラ</a:t>
            </a:r>
          </a:p>
        </p:txBody>
      </p:sp>
      <p:sp>
        <p:nvSpPr>
          <p:cNvPr id="29" name="正方形/長方形 7">
            <a:extLst>
              <a:ext uri="{FF2B5EF4-FFF2-40B4-BE49-F238E27FC236}">
                <a16:creationId xmlns:a16="http://schemas.microsoft.com/office/drawing/2014/main" id="{E8E341E3-9398-4FC2-B633-1ADC59DD0B7C}"/>
              </a:ext>
            </a:extLst>
          </p:cNvPr>
          <p:cNvSpPr/>
          <p:nvPr/>
        </p:nvSpPr>
        <p:spPr>
          <a:xfrm>
            <a:off x="270796" y="3538558"/>
            <a:ext cx="8618023" cy="1311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F171C31-B4C1-4966-8F71-7CDECE8BD8A9}"/>
              </a:ext>
            </a:extLst>
          </p:cNvPr>
          <p:cNvSpPr txBox="1"/>
          <p:nvPr/>
        </p:nvSpPr>
        <p:spPr>
          <a:xfrm>
            <a:off x="9010915" y="3655432"/>
            <a:ext cx="2206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枠外：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不可触民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71ABAAF-75C2-4575-A9E1-96C121779EC1}"/>
              </a:ext>
            </a:extLst>
          </p:cNvPr>
          <p:cNvSpPr txBox="1"/>
          <p:nvPr/>
        </p:nvSpPr>
        <p:spPr>
          <a:xfrm>
            <a:off x="270796" y="5191891"/>
            <a:ext cx="349312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ジャーティ集団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784F31E-B9DB-4980-A8FD-C9AE30D57AA0}"/>
              </a:ext>
            </a:extLst>
          </p:cNvPr>
          <p:cNvSpPr txBox="1"/>
          <p:nvPr/>
        </p:nvSpPr>
        <p:spPr>
          <a:xfrm>
            <a:off x="3763925" y="5191891"/>
            <a:ext cx="772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・・・生まれによって帰属する集団</a:t>
            </a:r>
          </a:p>
        </p:txBody>
      </p:sp>
      <p:sp>
        <p:nvSpPr>
          <p:cNvPr id="37" name="加算記号 36">
            <a:extLst>
              <a:ext uri="{FF2B5EF4-FFF2-40B4-BE49-F238E27FC236}">
                <a16:creationId xmlns:a16="http://schemas.microsoft.com/office/drawing/2014/main" id="{08BB0BAA-AD71-4D9C-AC2E-855FAC03E298}"/>
              </a:ext>
            </a:extLst>
          </p:cNvPr>
          <p:cNvSpPr/>
          <p:nvPr/>
        </p:nvSpPr>
        <p:spPr>
          <a:xfrm>
            <a:off x="894179" y="4253255"/>
            <a:ext cx="990212" cy="884684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次の値と等しい 37">
            <a:extLst>
              <a:ext uri="{FF2B5EF4-FFF2-40B4-BE49-F238E27FC236}">
                <a16:creationId xmlns:a16="http://schemas.microsoft.com/office/drawing/2014/main" id="{FA887B6B-B860-43F9-9256-A72A9ABEF485}"/>
              </a:ext>
            </a:extLst>
          </p:cNvPr>
          <p:cNvSpPr/>
          <p:nvPr/>
        </p:nvSpPr>
        <p:spPr>
          <a:xfrm>
            <a:off x="1884391" y="5853404"/>
            <a:ext cx="635301" cy="988086"/>
          </a:xfrm>
          <a:prstGeom prst="mathEqual">
            <a:avLst>
              <a:gd name="adj1" fmla="val 20292"/>
              <a:gd name="adj2" fmla="val 960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EB66583-2111-4798-A149-B8223B960423}"/>
              </a:ext>
            </a:extLst>
          </p:cNvPr>
          <p:cNvSpPr txBox="1"/>
          <p:nvPr/>
        </p:nvSpPr>
        <p:spPr>
          <a:xfrm>
            <a:off x="2754414" y="6024282"/>
            <a:ext cx="296405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カースト制度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F00DF72-A31F-41DD-B6F9-E71433D0BCD7}"/>
              </a:ext>
            </a:extLst>
          </p:cNvPr>
          <p:cNvSpPr txBox="1"/>
          <p:nvPr/>
        </p:nvSpPr>
        <p:spPr>
          <a:xfrm>
            <a:off x="5751055" y="6035341"/>
            <a:ext cx="632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南アジアの差別的社会制度</a:t>
            </a:r>
          </a:p>
        </p:txBody>
      </p:sp>
    </p:spTree>
    <p:extLst>
      <p:ext uri="{BB962C8B-B14F-4D97-AF65-F5344CB8AC3E}">
        <p14:creationId xmlns:p14="http://schemas.microsoft.com/office/powerpoint/2010/main" val="204400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2" name="四角形: 角を丸くする 2">
            <a:extLst>
              <a:ext uri="{FF2B5EF4-FFF2-40B4-BE49-F238E27FC236}">
                <a16:creationId xmlns:a16="http://schemas.microsoft.com/office/drawing/2014/main" id="{C45C1FA3-CB86-412A-99AE-82D0FC4BAA49}"/>
              </a:ext>
            </a:extLst>
          </p:cNvPr>
          <p:cNvSpPr/>
          <p:nvPr/>
        </p:nvSpPr>
        <p:spPr>
          <a:xfrm>
            <a:off x="3531187" y="4296523"/>
            <a:ext cx="1718907" cy="63500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四角形吹き出し 7">
            <a:extLst>
              <a:ext uri="{FF2B5EF4-FFF2-40B4-BE49-F238E27FC236}">
                <a16:creationId xmlns:a16="http://schemas.microsoft.com/office/drawing/2014/main" id="{AE10EEEF-E980-2E22-28C2-D4A860443019}"/>
              </a:ext>
            </a:extLst>
          </p:cNvPr>
          <p:cNvSpPr/>
          <p:nvPr/>
        </p:nvSpPr>
        <p:spPr>
          <a:xfrm>
            <a:off x="5584145" y="4820334"/>
            <a:ext cx="1229268" cy="646332"/>
          </a:xfrm>
          <a:prstGeom prst="wedgeRectCallout">
            <a:avLst>
              <a:gd name="adj1" fmla="val -73177"/>
              <a:gd name="adj2" fmla="val -4735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08" y="0"/>
            <a:ext cx="10111476" cy="3429000"/>
          </a:xfrm>
          <a:prstGeom prst="rect">
            <a:avLst/>
          </a:prstGeom>
        </p:spPr>
      </p:pic>
      <p:sp>
        <p:nvSpPr>
          <p:cNvPr id="6" name="吹き出し: 右矢印 5">
            <a:extLst>
              <a:ext uri="{FF2B5EF4-FFF2-40B4-BE49-F238E27FC236}">
                <a16:creationId xmlns:a16="http://schemas.microsoft.com/office/drawing/2014/main" id="{1677887F-425C-D395-597A-963169CB975D}"/>
              </a:ext>
            </a:extLst>
          </p:cNvPr>
          <p:cNvSpPr/>
          <p:nvPr/>
        </p:nvSpPr>
        <p:spPr>
          <a:xfrm>
            <a:off x="612256" y="72761"/>
            <a:ext cx="1364192" cy="328347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561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オリエント</a:t>
            </a:r>
          </a:p>
        </p:txBody>
      </p:sp>
    </p:spTree>
    <p:extLst>
      <p:ext uri="{BB962C8B-B14F-4D97-AF65-F5344CB8AC3E}">
        <p14:creationId xmlns:p14="http://schemas.microsoft.com/office/powerpoint/2010/main" val="2287222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C9354E-DD94-43AD-B854-D49C89EA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336" y="418580"/>
            <a:ext cx="6042841" cy="602084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030BD5F-33C7-4F66-8221-F65D94695F8F}"/>
              </a:ext>
            </a:extLst>
          </p:cNvPr>
          <p:cNvSpPr/>
          <p:nvPr/>
        </p:nvSpPr>
        <p:spPr>
          <a:xfrm rot="19641112">
            <a:off x="7360786" y="1152124"/>
            <a:ext cx="618562" cy="2367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7284572" y="96644"/>
            <a:ext cx="2509444" cy="698043"/>
          </a:xfrm>
          <a:prstGeom prst="wedgeRectCallout">
            <a:avLst>
              <a:gd name="adj1" fmla="val -30362"/>
              <a:gd name="adj2" fmla="val 88859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カイバル峠</a:t>
            </a:r>
          </a:p>
        </p:txBody>
      </p:sp>
      <p:pic>
        <p:nvPicPr>
          <p:cNvPr id="16" name="図 2">
            <a:extLst>
              <a:ext uri="{FF2B5EF4-FFF2-40B4-BE49-F238E27FC236}">
                <a16:creationId xmlns:a16="http://schemas.microsoft.com/office/drawing/2014/main" id="{62C3178C-9EA3-4A34-BB4C-1786794D8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0" t="17462" r="10966" b="14542"/>
          <a:stretch/>
        </p:blipFill>
        <p:spPr>
          <a:xfrm>
            <a:off x="421823" y="418580"/>
            <a:ext cx="5183079" cy="6020840"/>
          </a:xfrm>
          <a:prstGeom prst="rect">
            <a:avLst/>
          </a:prstGeom>
        </p:spPr>
      </p:pic>
      <p:sp>
        <p:nvSpPr>
          <p:cNvPr id="14" name="楕円 13">
            <a:extLst>
              <a:ext uri="{FF2B5EF4-FFF2-40B4-BE49-F238E27FC236}">
                <a16:creationId xmlns:a16="http://schemas.microsoft.com/office/drawing/2014/main" id="{24CB211D-9C0A-40C8-8721-80CDBB2F48D9}"/>
              </a:ext>
            </a:extLst>
          </p:cNvPr>
          <p:cNvSpPr/>
          <p:nvPr/>
        </p:nvSpPr>
        <p:spPr>
          <a:xfrm rot="19511342">
            <a:off x="1246405" y="896671"/>
            <a:ext cx="523982" cy="44291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吹き出し 10">
            <a:extLst>
              <a:ext uri="{FF2B5EF4-FFF2-40B4-BE49-F238E27FC236}">
                <a16:creationId xmlns:a16="http://schemas.microsoft.com/office/drawing/2014/main" id="{7C1CE606-5E51-4421-95A2-1BD50EAD64A2}"/>
              </a:ext>
            </a:extLst>
          </p:cNvPr>
          <p:cNvSpPr/>
          <p:nvPr/>
        </p:nvSpPr>
        <p:spPr>
          <a:xfrm>
            <a:off x="2213655" y="572460"/>
            <a:ext cx="2509444" cy="698043"/>
          </a:xfrm>
          <a:prstGeom prst="wedgeRectCallout">
            <a:avLst>
              <a:gd name="adj1" fmla="val -64752"/>
              <a:gd name="adj2" fmla="val 21154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カイバル峠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51C7DAC-11FB-4228-B836-A370C29AC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119" y="0"/>
            <a:ext cx="1322769" cy="122852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A629BD3-CD76-4273-9A65-8D7047851E53}"/>
              </a:ext>
            </a:extLst>
          </p:cNvPr>
          <p:cNvSpPr/>
          <p:nvPr/>
        </p:nvSpPr>
        <p:spPr>
          <a:xfrm>
            <a:off x="5239429" y="1182988"/>
            <a:ext cx="2045143" cy="5330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アーリア人</a:t>
            </a:r>
          </a:p>
        </p:txBody>
      </p:sp>
      <p:sp>
        <p:nvSpPr>
          <p:cNvPr id="22" name="四角形吹き出し 10">
            <a:extLst>
              <a:ext uri="{FF2B5EF4-FFF2-40B4-BE49-F238E27FC236}">
                <a16:creationId xmlns:a16="http://schemas.microsoft.com/office/drawing/2014/main" id="{25B9CB52-B9CA-443F-AE01-53553FEEF151}"/>
              </a:ext>
            </a:extLst>
          </p:cNvPr>
          <p:cNvSpPr/>
          <p:nvPr/>
        </p:nvSpPr>
        <p:spPr>
          <a:xfrm>
            <a:off x="9030983" y="2091231"/>
            <a:ext cx="2960163" cy="1220417"/>
          </a:xfrm>
          <a:prstGeom prst="wedgeRectCallout">
            <a:avLst>
              <a:gd name="adj1" fmla="val -64752"/>
              <a:gd name="adj2" fmla="val -47036"/>
            </a:avLst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パンジャーブ地方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5BA64E96-7E7B-47DE-AAA1-6CD5E8031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016" y="100948"/>
            <a:ext cx="2170399" cy="14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2905096"/>
            <a:ext cx="12192000" cy="397801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158469" y="904437"/>
            <a:ext cx="689765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賛歌集</a:t>
            </a:r>
            <a:r>
              <a:rPr kumimoji="1" lang="en-US" altLang="ja-JP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リグ＝ヴェーダ</a:t>
            </a:r>
            <a:r>
              <a:rPr kumimoji="1" lang="en-US" altLang="ja-JP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</a:p>
        </p:txBody>
      </p:sp>
      <p:pic>
        <p:nvPicPr>
          <p:cNvPr id="6" name="Picture 2" descr="オペレーターをしている人のイラスト（棒人間）">
            <a:extLst>
              <a:ext uri="{FF2B5EF4-FFF2-40B4-BE49-F238E27FC236}">
                <a16:creationId xmlns:a16="http://schemas.microsoft.com/office/drawing/2014/main" id="{EBB60AA9-8EE5-41A0-8315-27CC2A3F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29" y="904437"/>
            <a:ext cx="1602196" cy="19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四角形吹き出し 7"/>
          <p:cNvSpPr/>
          <p:nvPr/>
        </p:nvSpPr>
        <p:spPr>
          <a:xfrm>
            <a:off x="6787926" y="569158"/>
            <a:ext cx="4321534" cy="1304389"/>
          </a:xfrm>
          <a:prstGeom prst="wedgeRectCallout">
            <a:avLst>
              <a:gd name="adj1" fmla="val 59130"/>
              <a:gd name="adj2" fmla="val 12319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文献だけど、中身は「歌」の歌詞です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ADEC8-D520-433E-93C3-C17A3810F384}"/>
              </a:ext>
            </a:extLst>
          </p:cNvPr>
          <p:cNvSpPr txBox="1"/>
          <p:nvPr/>
        </p:nvSpPr>
        <p:spPr>
          <a:xfrm>
            <a:off x="-78514" y="3016798"/>
            <a:ext cx="1250303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u="sng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歌詞からどのように神々への信仰を読み取ったのか？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67D2AFA-164E-4700-984B-30371058B4B6}"/>
              </a:ext>
            </a:extLst>
          </p:cNvPr>
          <p:cNvSpPr txBox="1"/>
          <p:nvPr/>
        </p:nvSpPr>
        <p:spPr>
          <a:xfrm>
            <a:off x="158469" y="4015418"/>
            <a:ext cx="914212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たとえば</a:t>
            </a:r>
            <a:r>
              <a:rPr kumimoji="1" lang="en-US" altLang="ja-JP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4E67DCE-557D-41A6-8AF5-7194CC59403C}"/>
              </a:ext>
            </a:extLst>
          </p:cNvPr>
          <p:cNvSpPr txBox="1"/>
          <p:nvPr/>
        </p:nvSpPr>
        <p:spPr>
          <a:xfrm>
            <a:off x="55168" y="4830797"/>
            <a:ext cx="1037478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世界に一つだけの花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」という歌詞の場合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EB39C4-4D42-4BBA-AF98-9FA51F7EFF56}"/>
              </a:ext>
            </a:extLst>
          </p:cNvPr>
          <p:cNvSpPr txBox="1"/>
          <p:nvPr/>
        </p:nvSpPr>
        <p:spPr>
          <a:xfrm>
            <a:off x="2621280" y="5817548"/>
            <a:ext cx="836177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“</a:t>
            </a:r>
            <a:r>
              <a:rPr lang="ja-JP" altLang="en-US" sz="44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花神信仰</a:t>
            </a:r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”ととらえる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422" y="3542820"/>
            <a:ext cx="2671215" cy="14023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807" y="5209054"/>
            <a:ext cx="1727633" cy="16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5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C9354E-DD94-43AD-B854-D49C89EA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603" y="552144"/>
            <a:ext cx="6042841" cy="602084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030BD5F-33C7-4F66-8221-F65D94695F8F}"/>
              </a:ext>
            </a:extLst>
          </p:cNvPr>
          <p:cNvSpPr/>
          <p:nvPr/>
        </p:nvSpPr>
        <p:spPr>
          <a:xfrm rot="19641112">
            <a:off x="4710053" y="1285688"/>
            <a:ext cx="618562" cy="2367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/>
          <p:cNvSpPr/>
          <p:nvPr/>
        </p:nvSpPr>
        <p:spPr>
          <a:xfrm>
            <a:off x="4633839" y="230208"/>
            <a:ext cx="2509444" cy="698043"/>
          </a:xfrm>
          <a:prstGeom prst="wedgeRectCallout">
            <a:avLst>
              <a:gd name="adj1" fmla="val -30362"/>
              <a:gd name="adj2" fmla="val 88859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カイバル峠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51C7DAC-11FB-4228-B836-A370C29AC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386" y="133564"/>
            <a:ext cx="1322769" cy="122852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A629BD3-CD76-4273-9A65-8D7047851E53}"/>
              </a:ext>
            </a:extLst>
          </p:cNvPr>
          <p:cNvSpPr/>
          <p:nvPr/>
        </p:nvSpPr>
        <p:spPr>
          <a:xfrm>
            <a:off x="2588696" y="1316552"/>
            <a:ext cx="2045143" cy="5330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アーリア人</a:t>
            </a:r>
          </a:p>
        </p:txBody>
      </p:sp>
      <p:sp>
        <p:nvSpPr>
          <p:cNvPr id="22" name="四角形吹き出し 10">
            <a:extLst>
              <a:ext uri="{FF2B5EF4-FFF2-40B4-BE49-F238E27FC236}">
                <a16:creationId xmlns:a16="http://schemas.microsoft.com/office/drawing/2014/main" id="{25B9CB52-B9CA-443F-AE01-53553FEEF151}"/>
              </a:ext>
            </a:extLst>
          </p:cNvPr>
          <p:cNvSpPr/>
          <p:nvPr/>
        </p:nvSpPr>
        <p:spPr>
          <a:xfrm>
            <a:off x="2013345" y="2111239"/>
            <a:ext cx="2960163" cy="1220417"/>
          </a:xfrm>
          <a:prstGeom prst="wedgeRectCallout">
            <a:avLst>
              <a:gd name="adj1" fmla="val 61586"/>
              <a:gd name="adj2" fmla="val -33567"/>
            </a:avLst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パンジャーブ地方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822EA50-6D47-4E49-9ED3-CFBBD30BC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3" y="1416209"/>
            <a:ext cx="1556457" cy="15564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F901C85-27E2-4A47-82CD-CF0A93533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390" y="2947279"/>
            <a:ext cx="1705722" cy="1584189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846FC24-8ABF-4185-930C-9785B10C50AF}"/>
              </a:ext>
            </a:extLst>
          </p:cNvPr>
          <p:cNvSpPr/>
          <p:nvPr/>
        </p:nvSpPr>
        <p:spPr>
          <a:xfrm>
            <a:off x="4904679" y="4248118"/>
            <a:ext cx="2045143" cy="5330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アーリア人</a:t>
            </a:r>
          </a:p>
        </p:txBody>
      </p:sp>
      <p:sp>
        <p:nvSpPr>
          <p:cNvPr id="21" name="四角形吹き出し 10">
            <a:extLst>
              <a:ext uri="{FF2B5EF4-FFF2-40B4-BE49-F238E27FC236}">
                <a16:creationId xmlns:a16="http://schemas.microsoft.com/office/drawing/2014/main" id="{52907F8A-7570-4088-9A6C-191A24E1EC46}"/>
              </a:ext>
            </a:extLst>
          </p:cNvPr>
          <p:cNvSpPr/>
          <p:nvPr/>
        </p:nvSpPr>
        <p:spPr>
          <a:xfrm>
            <a:off x="6614105" y="1670593"/>
            <a:ext cx="4051751" cy="698044"/>
          </a:xfrm>
          <a:prstGeom prst="wedgeRectCallout">
            <a:avLst>
              <a:gd name="adj1" fmla="val -45117"/>
              <a:gd name="adj2" fmla="val 10773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ガンジス川上流域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9BD619F4-22E4-47AD-A8F7-E89978475288}"/>
              </a:ext>
            </a:extLst>
          </p:cNvPr>
          <p:cNvSpPr/>
          <p:nvPr/>
        </p:nvSpPr>
        <p:spPr>
          <a:xfrm>
            <a:off x="6819900" y="3098800"/>
            <a:ext cx="1530376" cy="971550"/>
          </a:xfrm>
          <a:custGeom>
            <a:avLst/>
            <a:gdLst>
              <a:gd name="connsiteX0" fmla="*/ 0 w 1530376"/>
              <a:gd name="connsiteY0" fmla="*/ 0 h 971550"/>
              <a:gd name="connsiteX1" fmla="*/ 63500 w 1530376"/>
              <a:gd name="connsiteY1" fmla="*/ 6350 h 971550"/>
              <a:gd name="connsiteX2" fmla="*/ 88900 w 1530376"/>
              <a:gd name="connsiteY2" fmla="*/ 44450 h 971550"/>
              <a:gd name="connsiteX3" fmla="*/ 95250 w 1530376"/>
              <a:gd name="connsiteY3" fmla="*/ 114300 h 971550"/>
              <a:gd name="connsiteX4" fmla="*/ 133350 w 1530376"/>
              <a:gd name="connsiteY4" fmla="*/ 120650 h 971550"/>
              <a:gd name="connsiteX5" fmla="*/ 171450 w 1530376"/>
              <a:gd name="connsiteY5" fmla="*/ 133350 h 971550"/>
              <a:gd name="connsiteX6" fmla="*/ 209550 w 1530376"/>
              <a:gd name="connsiteY6" fmla="*/ 158750 h 971550"/>
              <a:gd name="connsiteX7" fmla="*/ 254000 w 1530376"/>
              <a:gd name="connsiteY7" fmla="*/ 171450 h 971550"/>
              <a:gd name="connsiteX8" fmla="*/ 279400 w 1530376"/>
              <a:gd name="connsiteY8" fmla="*/ 177800 h 971550"/>
              <a:gd name="connsiteX9" fmla="*/ 317500 w 1530376"/>
              <a:gd name="connsiteY9" fmla="*/ 190500 h 971550"/>
              <a:gd name="connsiteX10" fmla="*/ 374650 w 1530376"/>
              <a:gd name="connsiteY10" fmla="*/ 222250 h 971550"/>
              <a:gd name="connsiteX11" fmla="*/ 514350 w 1530376"/>
              <a:gd name="connsiteY11" fmla="*/ 228600 h 971550"/>
              <a:gd name="connsiteX12" fmla="*/ 635000 w 1530376"/>
              <a:gd name="connsiteY12" fmla="*/ 222250 h 971550"/>
              <a:gd name="connsiteX13" fmla="*/ 641350 w 1530376"/>
              <a:gd name="connsiteY13" fmla="*/ 171450 h 971550"/>
              <a:gd name="connsiteX14" fmla="*/ 762000 w 1530376"/>
              <a:gd name="connsiteY14" fmla="*/ 165100 h 971550"/>
              <a:gd name="connsiteX15" fmla="*/ 806450 w 1530376"/>
              <a:gd name="connsiteY15" fmla="*/ 171450 h 971550"/>
              <a:gd name="connsiteX16" fmla="*/ 825500 w 1530376"/>
              <a:gd name="connsiteY16" fmla="*/ 177800 h 971550"/>
              <a:gd name="connsiteX17" fmla="*/ 889000 w 1530376"/>
              <a:gd name="connsiteY17" fmla="*/ 184150 h 971550"/>
              <a:gd name="connsiteX18" fmla="*/ 927100 w 1530376"/>
              <a:gd name="connsiteY18" fmla="*/ 196850 h 971550"/>
              <a:gd name="connsiteX19" fmla="*/ 996950 w 1530376"/>
              <a:gd name="connsiteY19" fmla="*/ 215900 h 971550"/>
              <a:gd name="connsiteX20" fmla="*/ 1079500 w 1530376"/>
              <a:gd name="connsiteY20" fmla="*/ 222250 h 971550"/>
              <a:gd name="connsiteX21" fmla="*/ 1104900 w 1530376"/>
              <a:gd name="connsiteY21" fmla="*/ 241300 h 971550"/>
              <a:gd name="connsiteX22" fmla="*/ 1111250 w 1530376"/>
              <a:gd name="connsiteY22" fmla="*/ 260350 h 971550"/>
              <a:gd name="connsiteX23" fmla="*/ 1155700 w 1530376"/>
              <a:gd name="connsiteY23" fmla="*/ 285750 h 971550"/>
              <a:gd name="connsiteX24" fmla="*/ 1193800 w 1530376"/>
              <a:gd name="connsiteY24" fmla="*/ 292100 h 971550"/>
              <a:gd name="connsiteX25" fmla="*/ 1244600 w 1530376"/>
              <a:gd name="connsiteY25" fmla="*/ 285750 h 971550"/>
              <a:gd name="connsiteX26" fmla="*/ 1270000 w 1530376"/>
              <a:gd name="connsiteY26" fmla="*/ 279400 h 971550"/>
              <a:gd name="connsiteX27" fmla="*/ 1390650 w 1530376"/>
              <a:gd name="connsiteY27" fmla="*/ 285750 h 971550"/>
              <a:gd name="connsiteX28" fmla="*/ 1422400 w 1530376"/>
              <a:gd name="connsiteY28" fmla="*/ 292100 h 971550"/>
              <a:gd name="connsiteX29" fmla="*/ 1428750 w 1530376"/>
              <a:gd name="connsiteY29" fmla="*/ 323850 h 971550"/>
              <a:gd name="connsiteX30" fmla="*/ 1460500 w 1530376"/>
              <a:gd name="connsiteY30" fmla="*/ 355600 h 971550"/>
              <a:gd name="connsiteX31" fmla="*/ 1485900 w 1530376"/>
              <a:gd name="connsiteY31" fmla="*/ 412750 h 971550"/>
              <a:gd name="connsiteX32" fmla="*/ 1504950 w 1530376"/>
              <a:gd name="connsiteY32" fmla="*/ 425450 h 971550"/>
              <a:gd name="connsiteX33" fmla="*/ 1530350 w 1530376"/>
              <a:gd name="connsiteY33" fmla="*/ 463550 h 971550"/>
              <a:gd name="connsiteX34" fmla="*/ 1517650 w 1530376"/>
              <a:gd name="connsiteY34" fmla="*/ 704850 h 971550"/>
              <a:gd name="connsiteX35" fmla="*/ 1511300 w 1530376"/>
              <a:gd name="connsiteY35" fmla="*/ 723900 h 971550"/>
              <a:gd name="connsiteX36" fmla="*/ 1511300 w 1530376"/>
              <a:gd name="connsiteY36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530376" h="971550">
                <a:moveTo>
                  <a:pt x="0" y="0"/>
                </a:moveTo>
                <a:cubicBezTo>
                  <a:pt x="21167" y="2117"/>
                  <a:pt x="44474" y="-3163"/>
                  <a:pt x="63500" y="6350"/>
                </a:cubicBezTo>
                <a:cubicBezTo>
                  <a:pt x="77152" y="13176"/>
                  <a:pt x="88900" y="44450"/>
                  <a:pt x="88900" y="44450"/>
                </a:cubicBezTo>
                <a:cubicBezTo>
                  <a:pt x="91017" y="67733"/>
                  <a:pt x="83470" y="94105"/>
                  <a:pt x="95250" y="114300"/>
                </a:cubicBezTo>
                <a:cubicBezTo>
                  <a:pt x="101737" y="125421"/>
                  <a:pt x="120859" y="117527"/>
                  <a:pt x="133350" y="120650"/>
                </a:cubicBezTo>
                <a:cubicBezTo>
                  <a:pt x="146337" y="123897"/>
                  <a:pt x="160311" y="125924"/>
                  <a:pt x="171450" y="133350"/>
                </a:cubicBezTo>
                <a:cubicBezTo>
                  <a:pt x="184150" y="141817"/>
                  <a:pt x="194742" y="155048"/>
                  <a:pt x="209550" y="158750"/>
                </a:cubicBezTo>
                <a:cubicBezTo>
                  <a:pt x="288955" y="178601"/>
                  <a:pt x="190231" y="153230"/>
                  <a:pt x="254000" y="171450"/>
                </a:cubicBezTo>
                <a:cubicBezTo>
                  <a:pt x="262391" y="173848"/>
                  <a:pt x="271041" y="175292"/>
                  <a:pt x="279400" y="177800"/>
                </a:cubicBezTo>
                <a:cubicBezTo>
                  <a:pt x="292222" y="181647"/>
                  <a:pt x="306361" y="183074"/>
                  <a:pt x="317500" y="190500"/>
                </a:cubicBezTo>
                <a:cubicBezTo>
                  <a:pt x="328152" y="197601"/>
                  <a:pt x="355599" y="220726"/>
                  <a:pt x="374650" y="222250"/>
                </a:cubicBezTo>
                <a:cubicBezTo>
                  <a:pt x="421116" y="225967"/>
                  <a:pt x="467783" y="226483"/>
                  <a:pt x="514350" y="228600"/>
                </a:cubicBezTo>
                <a:cubicBezTo>
                  <a:pt x="554567" y="226483"/>
                  <a:pt x="598275" y="238776"/>
                  <a:pt x="635000" y="222250"/>
                </a:cubicBezTo>
                <a:cubicBezTo>
                  <a:pt x="650562" y="215247"/>
                  <a:pt x="625788" y="178453"/>
                  <a:pt x="641350" y="171450"/>
                </a:cubicBezTo>
                <a:cubicBezTo>
                  <a:pt x="678075" y="154924"/>
                  <a:pt x="721783" y="167217"/>
                  <a:pt x="762000" y="165100"/>
                </a:cubicBezTo>
                <a:cubicBezTo>
                  <a:pt x="776817" y="167217"/>
                  <a:pt x="791774" y="168515"/>
                  <a:pt x="806450" y="171450"/>
                </a:cubicBezTo>
                <a:cubicBezTo>
                  <a:pt x="813014" y="172763"/>
                  <a:pt x="818884" y="176782"/>
                  <a:pt x="825500" y="177800"/>
                </a:cubicBezTo>
                <a:cubicBezTo>
                  <a:pt x="846525" y="181035"/>
                  <a:pt x="867833" y="182033"/>
                  <a:pt x="889000" y="184150"/>
                </a:cubicBezTo>
                <a:lnTo>
                  <a:pt x="927100" y="196850"/>
                </a:lnTo>
                <a:cubicBezTo>
                  <a:pt x="947878" y="203776"/>
                  <a:pt x="978330" y="214468"/>
                  <a:pt x="996950" y="215900"/>
                </a:cubicBezTo>
                <a:lnTo>
                  <a:pt x="1079500" y="222250"/>
                </a:lnTo>
                <a:cubicBezTo>
                  <a:pt x="1087967" y="228600"/>
                  <a:pt x="1098125" y="233170"/>
                  <a:pt x="1104900" y="241300"/>
                </a:cubicBezTo>
                <a:cubicBezTo>
                  <a:pt x="1109185" y="246442"/>
                  <a:pt x="1106965" y="255208"/>
                  <a:pt x="1111250" y="260350"/>
                </a:cubicBezTo>
                <a:cubicBezTo>
                  <a:pt x="1122624" y="273999"/>
                  <a:pt x="1138867" y="282009"/>
                  <a:pt x="1155700" y="285750"/>
                </a:cubicBezTo>
                <a:cubicBezTo>
                  <a:pt x="1168269" y="288543"/>
                  <a:pt x="1181100" y="289983"/>
                  <a:pt x="1193800" y="292100"/>
                </a:cubicBezTo>
                <a:cubicBezTo>
                  <a:pt x="1210733" y="289983"/>
                  <a:pt x="1227767" y="288555"/>
                  <a:pt x="1244600" y="285750"/>
                </a:cubicBezTo>
                <a:cubicBezTo>
                  <a:pt x="1253208" y="284315"/>
                  <a:pt x="1261273" y="279400"/>
                  <a:pt x="1270000" y="279400"/>
                </a:cubicBezTo>
                <a:cubicBezTo>
                  <a:pt x="1310272" y="279400"/>
                  <a:pt x="1350433" y="283633"/>
                  <a:pt x="1390650" y="285750"/>
                </a:cubicBezTo>
                <a:cubicBezTo>
                  <a:pt x="1401233" y="287867"/>
                  <a:pt x="1414768" y="284468"/>
                  <a:pt x="1422400" y="292100"/>
                </a:cubicBezTo>
                <a:cubicBezTo>
                  <a:pt x="1430032" y="299732"/>
                  <a:pt x="1424960" y="313744"/>
                  <a:pt x="1428750" y="323850"/>
                </a:cubicBezTo>
                <a:cubicBezTo>
                  <a:pt x="1435806" y="342665"/>
                  <a:pt x="1444978" y="345252"/>
                  <a:pt x="1460500" y="355600"/>
                </a:cubicBezTo>
                <a:cubicBezTo>
                  <a:pt x="1466788" y="374463"/>
                  <a:pt x="1470806" y="397656"/>
                  <a:pt x="1485900" y="412750"/>
                </a:cubicBezTo>
                <a:cubicBezTo>
                  <a:pt x="1491296" y="418146"/>
                  <a:pt x="1498600" y="421217"/>
                  <a:pt x="1504950" y="425450"/>
                </a:cubicBezTo>
                <a:cubicBezTo>
                  <a:pt x="1513417" y="438150"/>
                  <a:pt x="1531152" y="448308"/>
                  <a:pt x="1530350" y="463550"/>
                </a:cubicBezTo>
                <a:cubicBezTo>
                  <a:pt x="1526117" y="543983"/>
                  <a:pt x="1523528" y="624520"/>
                  <a:pt x="1517650" y="704850"/>
                </a:cubicBezTo>
                <a:cubicBezTo>
                  <a:pt x="1517162" y="711526"/>
                  <a:pt x="1511459" y="717208"/>
                  <a:pt x="1511300" y="723900"/>
                </a:cubicBezTo>
                <a:cubicBezTo>
                  <a:pt x="1509335" y="806427"/>
                  <a:pt x="1511300" y="889000"/>
                  <a:pt x="1511300" y="971550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吹き出し 10">
            <a:extLst>
              <a:ext uri="{FF2B5EF4-FFF2-40B4-BE49-F238E27FC236}">
                <a16:creationId xmlns:a16="http://schemas.microsoft.com/office/drawing/2014/main" id="{28B3197B-71CB-4E53-8BB0-78A0884CD0AF}"/>
              </a:ext>
            </a:extLst>
          </p:cNvPr>
          <p:cNvSpPr/>
          <p:nvPr/>
        </p:nvSpPr>
        <p:spPr>
          <a:xfrm>
            <a:off x="8777898" y="3899096"/>
            <a:ext cx="2519263" cy="698044"/>
          </a:xfrm>
          <a:prstGeom prst="wedgeRectCallout">
            <a:avLst>
              <a:gd name="adj1" fmla="val -65376"/>
              <a:gd name="adj2" fmla="val -49158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ガンジス川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E713733-BC2F-401E-9FE8-F063EC75B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539" y="685523"/>
            <a:ext cx="1803659" cy="945758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85CFA00-F223-4F6B-BDF6-74B26652ACEA}"/>
              </a:ext>
            </a:extLst>
          </p:cNvPr>
          <p:cNvSpPr/>
          <p:nvPr/>
        </p:nvSpPr>
        <p:spPr>
          <a:xfrm>
            <a:off x="377180" y="2847219"/>
            <a:ext cx="1975952" cy="10381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農耕技術</a:t>
            </a:r>
            <a:r>
              <a:rPr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GET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！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1CFE645-FFD0-493D-B126-3199DF4EF294}"/>
              </a:ext>
            </a:extLst>
          </p:cNvPr>
          <p:cNvSpPr/>
          <p:nvPr/>
        </p:nvSpPr>
        <p:spPr>
          <a:xfrm>
            <a:off x="8881114" y="605079"/>
            <a:ext cx="2122257" cy="10381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定住型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農耕社会</a:t>
            </a:r>
          </a:p>
        </p:txBody>
      </p:sp>
    </p:spTree>
    <p:extLst>
      <p:ext uri="{BB962C8B-B14F-4D97-AF65-F5344CB8AC3E}">
        <p14:creationId xmlns:p14="http://schemas.microsoft.com/office/powerpoint/2010/main" val="107112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61422" y="3044907"/>
            <a:ext cx="1030230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道具・農具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2070020" y="3095301"/>
            <a:ext cx="31600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青銅器　→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4837911" y="3095301"/>
            <a:ext cx="153634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鉄器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974" y="3695905"/>
            <a:ext cx="897298" cy="89729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749" y="3705230"/>
            <a:ext cx="819590" cy="84224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569" y="5049357"/>
            <a:ext cx="1124169" cy="111931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15388" y="3705230"/>
            <a:ext cx="866175" cy="866175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627761" y="421799"/>
            <a:ext cx="11578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穀物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2059158" y="430987"/>
            <a:ext cx="423809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大麦・小麦　→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5694619" y="421799"/>
            <a:ext cx="253723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稲作が中心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821" y="966837"/>
            <a:ext cx="1236473" cy="110876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7826" y="966837"/>
            <a:ext cx="1099697" cy="1221542"/>
          </a:xfrm>
          <a:prstGeom prst="rect">
            <a:avLst/>
          </a:prstGeom>
        </p:spPr>
      </p:pic>
      <p:sp>
        <p:nvSpPr>
          <p:cNvPr id="20" name="四角形吹き出し 12">
            <a:extLst>
              <a:ext uri="{FF2B5EF4-FFF2-40B4-BE49-F238E27FC236}">
                <a16:creationId xmlns:a16="http://schemas.microsoft.com/office/drawing/2014/main" id="{7E4BBCD4-252A-4854-9090-41838094BED2}"/>
              </a:ext>
            </a:extLst>
          </p:cNvPr>
          <p:cNvSpPr/>
          <p:nvPr/>
        </p:nvSpPr>
        <p:spPr>
          <a:xfrm>
            <a:off x="7622015" y="2719614"/>
            <a:ext cx="3662140" cy="3747177"/>
          </a:xfrm>
          <a:prstGeom prst="wedgeRectCallout">
            <a:avLst>
              <a:gd name="adj1" fmla="val -79965"/>
              <a:gd name="adj2" fmla="val -9973"/>
            </a:avLst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開墾に適している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D3CA238-4450-417A-8497-7D17A0F56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3272" y="3234111"/>
            <a:ext cx="1173379" cy="1341004"/>
          </a:xfrm>
          <a:prstGeom prst="rect">
            <a:avLst/>
          </a:prstGeom>
        </p:spPr>
      </p:pic>
      <p:sp>
        <p:nvSpPr>
          <p:cNvPr id="21" name="四角形吹き出し 12">
            <a:extLst>
              <a:ext uri="{FF2B5EF4-FFF2-40B4-BE49-F238E27FC236}">
                <a16:creationId xmlns:a16="http://schemas.microsoft.com/office/drawing/2014/main" id="{A443DAED-BB02-4623-B077-E68FC4BA66AE}"/>
              </a:ext>
            </a:extLst>
          </p:cNvPr>
          <p:cNvSpPr/>
          <p:nvPr/>
        </p:nvSpPr>
        <p:spPr>
          <a:xfrm>
            <a:off x="8838804" y="171420"/>
            <a:ext cx="2734956" cy="1904179"/>
          </a:xfrm>
          <a:prstGeom prst="wedgeRectCallout">
            <a:avLst>
              <a:gd name="adj1" fmla="val -72707"/>
              <a:gd name="adj2" fmla="val -17067"/>
            </a:avLst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気候が温暖に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EDA7E2FD-CF8C-495F-8601-3F76C5BDB9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993"/>
          <a:stretch/>
        </p:blipFill>
        <p:spPr>
          <a:xfrm>
            <a:off x="8647514" y="726735"/>
            <a:ext cx="1611143" cy="13353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AACF6A6-532F-420C-990F-1069C54519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6360" y="681250"/>
            <a:ext cx="1099697" cy="138080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D22A875-B334-4823-B437-932F7F84A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8886" y="3158918"/>
            <a:ext cx="1714593" cy="153670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AD46191-9240-4C6B-893E-D6D0D6456286}"/>
              </a:ext>
            </a:extLst>
          </p:cNvPr>
          <p:cNvSpPr txBox="1"/>
          <p:nvPr/>
        </p:nvSpPr>
        <p:spPr>
          <a:xfrm>
            <a:off x="2048974" y="5386997"/>
            <a:ext cx="403684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鉄製の犂（すき）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44DE51C-B5A6-41B2-BA0E-422EFDFD24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5897" y="3665762"/>
            <a:ext cx="852582" cy="85258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E64CC03-14A2-4D0D-86ED-B5679FAC42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3479" y="4759787"/>
            <a:ext cx="1536704" cy="153670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1F90EBB-1147-4E1C-98E5-18B3CF08CB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05601" y="4778504"/>
            <a:ext cx="1701287" cy="160540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875DBA6-F393-BF4E-7436-712965D01B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75592" y="5469457"/>
            <a:ext cx="1017888" cy="82703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AE98783-D7CA-1CF3-FDA5-78283C6721F2}"/>
              </a:ext>
            </a:extLst>
          </p:cNvPr>
          <p:cNvSpPr txBox="1"/>
          <p:nvPr/>
        </p:nvSpPr>
        <p:spPr>
          <a:xfrm>
            <a:off x="8206927" y="4895964"/>
            <a:ext cx="153634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牛耕</a:t>
            </a:r>
            <a:endParaRPr kumimoji="1" lang="en-US" altLang="ja-JP" sz="3600" dirty="0">
              <a:solidFill>
                <a:srgbClr val="0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817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84521" y="1092166"/>
            <a:ext cx="4890052" cy="419221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1084520" y="1092166"/>
            <a:ext cx="3288631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ヴァルナ制</a:t>
            </a:r>
            <a:endParaRPr kumimoji="1" lang="en-US" altLang="ja-JP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aphicFrame>
        <p:nvGraphicFramePr>
          <p:cNvPr id="8" name="図表 7"/>
          <p:cNvGraphicFramePr/>
          <p:nvPr>
            <p:extLst>
              <p:ext uri="{D42A27DB-BD31-4B8C-83A1-F6EECF244321}">
                <p14:modId xmlns:p14="http://schemas.microsoft.com/office/powerpoint/2010/main" val="3785905192"/>
              </p:ext>
            </p:extLst>
          </p:nvPr>
        </p:nvGraphicFramePr>
        <p:xfrm>
          <a:off x="1678077" y="2436511"/>
          <a:ext cx="3704331" cy="2714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1084520" y="5664701"/>
            <a:ext cx="4890052" cy="7058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不可触民</a:t>
            </a:r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（ダリット）</a:t>
            </a:r>
            <a:endParaRPr kumimoji="1" lang="ja-JP" altLang="en-US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線吹き出し 1 (枠付き) 12"/>
          <p:cNvSpPr/>
          <p:nvPr/>
        </p:nvSpPr>
        <p:spPr>
          <a:xfrm>
            <a:off x="6458625" y="386835"/>
            <a:ext cx="2765214" cy="660925"/>
          </a:xfrm>
          <a:prstGeom prst="borderCallout1">
            <a:avLst>
              <a:gd name="adj1" fmla="val 49796"/>
              <a:gd name="adj2" fmla="val 995"/>
              <a:gd name="adj3" fmla="val 344639"/>
              <a:gd name="adj4" fmla="val -100631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6362370" y="1161229"/>
            <a:ext cx="564682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司祭　→　</a:t>
            </a:r>
            <a:r>
              <a:rPr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バラモン教</a:t>
            </a:r>
            <a:endParaRPr kumimoji="1" lang="en-US" altLang="ja-JP" sz="36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線吹き出し 1 (枠付き) 14"/>
          <p:cNvSpPr/>
          <p:nvPr/>
        </p:nvSpPr>
        <p:spPr>
          <a:xfrm>
            <a:off x="6458625" y="1851933"/>
            <a:ext cx="3291430" cy="704548"/>
          </a:xfrm>
          <a:prstGeom prst="borderCallout1">
            <a:avLst>
              <a:gd name="adj1" fmla="val 49796"/>
              <a:gd name="adj2" fmla="val 995"/>
              <a:gd name="adj3" fmla="val 230474"/>
              <a:gd name="adj4" fmla="val -72498"/>
            </a:avLst>
          </a:prstGeom>
          <a:ln w="762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クシャトリア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6458624" y="2760391"/>
            <a:ext cx="267474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王侯、武士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線吹き出し 1 (枠付き) 16"/>
          <p:cNvSpPr/>
          <p:nvPr/>
        </p:nvSpPr>
        <p:spPr>
          <a:xfrm>
            <a:off x="6458624" y="3526309"/>
            <a:ext cx="2909666" cy="704548"/>
          </a:xfrm>
          <a:prstGeom prst="borderCallout1">
            <a:avLst>
              <a:gd name="adj1" fmla="val 49796"/>
              <a:gd name="adj2" fmla="val 995"/>
              <a:gd name="adj3" fmla="val 85570"/>
              <a:gd name="adj4" fmla="val -69218"/>
            </a:avLst>
          </a:prstGeom>
          <a:ln w="762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ヴァイシャ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6410497" y="4350444"/>
            <a:ext cx="564682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農牧商人←のち商人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線吹き出し 1 (枠付き) 18"/>
          <p:cNvSpPr/>
          <p:nvPr/>
        </p:nvSpPr>
        <p:spPr>
          <a:xfrm>
            <a:off x="6458624" y="5080678"/>
            <a:ext cx="2909666" cy="704548"/>
          </a:xfrm>
          <a:prstGeom prst="borderCallout1">
            <a:avLst>
              <a:gd name="adj1" fmla="val 49796"/>
              <a:gd name="adj2" fmla="val 995"/>
              <a:gd name="adj3" fmla="val -34365"/>
              <a:gd name="adj4" fmla="val -47209"/>
            </a:avLst>
          </a:prstGeom>
          <a:ln w="762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シュードラ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47CA234-A6E2-4FF4-95CE-17FF4D50DFCA}"/>
              </a:ext>
            </a:extLst>
          </p:cNvPr>
          <p:cNvSpPr txBox="1"/>
          <p:nvPr/>
        </p:nvSpPr>
        <p:spPr>
          <a:xfrm>
            <a:off x="6362370" y="5904813"/>
            <a:ext cx="446157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隷属民←のち農牧人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318655" y="365202"/>
            <a:ext cx="738664" cy="4631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アーリア人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306342" y="5080678"/>
            <a:ext cx="738664" cy="14704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先住民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四角形吹き出し 10">
            <a:extLst>
              <a:ext uri="{FF2B5EF4-FFF2-40B4-BE49-F238E27FC236}">
                <a16:creationId xmlns:a16="http://schemas.microsoft.com/office/drawing/2014/main" id="{AA6AD63C-63D3-4330-99AE-077B9C3E63DE}"/>
              </a:ext>
            </a:extLst>
          </p:cNvPr>
          <p:cNvSpPr/>
          <p:nvPr/>
        </p:nvSpPr>
        <p:spPr>
          <a:xfrm>
            <a:off x="151957" y="2556481"/>
            <a:ext cx="738664" cy="4024043"/>
          </a:xfrm>
          <a:prstGeom prst="wedgeRectCallout">
            <a:avLst>
              <a:gd name="adj1" fmla="val 91814"/>
              <a:gd name="adj2" fmla="val 31665"/>
            </a:avLst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ヴァルナ制の枠外</a:t>
            </a:r>
          </a:p>
        </p:txBody>
      </p:sp>
    </p:spTree>
    <p:extLst>
      <p:ext uri="{BB962C8B-B14F-4D97-AF65-F5344CB8AC3E}">
        <p14:creationId xmlns:p14="http://schemas.microsoft.com/office/powerpoint/2010/main" val="287982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1292662"/>
            <a:ext cx="6015789" cy="470708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88844" y="1607314"/>
            <a:ext cx="2293155" cy="6078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アーリア人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257884" y="1607315"/>
            <a:ext cx="2633110" cy="6078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ドラヴィダ人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68" y="2677941"/>
            <a:ext cx="1630453" cy="1630453"/>
          </a:xfrm>
          <a:prstGeom prst="rect">
            <a:avLst/>
          </a:prstGeom>
        </p:spPr>
      </p:pic>
      <p:sp>
        <p:nvSpPr>
          <p:cNvPr id="12" name="四角形吹き出し 11"/>
          <p:cNvSpPr/>
          <p:nvPr/>
        </p:nvSpPr>
        <p:spPr>
          <a:xfrm>
            <a:off x="2915906" y="3514723"/>
            <a:ext cx="2815837" cy="982695"/>
          </a:xfrm>
          <a:prstGeom prst="wedgeRectCallout">
            <a:avLst>
              <a:gd name="adj1" fmla="val -72437"/>
              <a:gd name="adj2" fmla="val 167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定住農耕化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6470363" y="1305717"/>
            <a:ext cx="5721637" cy="46940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5890994" y="3347412"/>
            <a:ext cx="1075131" cy="9130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436" y="1403232"/>
            <a:ext cx="1445795" cy="127470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922" y="1403232"/>
            <a:ext cx="1445795" cy="1274709"/>
          </a:xfrm>
          <a:prstGeom prst="rect">
            <a:avLst/>
          </a:prstGeom>
        </p:spPr>
      </p:pic>
      <p:sp>
        <p:nvSpPr>
          <p:cNvPr id="19" name="屈折矢印 18"/>
          <p:cNvSpPr/>
          <p:nvPr/>
        </p:nvSpPr>
        <p:spPr>
          <a:xfrm rot="16200000" flipH="1" flipV="1">
            <a:off x="7085729" y="2839940"/>
            <a:ext cx="1347125" cy="1026132"/>
          </a:xfrm>
          <a:prstGeom prst="bentUpArrow">
            <a:avLst>
              <a:gd name="adj1" fmla="val 25000"/>
              <a:gd name="adj2" fmla="val 25000"/>
              <a:gd name="adj3" fmla="val 2974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272358" y="3368661"/>
            <a:ext cx="375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支配階級の形成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4651" y="1736340"/>
            <a:ext cx="1467144" cy="169612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587588" y="1385137"/>
            <a:ext cx="798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同化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71" y="4541791"/>
            <a:ext cx="2335360" cy="1224558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231" y="4126524"/>
            <a:ext cx="1251921" cy="175708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252" y="4044536"/>
            <a:ext cx="1449608" cy="1800063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6298" y="4126524"/>
            <a:ext cx="1154884" cy="1717299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607" y="1403232"/>
            <a:ext cx="1445795" cy="1274709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999462" y="1729759"/>
            <a:ext cx="306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生産の余裕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7214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2E68FF-40F6-723D-AB79-ED10F1C2D9A6}"/>
              </a:ext>
            </a:extLst>
          </p:cNvPr>
          <p:cNvSpPr/>
          <p:nvPr/>
        </p:nvSpPr>
        <p:spPr>
          <a:xfrm>
            <a:off x="4397073" y="2822972"/>
            <a:ext cx="2751152" cy="3429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0ED8D76-6508-553D-A8E7-E6C7BA8E8C23}"/>
              </a:ext>
            </a:extLst>
          </p:cNvPr>
          <p:cNvSpPr/>
          <p:nvPr/>
        </p:nvSpPr>
        <p:spPr>
          <a:xfrm>
            <a:off x="4516341" y="5508570"/>
            <a:ext cx="2504662" cy="6185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ジャーティ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D25DA79-B206-ABE5-B6AA-3C8D4E0DD6CA}"/>
              </a:ext>
            </a:extLst>
          </p:cNvPr>
          <p:cNvSpPr/>
          <p:nvPr/>
        </p:nvSpPr>
        <p:spPr>
          <a:xfrm>
            <a:off x="330906" y="2828273"/>
            <a:ext cx="2751152" cy="3429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AC3482-39CB-1E18-C517-946EA9F906DC}"/>
              </a:ext>
            </a:extLst>
          </p:cNvPr>
          <p:cNvSpPr/>
          <p:nvPr/>
        </p:nvSpPr>
        <p:spPr>
          <a:xfrm>
            <a:off x="422435" y="5463100"/>
            <a:ext cx="2560137" cy="6710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ヴァルナ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制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aphicFrame>
        <p:nvGraphicFramePr>
          <p:cNvPr id="18" name="図表 17">
            <a:extLst>
              <a:ext uri="{FF2B5EF4-FFF2-40B4-BE49-F238E27FC236}">
                <a16:creationId xmlns:a16="http://schemas.microsoft.com/office/drawing/2014/main" id="{45599DF7-F13B-399A-6412-18332BD4B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479044"/>
              </p:ext>
            </p:extLst>
          </p:nvPr>
        </p:nvGraphicFramePr>
        <p:xfrm>
          <a:off x="675705" y="3099406"/>
          <a:ext cx="2053599" cy="2104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次の値と等しい 19">
            <a:extLst>
              <a:ext uri="{FF2B5EF4-FFF2-40B4-BE49-F238E27FC236}">
                <a16:creationId xmlns:a16="http://schemas.microsoft.com/office/drawing/2014/main" id="{189E5993-E23B-C0C9-4FBE-2ADB5F64C5E6}"/>
              </a:ext>
            </a:extLst>
          </p:cNvPr>
          <p:cNvSpPr/>
          <p:nvPr/>
        </p:nvSpPr>
        <p:spPr>
          <a:xfrm>
            <a:off x="7315199" y="4156355"/>
            <a:ext cx="834890" cy="988086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D760E9-9C26-6FAE-C7E6-A5AC0B92729D}"/>
              </a:ext>
            </a:extLst>
          </p:cNvPr>
          <p:cNvSpPr txBox="1"/>
          <p:nvPr/>
        </p:nvSpPr>
        <p:spPr>
          <a:xfrm>
            <a:off x="8317063" y="4300572"/>
            <a:ext cx="367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カースト</a:t>
            </a:r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制度</a:t>
            </a:r>
            <a:endParaRPr lang="ja-JP" altLang="en-US" sz="4400" dirty="0">
              <a:solidFill>
                <a:srgbClr val="FFFF00"/>
              </a:solidFill>
            </a:endParaRPr>
          </a:p>
        </p:txBody>
      </p:sp>
      <p:sp>
        <p:nvSpPr>
          <p:cNvPr id="23" name="加算記号 22">
            <a:extLst>
              <a:ext uri="{FF2B5EF4-FFF2-40B4-BE49-F238E27FC236}">
                <a16:creationId xmlns:a16="http://schemas.microsoft.com/office/drawing/2014/main" id="{2A885F3F-3202-B636-A925-AA9697B9D990}"/>
              </a:ext>
            </a:extLst>
          </p:cNvPr>
          <p:cNvSpPr/>
          <p:nvPr/>
        </p:nvSpPr>
        <p:spPr>
          <a:xfrm>
            <a:off x="3082058" y="3936384"/>
            <a:ext cx="1335821" cy="1317381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5A092C33-725B-4FC9-BE62-27DC4F62C637}"/>
              </a:ext>
            </a:extLst>
          </p:cNvPr>
          <p:cNvSpPr/>
          <p:nvPr/>
        </p:nvSpPr>
        <p:spPr>
          <a:xfrm>
            <a:off x="4135726" y="337309"/>
            <a:ext cx="4690778" cy="1612791"/>
          </a:xfrm>
          <a:prstGeom prst="wedgeRectCallout">
            <a:avLst>
              <a:gd name="adj1" fmla="val -24166"/>
              <a:gd name="adj2" fmla="val 12090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信仰や職業の結びつき、結婚や食事などの制限により結合された集団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BA68929-FFDA-460B-9F19-6729FABCB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496" y="3379147"/>
            <a:ext cx="1561337" cy="156133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64B432E-12D0-4BFF-A522-CC20C153AD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" t="20954" r="70026" b="12023"/>
          <a:stretch/>
        </p:blipFill>
        <p:spPr>
          <a:xfrm>
            <a:off x="5780867" y="3382125"/>
            <a:ext cx="1240136" cy="1561337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90AD8B-E334-496F-ABD5-6FE997A2E576}"/>
              </a:ext>
            </a:extLst>
          </p:cNvPr>
          <p:cNvSpPr/>
          <p:nvPr/>
        </p:nvSpPr>
        <p:spPr>
          <a:xfrm>
            <a:off x="5790539" y="3376169"/>
            <a:ext cx="1220791" cy="618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家柄</a:t>
            </a: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7EB7EDC8-8630-4C8F-90A3-504E227DC66D}"/>
              </a:ext>
            </a:extLst>
          </p:cNvPr>
          <p:cNvSpPr/>
          <p:nvPr/>
        </p:nvSpPr>
        <p:spPr>
          <a:xfrm>
            <a:off x="422435" y="1013055"/>
            <a:ext cx="3296432" cy="1233046"/>
          </a:xfrm>
          <a:prstGeom prst="wedgeRectCallout">
            <a:avLst>
              <a:gd name="adj1" fmla="val -24166"/>
              <a:gd name="adj2" fmla="val 10706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アーリア人支配による４身分制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吹き出し: 下矢印 12">
            <a:extLst>
              <a:ext uri="{FF2B5EF4-FFF2-40B4-BE49-F238E27FC236}">
                <a16:creationId xmlns:a16="http://schemas.microsoft.com/office/drawing/2014/main" id="{5D89CA35-E8D3-4C96-BCB2-6BA90954C48D}"/>
              </a:ext>
            </a:extLst>
          </p:cNvPr>
          <p:cNvSpPr/>
          <p:nvPr/>
        </p:nvSpPr>
        <p:spPr>
          <a:xfrm>
            <a:off x="7315199" y="2074913"/>
            <a:ext cx="4727944" cy="2301856"/>
          </a:xfrm>
          <a:prstGeom prst="downArrowCallout">
            <a:avLst>
              <a:gd name="adj1" fmla="val 25000"/>
              <a:gd name="adj2" fmla="val 23152"/>
              <a:gd name="adj3" fmla="val 27771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ポルトガル人が「</a:t>
            </a:r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血統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」を意味する“</a:t>
            </a:r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カスタ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”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からつけられた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5973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302</Words>
  <Application>Microsoft Office PowerPoint</Application>
  <PresentationFormat>ワイド画面</PresentationFormat>
  <Paragraphs>79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773</cp:revision>
  <dcterms:created xsi:type="dcterms:W3CDTF">2019-06-25T21:59:19Z</dcterms:created>
  <dcterms:modified xsi:type="dcterms:W3CDTF">2024-02-02T06:58:44Z</dcterms:modified>
</cp:coreProperties>
</file>