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0" r:id="rId1"/>
  </p:sldMasterIdLst>
  <p:notesMasterIdLst>
    <p:notesMasterId r:id="rId16"/>
  </p:notesMasterIdLst>
  <p:sldIdLst>
    <p:sldId id="519" r:id="rId2"/>
    <p:sldId id="806" r:id="rId3"/>
    <p:sldId id="807" r:id="rId4"/>
    <p:sldId id="808" r:id="rId5"/>
    <p:sldId id="811" r:id="rId6"/>
    <p:sldId id="809" r:id="rId7"/>
    <p:sldId id="810" r:id="rId8"/>
    <p:sldId id="679" r:id="rId9"/>
    <p:sldId id="812" r:id="rId10"/>
    <p:sldId id="813" r:id="rId11"/>
    <p:sldId id="683" r:id="rId12"/>
    <p:sldId id="684" r:id="rId13"/>
    <p:sldId id="814" r:id="rId14"/>
    <p:sldId id="793" r:id="rId15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6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FF"/>
    <a:srgbClr val="F5EEFC"/>
    <a:srgbClr val="E9D9F7"/>
    <a:srgbClr val="E91FE9"/>
    <a:srgbClr val="FF0066"/>
    <a:srgbClr val="E9D7F3"/>
    <a:srgbClr val="B482DA"/>
    <a:srgbClr val="A86ED4"/>
    <a:srgbClr val="FF99CC"/>
    <a:srgbClr val="ED49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間スタイル 2 - アクセント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スタイル (中間)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スタイルなし、表のグリッド線あり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996" autoAdjust="0"/>
    <p:restoredTop sz="93053" autoAdjust="0"/>
  </p:normalViewPr>
  <p:slideViewPr>
    <p:cSldViewPr snapToGrid="0" showGuides="1">
      <p:cViewPr varScale="1">
        <p:scale>
          <a:sx n="62" d="100"/>
          <a:sy n="62" d="100"/>
        </p:scale>
        <p:origin x="560" y="44"/>
      </p:cViewPr>
      <p:guideLst>
        <p:guide orient="horz" pos="2160"/>
        <p:guide pos="386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userId="4df855aef7cffa4d" providerId="LiveId" clId="{63EF5970-45ED-45BD-A957-04C4592483BA}"/>
    <pc:docChg chg="undo addSld delSld modSld">
      <pc:chgData name="" userId="4df855aef7cffa4d" providerId="LiveId" clId="{63EF5970-45ED-45BD-A957-04C4592483BA}" dt="2024-02-02T13:52:25.834" v="163" actId="2696"/>
      <pc:docMkLst>
        <pc:docMk/>
      </pc:docMkLst>
      <pc:sldChg chg="del">
        <pc:chgData name="" userId="4df855aef7cffa4d" providerId="LiveId" clId="{63EF5970-45ED-45BD-A957-04C4592483BA}" dt="2024-02-02T13:52:25.834" v="163" actId="2696"/>
        <pc:sldMkLst>
          <pc:docMk/>
          <pc:sldMk cId="2838530973" sldId="506"/>
        </pc:sldMkLst>
      </pc:sldChg>
      <pc:sldChg chg="modSp add">
        <pc:chgData name="" userId="4df855aef7cffa4d" providerId="LiveId" clId="{63EF5970-45ED-45BD-A957-04C4592483BA}" dt="2024-02-02T13:52:22.557" v="162" actId="1076"/>
        <pc:sldMkLst>
          <pc:docMk/>
          <pc:sldMk cId="849079194" sldId="519"/>
        </pc:sldMkLst>
        <pc:spChg chg="mod">
          <ac:chgData name="" userId="4df855aef7cffa4d" providerId="LiveId" clId="{63EF5970-45ED-45BD-A957-04C4592483BA}" dt="2024-02-02T13:52:22.557" v="162" actId="1076"/>
          <ac:spMkLst>
            <pc:docMk/>
            <pc:sldMk cId="849079194" sldId="519"/>
            <ac:spMk id="3" creationId="{69A88164-861B-44C5-80D9-C6730456F4BF}"/>
          </ac:spMkLst>
        </pc:spChg>
        <pc:spChg chg="mod">
          <ac:chgData name="" userId="4df855aef7cffa4d" providerId="LiveId" clId="{63EF5970-45ED-45BD-A957-04C4592483BA}" dt="2024-02-02T13:51:09.492" v="4" actId="20577"/>
          <ac:spMkLst>
            <pc:docMk/>
            <pc:sldMk cId="849079194" sldId="519"/>
            <ac:spMk id="4" creationId="{786C4F06-5C97-A9FD-97A2-6FD685FC7DE3}"/>
          </ac:spMkLst>
        </pc:spChg>
        <pc:spChg chg="mod">
          <ac:chgData name="" userId="4df855aef7cffa4d" providerId="LiveId" clId="{63EF5970-45ED-45BD-A957-04C4592483BA}" dt="2024-02-02T13:52:06.737" v="155" actId="121"/>
          <ac:spMkLst>
            <pc:docMk/>
            <pc:sldMk cId="849079194" sldId="519"/>
            <ac:spMk id="6" creationId="{E1CB64D1-48BC-4AED-A444-CDAF33717AEA}"/>
          </ac:spMkLst>
        </pc:spChg>
        <pc:picChg chg="mod">
          <ac:chgData name="" userId="4df855aef7cffa4d" providerId="LiveId" clId="{63EF5970-45ED-45BD-A957-04C4592483BA}" dt="2024-02-02T13:52:19.280" v="161" actId="1076"/>
          <ac:picMkLst>
            <pc:docMk/>
            <pc:sldMk cId="849079194" sldId="519"/>
            <ac:picMk id="10" creationId="{DE2E433B-D99B-FC72-551E-62AC8242DB56}"/>
          </ac:picMkLst>
        </pc:picChg>
      </pc:sldChg>
    </pc:docChg>
  </pc:docChgLst>
  <pc:docChgLst>
    <pc:chgData userId="4df855aef7cffa4d" providerId="LiveId" clId="{C54DC4E2-E103-4951-92B0-75EBA14558AA}"/>
    <pc:docChg chg="custSel addSld delSld modSld">
      <pc:chgData name="" userId="4df855aef7cffa4d" providerId="LiveId" clId="{C54DC4E2-E103-4951-92B0-75EBA14558AA}" dt="2023-11-28T01:45:31.173" v="426"/>
      <pc:docMkLst>
        <pc:docMk/>
      </pc:docMkLst>
      <pc:sldChg chg="modSp">
        <pc:chgData name="" userId="4df855aef7cffa4d" providerId="LiveId" clId="{C54DC4E2-E103-4951-92B0-75EBA14558AA}" dt="2023-11-28T01:32:31.835" v="10" actId="14100"/>
        <pc:sldMkLst>
          <pc:docMk/>
          <pc:sldMk cId="3596347601" sldId="806"/>
        </pc:sldMkLst>
        <pc:spChg chg="mod">
          <ac:chgData name="" userId="4df855aef7cffa4d" providerId="LiveId" clId="{C54DC4E2-E103-4951-92B0-75EBA14558AA}" dt="2023-11-28T01:32:25.753" v="8" actId="14100"/>
          <ac:spMkLst>
            <pc:docMk/>
            <pc:sldMk cId="3596347601" sldId="806"/>
            <ac:spMk id="3" creationId="{4E7183DF-C761-431C-A82F-5A87689C7743}"/>
          </ac:spMkLst>
        </pc:spChg>
        <pc:spChg chg="mod">
          <ac:chgData name="" userId="4df855aef7cffa4d" providerId="LiveId" clId="{C54DC4E2-E103-4951-92B0-75EBA14558AA}" dt="2023-11-28T01:32:31.835" v="10" actId="14100"/>
          <ac:spMkLst>
            <pc:docMk/>
            <pc:sldMk cId="3596347601" sldId="806"/>
            <ac:spMk id="6" creationId="{1D4F15A5-DE1A-4973-BC16-B5D28FDC7DBC}"/>
          </ac:spMkLst>
        </pc:spChg>
      </pc:sldChg>
      <pc:sldChg chg="addSp delSp modSp add">
        <pc:chgData name="" userId="4df855aef7cffa4d" providerId="LiveId" clId="{C54DC4E2-E103-4951-92B0-75EBA14558AA}" dt="2023-11-28T01:45:19.123" v="425" actId="13822"/>
        <pc:sldMkLst>
          <pc:docMk/>
          <pc:sldMk cId="3478007917" sldId="807"/>
        </pc:sldMkLst>
        <pc:spChg chg="add mod ord">
          <ac:chgData name="" userId="4df855aef7cffa4d" providerId="LiveId" clId="{C54DC4E2-E103-4951-92B0-75EBA14558AA}" dt="2023-11-28T01:37:47.250" v="54" actId="166"/>
          <ac:spMkLst>
            <pc:docMk/>
            <pc:sldMk cId="3478007917" sldId="807"/>
            <ac:spMk id="3" creationId="{D7800FA5-0E71-4E83-8EE1-106B032E3AEA}"/>
          </ac:spMkLst>
        </pc:spChg>
        <pc:spChg chg="add mod">
          <ac:chgData name="" userId="4df855aef7cffa4d" providerId="LiveId" clId="{C54DC4E2-E103-4951-92B0-75EBA14558AA}" dt="2023-11-28T01:43:23.168" v="338" actId="14100"/>
          <ac:spMkLst>
            <pc:docMk/>
            <pc:sldMk cId="3478007917" sldId="807"/>
            <ac:spMk id="5" creationId="{E17B494E-67D9-4FEB-A55D-5C061AB44C74}"/>
          </ac:spMkLst>
        </pc:spChg>
        <pc:spChg chg="add mod">
          <ac:chgData name="" userId="4df855aef7cffa4d" providerId="LiveId" clId="{C54DC4E2-E103-4951-92B0-75EBA14558AA}" dt="2023-11-28T01:44:38.796" v="377" actId="207"/>
          <ac:spMkLst>
            <pc:docMk/>
            <pc:sldMk cId="3478007917" sldId="807"/>
            <ac:spMk id="7" creationId="{460F0D28-A995-4CA1-8FC0-830BAE9AD0D1}"/>
          </ac:spMkLst>
        </pc:spChg>
        <pc:spChg chg="add mod">
          <ac:chgData name="" userId="4df855aef7cffa4d" providerId="LiveId" clId="{C54DC4E2-E103-4951-92B0-75EBA14558AA}" dt="2023-11-28T01:43:39.328" v="341" actId="1076"/>
          <ac:spMkLst>
            <pc:docMk/>
            <pc:sldMk cId="3478007917" sldId="807"/>
            <ac:spMk id="8" creationId="{7E68E41C-1C26-45DC-B5DA-AAE7DD6604B3}"/>
          </ac:spMkLst>
        </pc:spChg>
        <pc:spChg chg="add del mod">
          <ac:chgData name="" userId="4df855aef7cffa4d" providerId="LiveId" clId="{C54DC4E2-E103-4951-92B0-75EBA14558AA}" dt="2023-11-28T01:42:11.941" v="245" actId="478"/>
          <ac:spMkLst>
            <pc:docMk/>
            <pc:sldMk cId="3478007917" sldId="807"/>
            <ac:spMk id="9" creationId="{0CDA0886-91D8-43EB-9A3E-4E5A9300EC36}"/>
          </ac:spMkLst>
        </pc:spChg>
        <pc:spChg chg="add mod">
          <ac:chgData name="" userId="4df855aef7cffa4d" providerId="LiveId" clId="{C54DC4E2-E103-4951-92B0-75EBA14558AA}" dt="2023-11-28T01:45:19.123" v="425" actId="13822"/>
          <ac:spMkLst>
            <pc:docMk/>
            <pc:sldMk cId="3478007917" sldId="807"/>
            <ac:spMk id="10" creationId="{A315EBA2-931C-4D2D-AB6A-6E42AE172A7A}"/>
          </ac:spMkLst>
        </pc:spChg>
        <pc:spChg chg="add mod">
          <ac:chgData name="" userId="4df855aef7cffa4d" providerId="LiveId" clId="{C54DC4E2-E103-4951-92B0-75EBA14558AA}" dt="2023-11-28T01:43:50.360" v="345" actId="14100"/>
          <ac:spMkLst>
            <pc:docMk/>
            <pc:sldMk cId="3478007917" sldId="807"/>
            <ac:spMk id="11" creationId="{3E723A04-046C-4CF1-A29E-5BB8A084CD38}"/>
          </ac:spMkLst>
        </pc:spChg>
        <pc:spChg chg="add mod">
          <ac:chgData name="" userId="4df855aef7cffa4d" providerId="LiveId" clId="{C54DC4E2-E103-4951-92B0-75EBA14558AA}" dt="2023-11-28T01:44:57.673" v="380" actId="1076"/>
          <ac:spMkLst>
            <pc:docMk/>
            <pc:sldMk cId="3478007917" sldId="807"/>
            <ac:spMk id="12" creationId="{594F3291-6837-41E1-88A5-6B569C6B9091}"/>
          </ac:spMkLst>
        </pc:spChg>
        <pc:picChg chg="add mod">
          <ac:chgData name="" userId="4df855aef7cffa4d" providerId="LiveId" clId="{C54DC4E2-E103-4951-92B0-75EBA14558AA}" dt="2023-11-28T01:36:14.480" v="25" actId="1076"/>
          <ac:picMkLst>
            <pc:docMk/>
            <pc:sldMk cId="3478007917" sldId="807"/>
            <ac:picMk id="2" creationId="{1D8BBD84-D545-430F-A5B6-71ABCF314048}"/>
          </ac:picMkLst>
        </pc:picChg>
        <pc:picChg chg="add mod">
          <ac:chgData name="" userId="4df855aef7cffa4d" providerId="LiveId" clId="{C54DC4E2-E103-4951-92B0-75EBA14558AA}" dt="2023-11-28T01:37:55.071" v="56" actId="1076"/>
          <ac:picMkLst>
            <pc:docMk/>
            <pc:sldMk cId="3478007917" sldId="807"/>
            <ac:picMk id="4" creationId="{98D2DC21-06D8-4011-B4A9-40F94BAEA8C5}"/>
          </ac:picMkLst>
        </pc:picChg>
        <pc:picChg chg="add mod">
          <ac:chgData name="" userId="4df855aef7cffa4d" providerId="LiveId" clId="{C54DC4E2-E103-4951-92B0-75EBA14558AA}" dt="2023-11-28T01:43:24.970" v="339" actId="1076"/>
          <ac:picMkLst>
            <pc:docMk/>
            <pc:sldMk cId="3478007917" sldId="807"/>
            <ac:picMk id="6" creationId="{4D1FDDDC-ECDA-4259-8D16-255AE930744B}"/>
          </ac:picMkLst>
        </pc:picChg>
      </pc:sldChg>
      <pc:sldChg chg="add">
        <pc:chgData name="" userId="4df855aef7cffa4d" providerId="LiveId" clId="{C54DC4E2-E103-4951-92B0-75EBA14558AA}" dt="2023-11-28T01:45:31.173" v="426"/>
        <pc:sldMkLst>
          <pc:docMk/>
          <pc:sldMk cId="3661333108" sldId="808"/>
        </pc:sldMkLst>
      </pc:sldChg>
    </pc:docChg>
  </pc:docChgLst>
  <pc:docChgLst>
    <pc:chgData name="康一郎 桑田" userId="4df855aef7cffa4d" providerId="LiveId" clId="{40070FE5-6AF3-DE4B-A083-C837DFC4E622}"/>
    <pc:docChg chg="modSld">
      <pc:chgData name="康一郎 桑田" userId="4df855aef7cffa4d" providerId="LiveId" clId="{40070FE5-6AF3-DE4B-A083-C837DFC4E622}" dt="2023-12-03T13:40:47.350" v="0" actId="27704"/>
      <pc:docMkLst>
        <pc:docMk/>
      </pc:docMkLst>
      <pc:sldChg chg="delAnim">
        <pc:chgData name="康一郎 桑田" userId="4df855aef7cffa4d" providerId="LiveId" clId="{40070FE5-6AF3-DE4B-A083-C837DFC4E622}" dt="2023-12-03T13:40:47.350" v="0" actId="27704"/>
        <pc:sldMkLst>
          <pc:docMk/>
          <pc:sldMk cId="3355176699" sldId="683"/>
        </pc:sldMkLst>
      </pc:sldChg>
    </pc:docChg>
  </pc:docChgLst>
  <pc:docChgLst>
    <pc:chgData userId="4df855aef7cffa4d" providerId="LiveId" clId="{85D92597-A4CF-41F3-B656-50E58760EFCD}"/>
    <pc:docChg chg="undo custSel addSld delSld modSld sldOrd">
      <pc:chgData name="" userId="4df855aef7cffa4d" providerId="LiveId" clId="{85D92597-A4CF-41F3-B656-50E58760EFCD}" dt="2023-12-03T13:27:25.389" v="2926" actId="14100"/>
      <pc:docMkLst>
        <pc:docMk/>
      </pc:docMkLst>
      <pc:sldChg chg="addSp delSp modSp add modAnim">
        <pc:chgData name="" userId="4df855aef7cffa4d" providerId="LiveId" clId="{85D92597-A4CF-41F3-B656-50E58760EFCD}" dt="2023-12-03T12:42:11.342" v="1191" actId="1076"/>
        <pc:sldMkLst>
          <pc:docMk/>
          <pc:sldMk cId="2718637530" sldId="679"/>
        </pc:sldMkLst>
        <pc:spChg chg="del">
          <ac:chgData name="" userId="4df855aef7cffa4d" providerId="LiveId" clId="{85D92597-A4CF-41F3-B656-50E58760EFCD}" dt="2023-12-03T12:31:59.608" v="791" actId="478"/>
          <ac:spMkLst>
            <pc:docMk/>
            <pc:sldMk cId="2718637530" sldId="679"/>
            <ac:spMk id="2" creationId="{57728870-2039-FB03-4623-9E92F22DF841}"/>
          </ac:spMkLst>
        </pc:spChg>
        <pc:spChg chg="del">
          <ac:chgData name="" userId="4df855aef7cffa4d" providerId="LiveId" clId="{85D92597-A4CF-41F3-B656-50E58760EFCD}" dt="2023-12-03T12:31:59.608" v="791" actId="478"/>
          <ac:spMkLst>
            <pc:docMk/>
            <pc:sldMk cId="2718637530" sldId="679"/>
            <ac:spMk id="3" creationId="{FBEA9EB7-9B3D-FAB1-6340-95C921FD87DC}"/>
          </ac:spMkLst>
        </pc:spChg>
        <pc:spChg chg="del">
          <ac:chgData name="" userId="4df855aef7cffa4d" providerId="LiveId" clId="{85D92597-A4CF-41F3-B656-50E58760EFCD}" dt="2023-12-03T12:31:59.608" v="791" actId="478"/>
          <ac:spMkLst>
            <pc:docMk/>
            <pc:sldMk cId="2718637530" sldId="679"/>
            <ac:spMk id="4" creationId="{E921A5E3-509D-19FB-9E4F-D50A66A9A29B}"/>
          </ac:spMkLst>
        </pc:spChg>
        <pc:spChg chg="del">
          <ac:chgData name="" userId="4df855aef7cffa4d" providerId="LiveId" clId="{85D92597-A4CF-41F3-B656-50E58760EFCD}" dt="2023-12-03T12:31:59.608" v="791" actId="478"/>
          <ac:spMkLst>
            <pc:docMk/>
            <pc:sldMk cId="2718637530" sldId="679"/>
            <ac:spMk id="5" creationId="{E921A5E3-509D-19FB-9E4F-D50A66A9A29B}"/>
          </ac:spMkLst>
        </pc:spChg>
        <pc:spChg chg="del">
          <ac:chgData name="" userId="4df855aef7cffa4d" providerId="LiveId" clId="{85D92597-A4CF-41F3-B656-50E58760EFCD}" dt="2023-12-03T12:31:59.608" v="791" actId="478"/>
          <ac:spMkLst>
            <pc:docMk/>
            <pc:sldMk cId="2718637530" sldId="679"/>
            <ac:spMk id="6" creationId="{00000000-0000-0000-0000-000000000000}"/>
          </ac:spMkLst>
        </pc:spChg>
        <pc:spChg chg="mod">
          <ac:chgData name="" userId="4df855aef7cffa4d" providerId="LiveId" clId="{85D92597-A4CF-41F3-B656-50E58760EFCD}" dt="2023-12-03T12:37:18.137" v="1022" actId="1076"/>
          <ac:spMkLst>
            <pc:docMk/>
            <pc:sldMk cId="2718637530" sldId="679"/>
            <ac:spMk id="8" creationId="{F0FBFF89-A862-3D32-3876-49EBC88585A3}"/>
          </ac:spMkLst>
        </pc:spChg>
        <pc:spChg chg="del mod">
          <ac:chgData name="" userId="4df855aef7cffa4d" providerId="LiveId" clId="{85D92597-A4CF-41F3-B656-50E58760EFCD}" dt="2023-12-03T12:33:12.014" v="867" actId="478"/>
          <ac:spMkLst>
            <pc:docMk/>
            <pc:sldMk cId="2718637530" sldId="679"/>
            <ac:spMk id="9" creationId="{2B4F148F-2F50-39E2-4BA3-7D7A3787106F}"/>
          </ac:spMkLst>
        </pc:spChg>
        <pc:spChg chg="mod ord">
          <ac:chgData name="" userId="4df855aef7cffa4d" providerId="LiveId" clId="{85D92597-A4CF-41F3-B656-50E58760EFCD}" dt="2023-12-03T12:38:46.232" v="1084" actId="20577"/>
          <ac:spMkLst>
            <pc:docMk/>
            <pc:sldMk cId="2718637530" sldId="679"/>
            <ac:spMk id="11" creationId="{BBB33AB5-862A-A71B-17EF-3B139F5CCD89}"/>
          </ac:spMkLst>
        </pc:spChg>
        <pc:spChg chg="del">
          <ac:chgData name="" userId="4df855aef7cffa4d" providerId="LiveId" clId="{85D92597-A4CF-41F3-B656-50E58760EFCD}" dt="2023-12-03T12:32:45.132" v="840" actId="478"/>
          <ac:spMkLst>
            <pc:docMk/>
            <pc:sldMk cId="2718637530" sldId="679"/>
            <ac:spMk id="12" creationId="{80FC0D39-B9AC-74C9-97F6-57D99D9681B0}"/>
          </ac:spMkLst>
        </pc:spChg>
        <pc:spChg chg="del">
          <ac:chgData name="" userId="4df855aef7cffa4d" providerId="LiveId" clId="{85D92597-A4CF-41F3-B656-50E58760EFCD}" dt="2023-12-03T12:32:47.300" v="841" actId="478"/>
          <ac:spMkLst>
            <pc:docMk/>
            <pc:sldMk cId="2718637530" sldId="679"/>
            <ac:spMk id="13" creationId="{6E261D93-8E4C-CB47-1DF1-D9D0F413F0C1}"/>
          </ac:spMkLst>
        </pc:spChg>
        <pc:spChg chg="mod ord">
          <ac:chgData name="" userId="4df855aef7cffa4d" providerId="LiveId" clId="{85D92597-A4CF-41F3-B656-50E58760EFCD}" dt="2023-12-03T12:40:01.393" v="1143" actId="115"/>
          <ac:spMkLst>
            <pc:docMk/>
            <pc:sldMk cId="2718637530" sldId="679"/>
            <ac:spMk id="14" creationId="{F7128E5C-A480-9DB2-B006-A3505ABA12AB}"/>
          </ac:spMkLst>
        </pc:spChg>
        <pc:spChg chg="del mod">
          <ac:chgData name="" userId="4df855aef7cffa4d" providerId="LiveId" clId="{85D92597-A4CF-41F3-B656-50E58760EFCD}" dt="2023-12-03T12:34:21.145" v="894" actId="478"/>
          <ac:spMkLst>
            <pc:docMk/>
            <pc:sldMk cId="2718637530" sldId="679"/>
            <ac:spMk id="15" creationId="{A6AD0D95-A30D-78E2-6D01-CD7718F5C719}"/>
          </ac:spMkLst>
        </pc:spChg>
        <pc:spChg chg="add mod">
          <ac:chgData name="" userId="4df855aef7cffa4d" providerId="LiveId" clId="{85D92597-A4CF-41F3-B656-50E58760EFCD}" dt="2023-12-03T12:32:38.097" v="839" actId="20577"/>
          <ac:spMkLst>
            <pc:docMk/>
            <pc:sldMk cId="2718637530" sldId="679"/>
            <ac:spMk id="16" creationId="{DFC695B1-4B36-4B8D-936D-0E1AF629AD97}"/>
          </ac:spMkLst>
        </pc:spChg>
        <pc:spChg chg="add mod">
          <ac:chgData name="" userId="4df855aef7cffa4d" providerId="LiveId" clId="{85D92597-A4CF-41F3-B656-50E58760EFCD}" dt="2023-12-03T12:37:55.030" v="1036" actId="1038"/>
          <ac:spMkLst>
            <pc:docMk/>
            <pc:sldMk cId="2718637530" sldId="679"/>
            <ac:spMk id="17" creationId="{5191DF79-6FE1-4413-A4F7-6847B1E235B1}"/>
          </ac:spMkLst>
        </pc:spChg>
        <pc:spChg chg="add mod">
          <ac:chgData name="" userId="4df855aef7cffa4d" providerId="LiveId" clId="{85D92597-A4CF-41F3-B656-50E58760EFCD}" dt="2023-12-03T12:35:09.945" v="955" actId="1076"/>
          <ac:spMkLst>
            <pc:docMk/>
            <pc:sldMk cId="2718637530" sldId="679"/>
            <ac:spMk id="18" creationId="{7CDB4FFA-4E62-4118-AA4F-47BD7D4D77BE}"/>
          </ac:spMkLst>
        </pc:spChg>
        <pc:spChg chg="add del mod">
          <ac:chgData name="" userId="4df855aef7cffa4d" providerId="LiveId" clId="{85D92597-A4CF-41F3-B656-50E58760EFCD}" dt="2023-12-03T12:37:33.507" v="1027" actId="478"/>
          <ac:spMkLst>
            <pc:docMk/>
            <pc:sldMk cId="2718637530" sldId="679"/>
            <ac:spMk id="19" creationId="{DBC3408D-5B65-40FA-A494-2321544F2B07}"/>
          </ac:spMkLst>
        </pc:spChg>
        <pc:spChg chg="add mod">
          <ac:chgData name="" userId="4df855aef7cffa4d" providerId="LiveId" clId="{85D92597-A4CF-41F3-B656-50E58760EFCD}" dt="2023-12-03T12:37:10.368" v="1019" actId="1076"/>
          <ac:spMkLst>
            <pc:docMk/>
            <pc:sldMk cId="2718637530" sldId="679"/>
            <ac:spMk id="20" creationId="{59D5E7CC-737B-4A38-ABEE-BF6FE3C2CE9B}"/>
          </ac:spMkLst>
        </pc:spChg>
        <pc:spChg chg="add del mod">
          <ac:chgData name="" userId="4df855aef7cffa4d" providerId="LiveId" clId="{85D92597-A4CF-41F3-B656-50E58760EFCD}" dt="2023-12-03T12:36:46.052" v="1012" actId="478"/>
          <ac:spMkLst>
            <pc:docMk/>
            <pc:sldMk cId="2718637530" sldId="679"/>
            <ac:spMk id="21" creationId="{6AC08F68-6D78-4A65-ACA4-B11147F9D513}"/>
          </ac:spMkLst>
        </pc:spChg>
        <pc:spChg chg="add mod ord">
          <ac:chgData name="" userId="4df855aef7cffa4d" providerId="LiveId" clId="{85D92597-A4CF-41F3-B656-50E58760EFCD}" dt="2023-12-03T12:38:57.844" v="1087" actId="207"/>
          <ac:spMkLst>
            <pc:docMk/>
            <pc:sldMk cId="2718637530" sldId="679"/>
            <ac:spMk id="22" creationId="{E2E236FB-38D2-464E-8B76-0E1792DCC831}"/>
          </ac:spMkLst>
        </pc:spChg>
        <pc:spChg chg="add mod">
          <ac:chgData name="" userId="4df855aef7cffa4d" providerId="LiveId" clId="{85D92597-A4CF-41F3-B656-50E58760EFCD}" dt="2023-12-03T12:39:00.625" v="1088" actId="207"/>
          <ac:spMkLst>
            <pc:docMk/>
            <pc:sldMk cId="2718637530" sldId="679"/>
            <ac:spMk id="23" creationId="{D06F92A4-8DD0-41BA-B512-8071DFD65E33}"/>
          </ac:spMkLst>
        </pc:spChg>
        <pc:spChg chg="add mod">
          <ac:chgData name="" userId="4df855aef7cffa4d" providerId="LiveId" clId="{85D92597-A4CF-41F3-B656-50E58760EFCD}" dt="2023-12-03T12:41:57.128" v="1188" actId="14100"/>
          <ac:spMkLst>
            <pc:docMk/>
            <pc:sldMk cId="2718637530" sldId="679"/>
            <ac:spMk id="24" creationId="{F6B8AD3A-57E5-4980-8DCF-BD8FEB6AE13E}"/>
          </ac:spMkLst>
        </pc:spChg>
        <pc:spChg chg="add mod">
          <ac:chgData name="" userId="4df855aef7cffa4d" providerId="LiveId" clId="{85D92597-A4CF-41F3-B656-50E58760EFCD}" dt="2023-12-03T12:39:48.216" v="1142" actId="14100"/>
          <ac:spMkLst>
            <pc:docMk/>
            <pc:sldMk cId="2718637530" sldId="679"/>
            <ac:spMk id="25" creationId="{F695C5F3-8CA3-4103-BCAF-3FCB468025B2}"/>
          </ac:spMkLst>
        </pc:spChg>
        <pc:spChg chg="add mod">
          <ac:chgData name="" userId="4df855aef7cffa4d" providerId="LiveId" clId="{85D92597-A4CF-41F3-B656-50E58760EFCD}" dt="2023-12-03T12:42:11.342" v="1191" actId="1076"/>
          <ac:spMkLst>
            <pc:docMk/>
            <pc:sldMk cId="2718637530" sldId="679"/>
            <ac:spMk id="30" creationId="{C288A364-9143-40A5-84D4-0CE32FE1E3D4}"/>
          </ac:spMkLst>
        </pc:spChg>
        <pc:picChg chg="del mod">
          <ac:chgData name="" userId="4df855aef7cffa4d" providerId="LiveId" clId="{85D92597-A4CF-41F3-B656-50E58760EFCD}" dt="2023-12-03T12:40:39.966" v="1152" actId="478"/>
          <ac:picMkLst>
            <pc:docMk/>
            <pc:sldMk cId="2718637530" sldId="679"/>
            <ac:picMk id="7" creationId="{B6E7FEE9-D1E0-F5F5-5950-4C0BD7407CB9}"/>
          </ac:picMkLst>
        </pc:picChg>
        <pc:picChg chg="mod ord">
          <ac:chgData name="" userId="4df855aef7cffa4d" providerId="LiveId" clId="{85D92597-A4CF-41F3-B656-50E58760EFCD}" dt="2023-12-03T12:38:32.852" v="1075" actId="1076"/>
          <ac:picMkLst>
            <pc:docMk/>
            <pc:sldMk cId="2718637530" sldId="679"/>
            <ac:picMk id="10" creationId="{766F5AC0-C583-ED3F-73C0-2C1D10C177A8}"/>
          </ac:picMkLst>
        </pc:picChg>
        <pc:picChg chg="add del mod">
          <ac:chgData name="" userId="4df855aef7cffa4d" providerId="LiveId" clId="{85D92597-A4CF-41F3-B656-50E58760EFCD}" dt="2023-12-03T12:40:30.546" v="1147" actId="478"/>
          <ac:picMkLst>
            <pc:docMk/>
            <pc:sldMk cId="2718637530" sldId="679"/>
            <ac:picMk id="26" creationId="{752DF952-5D51-4B72-8B2D-577A6474E4A4}"/>
          </ac:picMkLst>
        </pc:picChg>
        <pc:picChg chg="add mod">
          <ac:chgData name="" userId="4df855aef7cffa4d" providerId="LiveId" clId="{85D92597-A4CF-41F3-B656-50E58760EFCD}" dt="2023-12-03T12:41:22.980" v="1161" actId="1076"/>
          <ac:picMkLst>
            <pc:docMk/>
            <pc:sldMk cId="2718637530" sldId="679"/>
            <ac:picMk id="27" creationId="{471CEE66-9999-4AC4-B9EC-73894B839E1C}"/>
          </ac:picMkLst>
        </pc:picChg>
        <pc:picChg chg="add mod">
          <ac:chgData name="" userId="4df855aef7cffa4d" providerId="LiveId" clId="{85D92597-A4CF-41F3-B656-50E58760EFCD}" dt="2023-12-03T12:40:47.314" v="1155" actId="1076"/>
          <ac:picMkLst>
            <pc:docMk/>
            <pc:sldMk cId="2718637530" sldId="679"/>
            <ac:picMk id="28" creationId="{128752B6-5C21-4115-A29D-88119C9FD3E0}"/>
          </ac:picMkLst>
        </pc:picChg>
        <pc:picChg chg="add mod">
          <ac:chgData name="" userId="4df855aef7cffa4d" providerId="LiveId" clId="{85D92597-A4CF-41F3-B656-50E58760EFCD}" dt="2023-12-03T12:41:30.429" v="1164" actId="1076"/>
          <ac:picMkLst>
            <pc:docMk/>
            <pc:sldMk cId="2718637530" sldId="679"/>
            <ac:picMk id="29" creationId="{59460D3D-7A44-442A-9ED1-34336504D731}"/>
          </ac:picMkLst>
        </pc:picChg>
      </pc:sldChg>
      <pc:sldChg chg="addSp delSp modSp add">
        <pc:chgData name="" userId="4df855aef7cffa4d" providerId="LiveId" clId="{85D92597-A4CF-41F3-B656-50E58760EFCD}" dt="2023-12-03T13:03:28.518" v="1574" actId="1076"/>
        <pc:sldMkLst>
          <pc:docMk/>
          <pc:sldMk cId="3355176699" sldId="683"/>
        </pc:sldMkLst>
        <pc:spChg chg="add mod">
          <ac:chgData name="" userId="4df855aef7cffa4d" providerId="LiveId" clId="{85D92597-A4CF-41F3-B656-50E58760EFCD}" dt="2023-12-03T13:00:39.008" v="1516" actId="1076"/>
          <ac:spMkLst>
            <pc:docMk/>
            <pc:sldMk cId="3355176699" sldId="683"/>
            <ac:spMk id="2" creationId="{22D10108-D2D4-4A88-9639-682F233B9266}"/>
          </ac:spMkLst>
        </pc:spChg>
        <pc:spChg chg="del mod">
          <ac:chgData name="" userId="4df855aef7cffa4d" providerId="LiveId" clId="{85D92597-A4CF-41F3-B656-50E58760EFCD}" dt="2023-12-03T13:00:34.696" v="1514" actId="478"/>
          <ac:spMkLst>
            <pc:docMk/>
            <pc:sldMk cId="3355176699" sldId="683"/>
            <ac:spMk id="5" creationId="{BB485371-4DB3-045A-79AA-C913451FFD76}"/>
          </ac:spMkLst>
        </pc:spChg>
        <pc:spChg chg="del mod">
          <ac:chgData name="" userId="4df855aef7cffa4d" providerId="LiveId" clId="{85D92597-A4CF-41F3-B656-50E58760EFCD}" dt="2023-12-03T13:00:24.951" v="1512" actId="478"/>
          <ac:spMkLst>
            <pc:docMk/>
            <pc:sldMk cId="3355176699" sldId="683"/>
            <ac:spMk id="6" creationId="{3028404D-E21D-7AAD-8C54-E2E12174AA02}"/>
          </ac:spMkLst>
        </pc:spChg>
        <pc:spChg chg="del">
          <ac:chgData name="" userId="4df855aef7cffa4d" providerId="LiveId" clId="{85D92597-A4CF-41F3-B656-50E58760EFCD}" dt="2023-12-03T12:59:01.755" v="1443" actId="478"/>
          <ac:spMkLst>
            <pc:docMk/>
            <pc:sldMk cId="3355176699" sldId="683"/>
            <ac:spMk id="7" creationId="{03A33D61-D7B3-FC8E-CBEC-F76E24F46F0F}"/>
          </ac:spMkLst>
        </pc:spChg>
        <pc:spChg chg="del">
          <ac:chgData name="" userId="4df855aef7cffa4d" providerId="LiveId" clId="{85D92597-A4CF-41F3-B656-50E58760EFCD}" dt="2023-12-03T12:59:01.755" v="1443" actId="478"/>
          <ac:spMkLst>
            <pc:docMk/>
            <pc:sldMk cId="3355176699" sldId="683"/>
            <ac:spMk id="8" creationId="{1B10655E-9910-6D8A-75DE-6E4E8880A648}"/>
          </ac:spMkLst>
        </pc:spChg>
        <pc:spChg chg="del">
          <ac:chgData name="" userId="4df855aef7cffa4d" providerId="LiveId" clId="{85D92597-A4CF-41F3-B656-50E58760EFCD}" dt="2023-12-03T12:59:01.755" v="1443" actId="478"/>
          <ac:spMkLst>
            <pc:docMk/>
            <pc:sldMk cId="3355176699" sldId="683"/>
            <ac:spMk id="10" creationId="{68F58295-3C7F-6984-1525-F88E3A332310}"/>
          </ac:spMkLst>
        </pc:spChg>
        <pc:spChg chg="mod">
          <ac:chgData name="" userId="4df855aef7cffa4d" providerId="LiveId" clId="{85D92597-A4CF-41F3-B656-50E58760EFCD}" dt="2023-12-03T12:59:48.169" v="1463" actId="1076"/>
          <ac:spMkLst>
            <pc:docMk/>
            <pc:sldMk cId="3355176699" sldId="683"/>
            <ac:spMk id="11" creationId="{DCF72409-B463-79E8-EF45-7A5AB88CA431}"/>
          </ac:spMkLst>
        </pc:spChg>
        <pc:spChg chg="add mod">
          <ac:chgData name="" userId="4df855aef7cffa4d" providerId="LiveId" clId="{85D92597-A4CF-41F3-B656-50E58760EFCD}" dt="2023-12-03T13:02:47.350" v="1567" actId="1076"/>
          <ac:spMkLst>
            <pc:docMk/>
            <pc:sldMk cId="3355176699" sldId="683"/>
            <ac:spMk id="13" creationId="{DE56D3EF-D28F-45F9-8606-6DBC291F739C}"/>
          </ac:spMkLst>
        </pc:spChg>
        <pc:spChg chg="add mod">
          <ac:chgData name="" userId="4df855aef7cffa4d" providerId="LiveId" clId="{85D92597-A4CF-41F3-B656-50E58760EFCD}" dt="2023-12-03T13:03:28.518" v="1574" actId="1076"/>
          <ac:spMkLst>
            <pc:docMk/>
            <pc:sldMk cId="3355176699" sldId="683"/>
            <ac:spMk id="14" creationId="{A615592D-7EAE-4A8B-A573-24843BAD33A2}"/>
          </ac:spMkLst>
        </pc:spChg>
        <pc:picChg chg="del mod">
          <ac:chgData name="" userId="4df855aef7cffa4d" providerId="LiveId" clId="{85D92597-A4CF-41F3-B656-50E58760EFCD}" dt="2023-12-03T13:02:13.732" v="1556" actId="478"/>
          <ac:picMkLst>
            <pc:docMk/>
            <pc:sldMk cId="3355176699" sldId="683"/>
            <ac:picMk id="3" creationId="{572A26FF-99A8-350C-3E0A-E4198DC6555E}"/>
          </ac:picMkLst>
        </pc:picChg>
        <pc:picChg chg="mod">
          <ac:chgData name="" userId="4df855aef7cffa4d" providerId="LiveId" clId="{85D92597-A4CF-41F3-B656-50E58760EFCD}" dt="2023-12-03T13:03:12.257" v="1568" actId="1076"/>
          <ac:picMkLst>
            <pc:docMk/>
            <pc:sldMk cId="3355176699" sldId="683"/>
            <ac:picMk id="4" creationId="{EE0361D6-007C-4E88-8CE8-6DCD22286901}"/>
          </ac:picMkLst>
        </pc:picChg>
        <pc:picChg chg="add mod ord modCrop">
          <ac:chgData name="" userId="4df855aef7cffa4d" providerId="LiveId" clId="{85D92597-A4CF-41F3-B656-50E58760EFCD}" dt="2023-12-03T13:02:42.449" v="1566" actId="14100"/>
          <ac:picMkLst>
            <pc:docMk/>
            <pc:sldMk cId="3355176699" sldId="683"/>
            <ac:picMk id="9" creationId="{1E94ED00-92C4-4FBA-AA45-B9202CF66F4E}"/>
          </ac:picMkLst>
        </pc:picChg>
        <pc:picChg chg="add del mod">
          <ac:chgData name="" userId="4df855aef7cffa4d" providerId="LiveId" clId="{85D92597-A4CF-41F3-B656-50E58760EFCD}" dt="2023-12-03T13:00:42.961" v="1518" actId="478"/>
          <ac:picMkLst>
            <pc:docMk/>
            <pc:sldMk cId="3355176699" sldId="683"/>
            <ac:picMk id="12" creationId="{4BB3AB77-CE32-45CF-99D4-4E622FCD882B}"/>
          </ac:picMkLst>
        </pc:picChg>
      </pc:sldChg>
      <pc:sldChg chg="addSp delSp modSp add ord modAnim">
        <pc:chgData name="" userId="4df855aef7cffa4d" providerId="LiveId" clId="{85D92597-A4CF-41F3-B656-50E58760EFCD}" dt="2023-12-03T13:09:11.911" v="1817" actId="20577"/>
        <pc:sldMkLst>
          <pc:docMk/>
          <pc:sldMk cId="1658407141" sldId="684"/>
        </pc:sldMkLst>
        <pc:spChg chg="del">
          <ac:chgData name="" userId="4df855aef7cffa4d" providerId="LiveId" clId="{85D92597-A4CF-41F3-B656-50E58760EFCD}" dt="2023-12-03T13:04:54.329" v="1619" actId="478"/>
          <ac:spMkLst>
            <pc:docMk/>
            <pc:sldMk cId="1658407141" sldId="684"/>
            <ac:spMk id="2" creationId="{606BDE57-2589-97D0-DAB2-814E575E1763}"/>
          </ac:spMkLst>
        </pc:spChg>
        <pc:spChg chg="del">
          <ac:chgData name="" userId="4df855aef7cffa4d" providerId="LiveId" clId="{85D92597-A4CF-41F3-B656-50E58760EFCD}" dt="2023-12-03T13:04:54.329" v="1619" actId="478"/>
          <ac:spMkLst>
            <pc:docMk/>
            <pc:sldMk cId="1658407141" sldId="684"/>
            <ac:spMk id="3" creationId="{7A241B31-6D96-37CE-7CC5-4348E6C63C13}"/>
          </ac:spMkLst>
        </pc:spChg>
        <pc:spChg chg="del">
          <ac:chgData name="" userId="4df855aef7cffa4d" providerId="LiveId" clId="{85D92597-A4CF-41F3-B656-50E58760EFCD}" dt="2023-12-03T13:04:54.329" v="1619" actId="478"/>
          <ac:spMkLst>
            <pc:docMk/>
            <pc:sldMk cId="1658407141" sldId="684"/>
            <ac:spMk id="4" creationId="{A7281DAE-01C9-7C92-735A-45573631B810}"/>
          </ac:spMkLst>
        </pc:spChg>
        <pc:spChg chg="mod">
          <ac:chgData name="" userId="4df855aef7cffa4d" providerId="LiveId" clId="{85D92597-A4CF-41F3-B656-50E58760EFCD}" dt="2023-12-03T13:08:08.002" v="1810" actId="1076"/>
          <ac:spMkLst>
            <pc:docMk/>
            <pc:sldMk cId="1658407141" sldId="684"/>
            <ac:spMk id="5" creationId="{CC1B8661-9E24-31F3-CEBD-91FB5F238DF9}"/>
          </ac:spMkLst>
        </pc:spChg>
        <pc:spChg chg="mod">
          <ac:chgData name="" userId="4df855aef7cffa4d" providerId="LiveId" clId="{85D92597-A4CF-41F3-B656-50E58760EFCD}" dt="2023-12-03T13:08:08.002" v="1810" actId="1076"/>
          <ac:spMkLst>
            <pc:docMk/>
            <pc:sldMk cId="1658407141" sldId="684"/>
            <ac:spMk id="6" creationId="{0D5A22CB-C380-63CD-09DF-C3611DB2C291}"/>
          </ac:spMkLst>
        </pc:spChg>
        <pc:spChg chg="mod">
          <ac:chgData name="" userId="4df855aef7cffa4d" providerId="LiveId" clId="{85D92597-A4CF-41F3-B656-50E58760EFCD}" dt="2023-12-03T13:09:11.911" v="1817" actId="20577"/>
          <ac:spMkLst>
            <pc:docMk/>
            <pc:sldMk cId="1658407141" sldId="684"/>
            <ac:spMk id="8" creationId="{085372D8-E307-B4C9-9C4F-24FE25013C55}"/>
          </ac:spMkLst>
        </pc:spChg>
        <pc:spChg chg="add mod">
          <ac:chgData name="" userId="4df855aef7cffa4d" providerId="LiveId" clId="{85D92597-A4CF-41F3-B656-50E58760EFCD}" dt="2023-12-03T13:08:08.002" v="1810" actId="1076"/>
          <ac:spMkLst>
            <pc:docMk/>
            <pc:sldMk cId="1658407141" sldId="684"/>
            <ac:spMk id="9" creationId="{29F45246-6759-411B-A57F-522CF88032A0}"/>
          </ac:spMkLst>
        </pc:spChg>
        <pc:picChg chg="mod">
          <ac:chgData name="" userId="4df855aef7cffa4d" providerId="LiveId" clId="{85D92597-A4CF-41F3-B656-50E58760EFCD}" dt="2023-12-03T13:08:08.002" v="1810" actId="1076"/>
          <ac:picMkLst>
            <pc:docMk/>
            <pc:sldMk cId="1658407141" sldId="684"/>
            <ac:picMk id="7" creationId="{B5F4C92F-CACB-A63F-897F-BD736CDAC032}"/>
          </ac:picMkLst>
        </pc:picChg>
      </pc:sldChg>
      <pc:sldChg chg="addSp delSp modSp">
        <pc:chgData name="" userId="4df855aef7cffa4d" providerId="LiveId" clId="{85D92597-A4CF-41F3-B656-50E58760EFCD}" dt="2023-12-03T13:27:25.389" v="2926" actId="14100"/>
        <pc:sldMkLst>
          <pc:docMk/>
          <pc:sldMk cId="980143643" sldId="793"/>
        </pc:sldMkLst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2" creationId="{1A464091-59E4-49A0-8A21-35208AB31FC1}"/>
          </ac:spMkLst>
        </pc:spChg>
        <pc:spChg chg="mod">
          <ac:chgData name="" userId="4df855aef7cffa4d" providerId="LiveId" clId="{85D92597-A4CF-41F3-B656-50E58760EFCD}" dt="2023-12-03T13:19:39.356" v="2187" actId="14100"/>
          <ac:spMkLst>
            <pc:docMk/>
            <pc:sldMk cId="980143643" sldId="793"/>
            <ac:spMk id="13" creationId="{046E2186-6126-4D61-B668-0425D3820633}"/>
          </ac:spMkLst>
        </pc:spChg>
        <pc:spChg chg="add mod">
          <ac:chgData name="" userId="4df855aef7cffa4d" providerId="LiveId" clId="{85D92597-A4CF-41F3-B656-50E58760EFCD}" dt="2023-12-03T13:27:05.191" v="2872" actId="20577"/>
          <ac:spMkLst>
            <pc:docMk/>
            <pc:sldMk cId="980143643" sldId="793"/>
            <ac:spMk id="17" creationId="{EA1A3A53-FBE5-4D19-9118-7A41466CD1B6}"/>
          </ac:spMkLst>
        </pc:spChg>
        <pc:spChg chg="add mod">
          <ac:chgData name="" userId="4df855aef7cffa4d" providerId="LiveId" clId="{85D92597-A4CF-41F3-B656-50E58760EFCD}" dt="2023-12-03T13:27:25.389" v="2926" actId="14100"/>
          <ac:spMkLst>
            <pc:docMk/>
            <pc:sldMk cId="980143643" sldId="793"/>
            <ac:spMk id="18" creationId="{17F1B9B9-3081-41B3-83CE-6B3BBF53FC6A}"/>
          </ac:spMkLst>
        </pc:spChg>
        <pc:spChg chg="mod">
          <ac:chgData name="" userId="4df855aef7cffa4d" providerId="LiveId" clId="{85D92597-A4CF-41F3-B656-50E58760EFCD}" dt="2023-12-03T13:20:09.974" v="2227" actId="207"/>
          <ac:spMkLst>
            <pc:docMk/>
            <pc:sldMk cId="980143643" sldId="793"/>
            <ac:spMk id="19" creationId="{69C4F3A6-6B19-4DAE-9F33-37A55E7E708E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20" creationId="{6C33B67E-7F82-4121-8D37-632150389624}"/>
          </ac:spMkLst>
        </pc:spChg>
        <pc:spChg chg="mod">
          <ac:chgData name="" userId="4df855aef7cffa4d" providerId="LiveId" clId="{85D92597-A4CF-41F3-B656-50E58760EFCD}" dt="2023-12-03T13:21:22.874" v="2310" actId="14100"/>
          <ac:spMkLst>
            <pc:docMk/>
            <pc:sldMk cId="980143643" sldId="793"/>
            <ac:spMk id="21" creationId="{50B37765-8C38-4D21-BEC8-D7576C1D1DC2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22" creationId="{62FC119C-8FFA-4C8D-AB83-AA058C673F25}"/>
          </ac:spMkLst>
        </pc:spChg>
        <pc:spChg chg="add mod">
          <ac:chgData name="" userId="4df855aef7cffa4d" providerId="LiveId" clId="{85D92597-A4CF-41F3-B656-50E58760EFCD}" dt="2023-12-03T13:23:07.523" v="2464" actId="14100"/>
          <ac:spMkLst>
            <pc:docMk/>
            <pc:sldMk cId="980143643" sldId="793"/>
            <ac:spMk id="23" creationId="{9ED3EC4D-606D-409F-B2E6-C962A1B9F93A}"/>
          </ac:spMkLst>
        </pc:spChg>
        <pc:spChg chg="add mod">
          <ac:chgData name="" userId="4df855aef7cffa4d" providerId="LiveId" clId="{85D92597-A4CF-41F3-B656-50E58760EFCD}" dt="2023-12-03T13:23:48.068" v="2573" actId="14100"/>
          <ac:spMkLst>
            <pc:docMk/>
            <pc:sldMk cId="980143643" sldId="793"/>
            <ac:spMk id="24" creationId="{64F2C1E9-ACA0-41FE-8596-8D11303422B0}"/>
          </ac:spMkLst>
        </pc:spChg>
        <pc:spChg chg="add mod">
          <ac:chgData name="" userId="4df855aef7cffa4d" providerId="LiveId" clId="{85D92597-A4CF-41F3-B656-50E58760EFCD}" dt="2023-12-03T13:24:37.697" v="2683" actId="1076"/>
          <ac:spMkLst>
            <pc:docMk/>
            <pc:sldMk cId="980143643" sldId="793"/>
            <ac:spMk id="25" creationId="{6AAC4C79-785A-430F-902D-9611438B0BDF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26" creationId="{D6095F37-D465-4765-B01B-E71AAA6C8C07}"/>
          </ac:spMkLst>
        </pc:spChg>
        <pc:spChg chg="add mod">
          <ac:chgData name="" userId="4df855aef7cffa4d" providerId="LiveId" clId="{85D92597-A4CF-41F3-B656-50E58760EFCD}" dt="2023-12-03T13:24:50.909" v="2709" actId="207"/>
          <ac:spMkLst>
            <pc:docMk/>
            <pc:sldMk cId="980143643" sldId="793"/>
            <ac:spMk id="27" creationId="{FDD1CDBA-6B59-4D30-A159-52E3368F3171}"/>
          </ac:spMkLst>
        </pc:spChg>
        <pc:spChg chg="del mod">
          <ac:chgData name="" userId="4df855aef7cffa4d" providerId="LiveId" clId="{85D92597-A4CF-41F3-B656-50E58760EFCD}" dt="2023-12-03T13:20:19.206" v="2230" actId="478"/>
          <ac:spMkLst>
            <pc:docMk/>
            <pc:sldMk cId="980143643" sldId="793"/>
            <ac:spMk id="28" creationId="{6AFAA2CB-F0AB-44CD-8C95-84ED73AEA7C0}"/>
          </ac:spMkLst>
        </pc:spChg>
        <pc:spChg chg="add mod">
          <ac:chgData name="" userId="4df855aef7cffa4d" providerId="LiveId" clId="{85D92597-A4CF-41F3-B656-50E58760EFCD}" dt="2023-12-03T13:26:37.361" v="2857" actId="1076"/>
          <ac:spMkLst>
            <pc:docMk/>
            <pc:sldMk cId="980143643" sldId="793"/>
            <ac:spMk id="29" creationId="{0A8C0D29-2704-4D16-A995-E6833E1E06F8}"/>
          </ac:spMkLst>
        </pc:spChg>
        <pc:spChg chg="add mod">
          <ac:chgData name="" userId="4df855aef7cffa4d" providerId="LiveId" clId="{85D92597-A4CF-41F3-B656-50E58760EFCD}" dt="2023-12-03T13:26:47.555" v="2864" actId="20577"/>
          <ac:spMkLst>
            <pc:docMk/>
            <pc:sldMk cId="980143643" sldId="793"/>
            <ac:spMk id="30" creationId="{8F7612C5-9C76-4512-8E61-3C16A71B4CE2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39" creationId="{825088B5-ECE8-42B0-944A-C610BC0E97B0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40" creationId="{2D7410CC-7826-425A-8E42-BBED64F16E00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41" creationId="{304E644C-1829-4BAF-BD1D-926B85031620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42" creationId="{AB074CAE-8ECE-4C4D-847B-6B6AFA7C991E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43" creationId="{C8153DDB-8F4D-44AD-9654-392C8C230FFC}"/>
          </ac:spMkLst>
        </pc:spChg>
        <pc:spChg chg="del">
          <ac:chgData name="" userId="4df855aef7cffa4d" providerId="LiveId" clId="{85D92597-A4CF-41F3-B656-50E58760EFCD}" dt="2023-12-03T13:20:16.209" v="2228" actId="478"/>
          <ac:spMkLst>
            <pc:docMk/>
            <pc:sldMk cId="980143643" sldId="793"/>
            <ac:spMk id="44" creationId="{360A93CA-3A03-4568-881D-C80A695B25DE}"/>
          </ac:spMkLst>
        </pc:spChg>
      </pc:sldChg>
      <pc:sldChg chg="addSp modSp">
        <pc:chgData name="" userId="4df855aef7cffa4d" providerId="LiveId" clId="{85D92597-A4CF-41F3-B656-50E58760EFCD}" dt="2023-12-02T13:05:36.448" v="15" actId="1076"/>
        <pc:sldMkLst>
          <pc:docMk/>
          <pc:sldMk cId="3478007917" sldId="807"/>
        </pc:sldMkLst>
        <pc:spChg chg="add mod">
          <ac:chgData name="" userId="4df855aef7cffa4d" providerId="LiveId" clId="{85D92597-A4CF-41F3-B656-50E58760EFCD}" dt="2023-12-02T13:05:36.448" v="15" actId="1076"/>
          <ac:spMkLst>
            <pc:docMk/>
            <pc:sldMk cId="3478007917" sldId="807"/>
            <ac:spMk id="13" creationId="{BA162359-902E-440D-B885-137740FB470B}"/>
          </ac:spMkLst>
        </pc:spChg>
      </pc:sldChg>
      <pc:sldChg chg="addSp modSp">
        <pc:chgData name="" userId="4df855aef7cffa4d" providerId="LiveId" clId="{85D92597-A4CF-41F3-B656-50E58760EFCD}" dt="2023-12-02T13:05:45.747" v="17" actId="1076"/>
        <pc:sldMkLst>
          <pc:docMk/>
          <pc:sldMk cId="3661333108" sldId="808"/>
        </pc:sldMkLst>
        <pc:spChg chg="add mod">
          <ac:chgData name="" userId="4df855aef7cffa4d" providerId="LiveId" clId="{85D92597-A4CF-41F3-B656-50E58760EFCD}" dt="2023-12-02T13:05:45.747" v="17" actId="1076"/>
          <ac:spMkLst>
            <pc:docMk/>
            <pc:sldMk cId="3661333108" sldId="808"/>
            <ac:spMk id="3" creationId="{4E70FDB3-7503-4705-A1C3-79E1EE92BF4E}"/>
          </ac:spMkLst>
        </pc:spChg>
        <pc:picChg chg="add">
          <ac:chgData name="" userId="4df855aef7cffa4d" providerId="LiveId" clId="{85D92597-A4CF-41F3-B656-50E58760EFCD}" dt="2023-12-02T13:05:01.698" v="1"/>
          <ac:picMkLst>
            <pc:docMk/>
            <pc:sldMk cId="3661333108" sldId="808"/>
            <ac:picMk id="2" creationId="{222A8D7F-C709-4D02-BE59-5A84AF1345F8}"/>
          </ac:picMkLst>
        </pc:picChg>
      </pc:sldChg>
      <pc:sldChg chg="addSp delSp modSp add ord">
        <pc:chgData name="" userId="4df855aef7cffa4d" providerId="LiveId" clId="{85D92597-A4CF-41F3-B656-50E58760EFCD}" dt="2023-12-03T12:11:16.707" v="183" actId="478"/>
        <pc:sldMkLst>
          <pc:docMk/>
          <pc:sldMk cId="451590552" sldId="809"/>
        </pc:sldMkLst>
        <pc:spChg chg="add del mod">
          <ac:chgData name="" userId="4df855aef7cffa4d" providerId="LiveId" clId="{85D92597-A4CF-41F3-B656-50E58760EFCD}" dt="2023-12-03T12:08:39.738" v="117" actId="478"/>
          <ac:spMkLst>
            <pc:docMk/>
            <pc:sldMk cId="451590552" sldId="809"/>
            <ac:spMk id="2" creationId="{01E27D9F-381A-41ED-A955-56E6BF5BE8A1}"/>
          </ac:spMkLst>
        </pc:spChg>
        <pc:spChg chg="add del mod">
          <ac:chgData name="" userId="4df855aef7cffa4d" providerId="LiveId" clId="{85D92597-A4CF-41F3-B656-50E58760EFCD}" dt="2023-12-03T12:08:17.100" v="114" actId="478"/>
          <ac:spMkLst>
            <pc:docMk/>
            <pc:sldMk cId="451590552" sldId="809"/>
            <ac:spMk id="4" creationId="{98076E44-C91B-41E0-926F-D4FFBD74867C}"/>
          </ac:spMkLst>
        </pc:spChg>
        <pc:spChg chg="add mod">
          <ac:chgData name="" userId="4df855aef7cffa4d" providerId="LiveId" clId="{85D92597-A4CF-41F3-B656-50E58760EFCD}" dt="2023-12-03T12:09:00.154" v="123" actId="1076"/>
          <ac:spMkLst>
            <pc:docMk/>
            <pc:sldMk cId="451590552" sldId="809"/>
            <ac:spMk id="5" creationId="{AE6A28BA-680D-4E34-9EF2-2036CA47B122}"/>
          </ac:spMkLst>
        </pc:spChg>
        <pc:spChg chg="add mod">
          <ac:chgData name="" userId="4df855aef7cffa4d" providerId="LiveId" clId="{85D92597-A4CF-41F3-B656-50E58760EFCD}" dt="2023-12-03T12:11:00.818" v="181" actId="14100"/>
          <ac:spMkLst>
            <pc:docMk/>
            <pc:sldMk cId="451590552" sldId="809"/>
            <ac:spMk id="6" creationId="{BE5653A2-5104-498B-B7D9-DB0CB83A2B0C}"/>
          </ac:spMkLst>
        </pc:spChg>
        <pc:spChg chg="add mod">
          <ac:chgData name="" userId="4df855aef7cffa4d" providerId="LiveId" clId="{85D92597-A4CF-41F3-B656-50E58760EFCD}" dt="2023-12-03T12:10:05.345" v="175" actId="1076"/>
          <ac:spMkLst>
            <pc:docMk/>
            <pc:sldMk cId="451590552" sldId="809"/>
            <ac:spMk id="7" creationId="{40FDDB05-8D75-450C-997A-7149E8EFCBBA}"/>
          </ac:spMkLst>
        </pc:spChg>
        <pc:spChg chg="add del mod">
          <ac:chgData name="" userId="4df855aef7cffa4d" providerId="LiveId" clId="{85D92597-A4CF-41F3-B656-50E58760EFCD}" dt="2023-12-03T12:11:16.707" v="183" actId="478"/>
          <ac:spMkLst>
            <pc:docMk/>
            <pc:sldMk cId="451590552" sldId="809"/>
            <ac:spMk id="9" creationId="{857D5629-D125-4BB7-A3AA-3F276DD4F15C}"/>
          </ac:spMkLst>
        </pc:spChg>
        <pc:picChg chg="add del">
          <ac:chgData name="" userId="4df855aef7cffa4d" providerId="LiveId" clId="{85D92597-A4CF-41F3-B656-50E58760EFCD}" dt="2023-12-02T13:07:17.345" v="19" actId="478"/>
          <ac:picMkLst>
            <pc:docMk/>
            <pc:sldMk cId="451590552" sldId="809"/>
            <ac:picMk id="2" creationId="{1294BC3D-5964-4CB6-913D-7D010158BE66}"/>
          </ac:picMkLst>
        </pc:picChg>
        <pc:picChg chg="add mod">
          <ac:chgData name="" userId="4df855aef7cffa4d" providerId="LiveId" clId="{85D92597-A4CF-41F3-B656-50E58760EFCD}" dt="2023-12-02T13:08:23.883" v="23" actId="1076"/>
          <ac:picMkLst>
            <pc:docMk/>
            <pc:sldMk cId="451590552" sldId="809"/>
            <ac:picMk id="3" creationId="{6B298F27-7A15-436B-AB03-0D02D32EDA00}"/>
          </ac:picMkLst>
        </pc:picChg>
        <pc:picChg chg="add mod">
          <ac:chgData name="" userId="4df855aef7cffa4d" providerId="LiveId" clId="{85D92597-A4CF-41F3-B656-50E58760EFCD}" dt="2023-12-03T12:10:36.175" v="179" actId="1076"/>
          <ac:picMkLst>
            <pc:docMk/>
            <pc:sldMk cId="451590552" sldId="809"/>
            <ac:picMk id="8" creationId="{970B5601-8542-4FA0-907C-7108D541A8C0}"/>
          </ac:picMkLst>
        </pc:picChg>
      </pc:sldChg>
      <pc:sldChg chg="addSp delSp modSp add">
        <pc:chgData name="" userId="4df855aef7cffa4d" providerId="LiveId" clId="{85D92597-A4CF-41F3-B656-50E58760EFCD}" dt="2023-12-03T13:10:46.687" v="1821" actId="1076"/>
        <pc:sldMkLst>
          <pc:docMk/>
          <pc:sldMk cId="1651850250" sldId="810"/>
        </pc:sldMkLst>
        <pc:spChg chg="add mod">
          <ac:chgData name="" userId="4df855aef7cffa4d" providerId="LiveId" clId="{85D92597-A4CF-41F3-B656-50E58760EFCD}" dt="2023-12-03T12:20:32.421" v="419" actId="14100"/>
          <ac:spMkLst>
            <pc:docMk/>
            <pc:sldMk cId="1651850250" sldId="810"/>
            <ac:spMk id="4" creationId="{2F2488D0-8417-4C4C-A6A4-6FE3D78A5470}"/>
          </ac:spMkLst>
        </pc:spChg>
        <pc:spChg chg="add mod">
          <ac:chgData name="" userId="4df855aef7cffa4d" providerId="LiveId" clId="{85D92597-A4CF-41F3-B656-50E58760EFCD}" dt="2023-12-03T12:22:39.528" v="529" actId="1076"/>
          <ac:spMkLst>
            <pc:docMk/>
            <pc:sldMk cId="1651850250" sldId="810"/>
            <ac:spMk id="6" creationId="{1F066EBB-F9A3-4BE0-AB8D-61A8928102A9}"/>
          </ac:spMkLst>
        </pc:spChg>
        <pc:spChg chg="add mod">
          <ac:chgData name="" userId="4df855aef7cffa4d" providerId="LiveId" clId="{85D92597-A4CF-41F3-B656-50E58760EFCD}" dt="2023-12-03T12:29:31.467" v="740" actId="207"/>
          <ac:spMkLst>
            <pc:docMk/>
            <pc:sldMk cId="1651850250" sldId="810"/>
            <ac:spMk id="7" creationId="{DDFFF1E3-9CA5-4371-995C-A83A105BDD96}"/>
          </ac:spMkLst>
        </pc:spChg>
        <pc:spChg chg="add mod">
          <ac:chgData name="" userId="4df855aef7cffa4d" providerId="LiveId" clId="{85D92597-A4CF-41F3-B656-50E58760EFCD}" dt="2023-12-03T12:29:39.044" v="741" actId="207"/>
          <ac:spMkLst>
            <pc:docMk/>
            <pc:sldMk cId="1651850250" sldId="810"/>
            <ac:spMk id="8" creationId="{744FB26A-BB98-47D2-BC7C-BA57BFB37D3B}"/>
          </ac:spMkLst>
        </pc:spChg>
        <pc:spChg chg="add mod">
          <ac:chgData name="" userId="4df855aef7cffa4d" providerId="LiveId" clId="{85D92597-A4CF-41F3-B656-50E58760EFCD}" dt="2023-12-03T12:29:19.078" v="738" actId="207"/>
          <ac:spMkLst>
            <pc:docMk/>
            <pc:sldMk cId="1651850250" sldId="810"/>
            <ac:spMk id="10" creationId="{9445420E-F932-4A1C-B59F-3E9FCD6609FA}"/>
          </ac:spMkLst>
        </pc:spChg>
        <pc:spChg chg="add mod">
          <ac:chgData name="" userId="4df855aef7cffa4d" providerId="LiveId" clId="{85D92597-A4CF-41F3-B656-50E58760EFCD}" dt="2023-12-03T13:10:46.687" v="1821" actId="1076"/>
          <ac:spMkLst>
            <pc:docMk/>
            <pc:sldMk cId="1651850250" sldId="810"/>
            <ac:spMk id="11" creationId="{BA6E11C4-B961-478D-9AFE-3ED690F94147}"/>
          </ac:spMkLst>
        </pc:spChg>
        <pc:spChg chg="add mod">
          <ac:chgData name="" userId="4df855aef7cffa4d" providerId="LiveId" clId="{85D92597-A4CF-41F3-B656-50E58760EFCD}" dt="2023-12-03T12:24:05.476" v="555" actId="13822"/>
          <ac:spMkLst>
            <pc:docMk/>
            <pc:sldMk cId="1651850250" sldId="810"/>
            <ac:spMk id="14" creationId="{B6FC9AA5-395C-4F8F-8BE0-5AF9D9BAE7EA}"/>
          </ac:spMkLst>
        </pc:spChg>
        <pc:spChg chg="add mod">
          <ac:chgData name="" userId="4df855aef7cffa4d" providerId="LiveId" clId="{85D92597-A4CF-41F3-B656-50E58760EFCD}" dt="2023-12-03T12:24:47.361" v="589" actId="1076"/>
          <ac:spMkLst>
            <pc:docMk/>
            <pc:sldMk cId="1651850250" sldId="810"/>
            <ac:spMk id="15" creationId="{4357D4D5-81DE-47B7-B160-BBC0929BBFD2}"/>
          </ac:spMkLst>
        </pc:spChg>
        <pc:spChg chg="add mod">
          <ac:chgData name="" userId="4df855aef7cffa4d" providerId="LiveId" clId="{85D92597-A4CF-41F3-B656-50E58760EFCD}" dt="2023-12-03T12:25:06.412" v="592" actId="13822"/>
          <ac:spMkLst>
            <pc:docMk/>
            <pc:sldMk cId="1651850250" sldId="810"/>
            <ac:spMk id="16" creationId="{CE43B96E-79AB-48B1-8E78-2469170BDBEB}"/>
          </ac:spMkLst>
        </pc:spChg>
        <pc:spChg chg="add mod">
          <ac:chgData name="" userId="4df855aef7cffa4d" providerId="LiveId" clId="{85D92597-A4CF-41F3-B656-50E58760EFCD}" dt="2023-12-03T12:25:51.503" v="628" actId="1076"/>
          <ac:spMkLst>
            <pc:docMk/>
            <pc:sldMk cId="1651850250" sldId="810"/>
            <ac:spMk id="17" creationId="{A33A7F40-3102-4642-9BDE-2171F696B040}"/>
          </ac:spMkLst>
        </pc:spChg>
        <pc:spChg chg="add del mod">
          <ac:chgData name="" userId="4df855aef7cffa4d" providerId="LiveId" clId="{85D92597-A4CF-41F3-B656-50E58760EFCD}" dt="2023-12-03T12:27:27.495" v="715" actId="478"/>
          <ac:spMkLst>
            <pc:docMk/>
            <pc:sldMk cId="1651850250" sldId="810"/>
            <ac:spMk id="18" creationId="{B9FD9275-A411-478C-9DF2-8170A04F3B34}"/>
          </ac:spMkLst>
        </pc:spChg>
        <pc:spChg chg="add mod">
          <ac:chgData name="" userId="4df855aef7cffa4d" providerId="LiveId" clId="{85D92597-A4CF-41F3-B656-50E58760EFCD}" dt="2023-12-03T12:28:02.456" v="732" actId="20577"/>
          <ac:spMkLst>
            <pc:docMk/>
            <pc:sldMk cId="1651850250" sldId="810"/>
            <ac:spMk id="19" creationId="{64D517D3-617D-4D4D-9E3A-0CA17DE1B312}"/>
          </ac:spMkLst>
        </pc:spChg>
        <pc:spChg chg="add mod">
          <ac:chgData name="" userId="4df855aef7cffa4d" providerId="LiveId" clId="{85D92597-A4CF-41F3-B656-50E58760EFCD}" dt="2023-12-03T12:30:46.445" v="777" actId="20577"/>
          <ac:spMkLst>
            <pc:docMk/>
            <pc:sldMk cId="1651850250" sldId="810"/>
            <ac:spMk id="21" creationId="{C64EC86F-B71F-4F09-BBD4-3ABD7B0CBF15}"/>
          </ac:spMkLst>
        </pc:spChg>
        <pc:picChg chg="add del mod">
          <ac:chgData name="" userId="4df855aef7cffa4d" providerId="LiveId" clId="{85D92597-A4CF-41F3-B656-50E58760EFCD}" dt="2023-12-03T12:14:44.087" v="213" actId="478"/>
          <ac:picMkLst>
            <pc:docMk/>
            <pc:sldMk cId="1651850250" sldId="810"/>
            <ac:picMk id="2" creationId="{9BB43C86-4810-4B8B-916F-5FDAECFF426D}"/>
          </ac:picMkLst>
        </pc:picChg>
        <pc:picChg chg="add del mod">
          <ac:chgData name="" userId="4df855aef7cffa4d" providerId="LiveId" clId="{85D92597-A4CF-41F3-B656-50E58760EFCD}" dt="2023-12-03T12:16:09.358" v="251" actId="478"/>
          <ac:picMkLst>
            <pc:docMk/>
            <pc:sldMk cId="1651850250" sldId="810"/>
            <ac:picMk id="3" creationId="{A079F881-1E15-457D-8AFB-A6C90977EF5D}"/>
          </ac:picMkLst>
        </pc:picChg>
        <pc:picChg chg="add mod ord">
          <ac:chgData name="" userId="4df855aef7cffa4d" providerId="LiveId" clId="{85D92597-A4CF-41F3-B656-50E58760EFCD}" dt="2023-12-03T12:30:02.470" v="744" actId="1076"/>
          <ac:picMkLst>
            <pc:docMk/>
            <pc:sldMk cId="1651850250" sldId="810"/>
            <ac:picMk id="5" creationId="{3919F2CF-A251-45E7-A2DE-444C27439A46}"/>
          </ac:picMkLst>
        </pc:picChg>
        <pc:picChg chg="add mod ord">
          <ac:chgData name="" userId="4df855aef7cffa4d" providerId="LiveId" clId="{85D92597-A4CF-41F3-B656-50E58760EFCD}" dt="2023-12-03T12:22:08.002" v="521" actId="1076"/>
          <ac:picMkLst>
            <pc:docMk/>
            <pc:sldMk cId="1651850250" sldId="810"/>
            <ac:picMk id="9" creationId="{3F6D4430-D397-40F3-96B8-9994AA23D358}"/>
          </ac:picMkLst>
        </pc:picChg>
        <pc:picChg chg="add mod">
          <ac:chgData name="" userId="4df855aef7cffa4d" providerId="LiveId" clId="{85D92597-A4CF-41F3-B656-50E58760EFCD}" dt="2023-12-03T12:23:31.007" v="549" actId="1076"/>
          <ac:picMkLst>
            <pc:docMk/>
            <pc:sldMk cId="1651850250" sldId="810"/>
            <ac:picMk id="12" creationId="{836405A3-5A7B-4C7C-8572-27DDE0B460C7}"/>
          </ac:picMkLst>
        </pc:picChg>
        <pc:picChg chg="add mod">
          <ac:chgData name="" userId="4df855aef7cffa4d" providerId="LiveId" clId="{85D92597-A4CF-41F3-B656-50E58760EFCD}" dt="2023-12-03T12:23:53.379" v="552" actId="1076"/>
          <ac:picMkLst>
            <pc:docMk/>
            <pc:sldMk cId="1651850250" sldId="810"/>
            <ac:picMk id="13" creationId="{2288E67E-9AC0-4D91-8FF3-7C7F73762716}"/>
          </ac:picMkLst>
        </pc:picChg>
        <pc:picChg chg="add mod">
          <ac:chgData name="" userId="4df855aef7cffa4d" providerId="LiveId" clId="{85D92597-A4CF-41F3-B656-50E58760EFCD}" dt="2023-12-03T12:29:02.957" v="737" actId="1076"/>
          <ac:picMkLst>
            <pc:docMk/>
            <pc:sldMk cId="1651850250" sldId="810"/>
            <ac:picMk id="20" creationId="{20212197-5B49-4C31-BFF0-F34FC8485547}"/>
          </ac:picMkLst>
        </pc:picChg>
      </pc:sldChg>
      <pc:sldChg chg="addSp delSp modSp add ord">
        <pc:chgData name="" userId="4df855aef7cffa4d" providerId="LiveId" clId="{85D92597-A4CF-41F3-B656-50E58760EFCD}" dt="2023-12-03T12:12:02.280" v="203" actId="208"/>
        <pc:sldMkLst>
          <pc:docMk/>
          <pc:sldMk cId="1862227973" sldId="811"/>
        </pc:sldMkLst>
        <pc:spChg chg="add del mod">
          <ac:chgData name="" userId="4df855aef7cffa4d" providerId="LiveId" clId="{85D92597-A4CF-41F3-B656-50E58760EFCD}" dt="2023-12-03T12:07:45.062" v="111" actId="478"/>
          <ac:spMkLst>
            <pc:docMk/>
            <pc:sldMk cId="1862227973" sldId="811"/>
            <ac:spMk id="2" creationId="{86DFD047-89B2-4BD6-B789-459D027BB843}"/>
          </ac:spMkLst>
        </pc:spChg>
        <pc:spChg chg="del mod">
          <ac:chgData name="" userId="4df855aef7cffa4d" providerId="LiveId" clId="{85D92597-A4CF-41F3-B656-50E58760EFCD}" dt="2023-12-03T12:08:05.186" v="113" actId="478"/>
          <ac:spMkLst>
            <pc:docMk/>
            <pc:sldMk cId="1862227973" sldId="811"/>
            <ac:spMk id="4" creationId="{98076E44-C91B-41E0-926F-D4FFBD74867C}"/>
          </ac:spMkLst>
        </pc:spChg>
        <pc:spChg chg="add mod">
          <ac:chgData name="" userId="4df855aef7cffa4d" providerId="LiveId" clId="{85D92597-A4CF-41F3-B656-50E58760EFCD}" dt="2023-12-03T12:12:02.280" v="203" actId="208"/>
          <ac:spMkLst>
            <pc:docMk/>
            <pc:sldMk cId="1862227973" sldId="811"/>
            <ac:spMk id="5" creationId="{B10C64DF-2746-434F-92F6-AB233E9F1163}"/>
          </ac:spMkLst>
        </pc:spChg>
        <pc:picChg chg="mod">
          <ac:chgData name="" userId="4df855aef7cffa4d" providerId="LiveId" clId="{85D92597-A4CF-41F3-B656-50E58760EFCD}" dt="2023-12-03T12:07:01.089" v="63" actId="1076"/>
          <ac:picMkLst>
            <pc:docMk/>
            <pc:sldMk cId="1862227973" sldId="811"/>
            <ac:picMk id="3" creationId="{6B298F27-7A15-436B-AB03-0D02D32EDA00}"/>
          </ac:picMkLst>
        </pc:picChg>
      </pc:sldChg>
      <pc:sldChg chg="addSp delSp modSp add modAnim">
        <pc:chgData name="" userId="4df855aef7cffa4d" providerId="LiveId" clId="{85D92597-A4CF-41F3-B656-50E58760EFCD}" dt="2023-12-03T12:58:11.475" v="1441" actId="1076"/>
        <pc:sldMkLst>
          <pc:docMk/>
          <pc:sldMk cId="1696114370" sldId="812"/>
        </pc:sldMkLst>
        <pc:spChg chg="add del mod">
          <ac:chgData name="" userId="4df855aef7cffa4d" providerId="LiveId" clId="{85D92597-A4CF-41F3-B656-50E58760EFCD}" dt="2023-12-03T12:42:46.600" v="1196" actId="478"/>
          <ac:spMkLst>
            <pc:docMk/>
            <pc:sldMk cId="1696114370" sldId="812"/>
            <ac:spMk id="2" creationId="{62245DAD-B598-4D4A-A285-07880D7C7F07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3" creationId="{EC56460D-EDC8-42E9-AD1E-6400272B0311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4" creationId="{54EF2A80-E467-4FB5-8665-D4DA43845314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6" creationId="{BE4954BA-A88A-4A97-B1E0-499334126756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7" creationId="{E758FF2C-86BD-41F2-BBE2-68AF0B7AE9F5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9" creationId="{524B449E-0BD9-4222-8421-B609EEDECB6D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10" creationId="{96EA8D2F-E190-4DBC-BE23-06F2670B4BDF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11" creationId="{313E11F1-466C-415B-A759-DCC6CA3DD4CF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12" creationId="{565D8858-BF8E-45FF-9D27-AE006B9FE363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13" creationId="{6EF090E6-BDA5-45CF-8120-4E498BDBE032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15" creationId="{A4DFC1C7-4C56-4AAE-88E1-A4DE94954EA8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16" creationId="{521B23D8-1B48-40D3-9256-EE217ADDE621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17" creationId="{BD820E4D-4DE5-4B6B-A98E-3954FB9F79E7}"/>
          </ac:spMkLst>
        </pc:spChg>
        <pc:spChg chg="add mod">
          <ac:chgData name="" userId="4df855aef7cffa4d" providerId="LiveId" clId="{85D92597-A4CF-41F3-B656-50E58760EFCD}" dt="2023-12-03T12:55:58.514" v="1388" actId="1076"/>
          <ac:spMkLst>
            <pc:docMk/>
            <pc:sldMk cId="1696114370" sldId="812"/>
            <ac:spMk id="18" creationId="{E870E397-E7AB-444F-8665-23B6E0A7CCE5}"/>
          </ac:spMkLst>
        </pc:spChg>
        <pc:spChg chg="add mod ord">
          <ac:chgData name="" userId="4df855aef7cffa4d" providerId="LiveId" clId="{85D92597-A4CF-41F3-B656-50E58760EFCD}" dt="2023-12-03T12:55:05.631" v="1375" actId="571"/>
          <ac:spMkLst>
            <pc:docMk/>
            <pc:sldMk cId="1696114370" sldId="812"/>
            <ac:spMk id="20" creationId="{7CAA51D1-3732-4F67-829E-DB32AEEFFE13}"/>
          </ac:spMkLst>
        </pc:spChg>
        <pc:spChg chg="add mod">
          <ac:chgData name="" userId="4df855aef7cffa4d" providerId="LiveId" clId="{85D92597-A4CF-41F3-B656-50E58760EFCD}" dt="2023-12-03T12:57:56.009" v="1440" actId="1076"/>
          <ac:spMkLst>
            <pc:docMk/>
            <pc:sldMk cId="1696114370" sldId="812"/>
            <ac:spMk id="23" creationId="{0695D5A5-FB4D-4288-B405-CAE8D4E9DA9F}"/>
          </ac:spMkLst>
        </pc:spChg>
        <pc:picChg chg="add mod">
          <ac:chgData name="" userId="4df855aef7cffa4d" providerId="LiveId" clId="{85D92597-A4CF-41F3-B656-50E58760EFCD}" dt="2023-12-03T12:55:58.514" v="1388" actId="1076"/>
          <ac:picMkLst>
            <pc:docMk/>
            <pc:sldMk cId="1696114370" sldId="812"/>
            <ac:picMk id="5" creationId="{8635D052-F523-4B33-B0AD-E49212D4A47C}"/>
          </ac:picMkLst>
        </pc:picChg>
        <pc:picChg chg="add mod">
          <ac:chgData name="" userId="4df855aef7cffa4d" providerId="LiveId" clId="{85D92597-A4CF-41F3-B656-50E58760EFCD}" dt="2023-12-03T12:55:58.514" v="1388" actId="1076"/>
          <ac:picMkLst>
            <pc:docMk/>
            <pc:sldMk cId="1696114370" sldId="812"/>
            <ac:picMk id="8" creationId="{FABE8E7E-4165-4C94-99EA-3B75D81F4C93}"/>
          </ac:picMkLst>
        </pc:picChg>
        <pc:picChg chg="add mod">
          <ac:chgData name="" userId="4df855aef7cffa4d" providerId="LiveId" clId="{85D92597-A4CF-41F3-B656-50E58760EFCD}" dt="2023-12-03T12:55:58.514" v="1388" actId="1076"/>
          <ac:picMkLst>
            <pc:docMk/>
            <pc:sldMk cId="1696114370" sldId="812"/>
            <ac:picMk id="14" creationId="{0A2850CA-7E44-465A-AF86-0EDD153DCB8B}"/>
          </ac:picMkLst>
        </pc:picChg>
        <pc:picChg chg="add mod">
          <ac:chgData name="" userId="4df855aef7cffa4d" providerId="LiveId" clId="{85D92597-A4CF-41F3-B656-50E58760EFCD}" dt="2023-12-03T12:55:58.514" v="1388" actId="1076"/>
          <ac:picMkLst>
            <pc:docMk/>
            <pc:sldMk cId="1696114370" sldId="812"/>
            <ac:picMk id="19" creationId="{02FD113B-8473-4628-B8AD-058A2C1E3D64}"/>
          </ac:picMkLst>
        </pc:picChg>
        <pc:picChg chg="add del mod">
          <ac:chgData name="" userId="4df855aef7cffa4d" providerId="LiveId" clId="{85D92597-A4CF-41F3-B656-50E58760EFCD}" dt="2023-12-03T12:55:32.964" v="1382" actId="478"/>
          <ac:picMkLst>
            <pc:docMk/>
            <pc:sldMk cId="1696114370" sldId="812"/>
            <ac:picMk id="21" creationId="{EA5D365B-C8AD-42D8-9C84-02447043392F}"/>
          </ac:picMkLst>
        </pc:picChg>
        <pc:picChg chg="add mod">
          <ac:chgData name="" userId="4df855aef7cffa4d" providerId="LiveId" clId="{85D92597-A4CF-41F3-B656-50E58760EFCD}" dt="2023-12-03T12:58:11.475" v="1441" actId="1076"/>
          <ac:picMkLst>
            <pc:docMk/>
            <pc:sldMk cId="1696114370" sldId="812"/>
            <ac:picMk id="22" creationId="{E8C0BB4D-1F86-4EF2-8428-93F0EB4753C8}"/>
          </ac:picMkLst>
        </pc:picChg>
      </pc:sldChg>
      <pc:sldChg chg="addSp add">
        <pc:chgData name="" userId="4df855aef7cffa4d" providerId="LiveId" clId="{85D92597-A4CF-41F3-B656-50E58760EFCD}" dt="2023-12-03T12:56:49.780" v="1391"/>
        <pc:sldMkLst>
          <pc:docMk/>
          <pc:sldMk cId="2540338563" sldId="813"/>
        </pc:sldMkLst>
        <pc:spChg chg="add">
          <ac:chgData name="" userId="4df855aef7cffa4d" providerId="LiveId" clId="{85D92597-A4CF-41F3-B656-50E58760EFCD}" dt="2023-12-03T12:56:49.780" v="1391"/>
          <ac:spMkLst>
            <pc:docMk/>
            <pc:sldMk cId="2540338563" sldId="813"/>
            <ac:spMk id="3" creationId="{F4A6E83E-8525-4038-BAD5-9D42B529447F}"/>
          </ac:spMkLst>
        </pc:spChg>
        <pc:picChg chg="add">
          <ac:chgData name="" userId="4df855aef7cffa4d" providerId="LiveId" clId="{85D92597-A4CF-41F3-B656-50E58760EFCD}" dt="2023-12-03T12:56:38.884" v="1390"/>
          <ac:picMkLst>
            <pc:docMk/>
            <pc:sldMk cId="2540338563" sldId="813"/>
            <ac:picMk id="2" creationId="{DF7CAD25-90F2-42AE-BA55-6B55CC0536C4}"/>
          </ac:picMkLst>
        </pc:picChg>
      </pc:sldChg>
      <pc:sldChg chg="addSp delSp modSp add">
        <pc:chgData name="" userId="4df855aef7cffa4d" providerId="LiveId" clId="{85D92597-A4CF-41F3-B656-50E58760EFCD}" dt="2023-12-03T13:18:11.683" v="2185" actId="1076"/>
        <pc:sldMkLst>
          <pc:docMk/>
          <pc:sldMk cId="2659980718" sldId="814"/>
        </pc:sldMkLst>
        <pc:spChg chg="add del mod">
          <ac:chgData name="" userId="4df855aef7cffa4d" providerId="LiveId" clId="{85D92597-A4CF-41F3-B656-50E58760EFCD}" dt="2023-12-03T13:12:26.016" v="1830" actId="478"/>
          <ac:spMkLst>
            <pc:docMk/>
            <pc:sldMk cId="2659980718" sldId="814"/>
            <ac:spMk id="3" creationId="{670DAB25-A010-4810-B1D0-6C5E78CEBEE4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4" creationId="{5CECA4D0-8618-4E5C-8A38-3770C1196CB2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5" creationId="{52A16A08-7507-44D4-A476-1715BFFFB834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6" creationId="{54DE2F02-B319-43AC-BFF8-951C641E7CCD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9" creationId="{690404BE-AECF-4E6F-BB17-46EB36AB52F8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10" creationId="{6904F03F-E72B-448E-A742-30C60D500776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11" creationId="{7CA17693-7E4B-4801-A369-75D2E391EB09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12" creationId="{B61FBA17-CDCA-4335-8867-24D5D58248B2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13" creationId="{1CAC833B-25D6-47E2-80C4-68743A20B4EE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14" creationId="{FC1E4D48-B179-4083-BBCE-FB0585DC0E33}"/>
          </ac:spMkLst>
        </pc:spChg>
        <pc:spChg chg="add mod">
          <ac:chgData name="" userId="4df855aef7cffa4d" providerId="LiveId" clId="{85D92597-A4CF-41F3-B656-50E58760EFCD}" dt="2023-12-03T13:18:11.683" v="2185" actId="1076"/>
          <ac:spMkLst>
            <pc:docMk/>
            <pc:sldMk cId="2659980718" sldId="814"/>
            <ac:spMk id="15" creationId="{23102380-5193-41C8-B64E-5AF122F3B663}"/>
          </ac:spMkLst>
        </pc:spChg>
        <pc:picChg chg="add mod ord">
          <ac:chgData name="" userId="4df855aef7cffa4d" providerId="LiveId" clId="{85D92597-A4CF-41F3-B656-50E58760EFCD}" dt="2023-12-03T13:18:11.683" v="2185" actId="1076"/>
          <ac:picMkLst>
            <pc:docMk/>
            <pc:sldMk cId="2659980718" sldId="814"/>
            <ac:picMk id="2" creationId="{26C6EE99-6FA3-4830-8272-FB83222E435B}"/>
          </ac:picMkLst>
        </pc:picChg>
        <pc:picChg chg="add mod">
          <ac:chgData name="" userId="4df855aef7cffa4d" providerId="LiveId" clId="{85D92597-A4CF-41F3-B656-50E58760EFCD}" dt="2023-12-03T13:18:11.683" v="2185" actId="1076"/>
          <ac:picMkLst>
            <pc:docMk/>
            <pc:sldMk cId="2659980718" sldId="814"/>
            <ac:picMk id="7" creationId="{455DA079-67D1-4D62-9B9A-3F73F881E71B}"/>
          </ac:picMkLst>
        </pc:picChg>
        <pc:picChg chg="add mod">
          <ac:chgData name="" userId="4df855aef7cffa4d" providerId="LiveId" clId="{85D92597-A4CF-41F3-B656-50E58760EFCD}" dt="2023-12-03T13:18:11.683" v="2185" actId="1076"/>
          <ac:picMkLst>
            <pc:docMk/>
            <pc:sldMk cId="2659980718" sldId="814"/>
            <ac:picMk id="8" creationId="{124C6A65-1155-48C7-90D9-AB22FEEE52B4}"/>
          </ac:picMkLst>
        </pc:picChg>
        <pc:picChg chg="add mod">
          <ac:chgData name="" userId="4df855aef7cffa4d" providerId="LiveId" clId="{85D92597-A4CF-41F3-B656-50E58760EFCD}" dt="2023-12-03T13:18:11.683" v="2185" actId="1076"/>
          <ac:picMkLst>
            <pc:docMk/>
            <pc:sldMk cId="2659980718" sldId="814"/>
            <ac:picMk id="16" creationId="{FF1C84C4-D8E2-4434-AC0C-880F05A2435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C413EB-2A0A-4433-BCDF-7141E090F69A}" type="datetimeFigureOut">
              <a:rPr kumimoji="1" lang="ja-JP" altLang="en-US" smtClean="0"/>
              <a:t>2024/2/2</a:t>
            </a:fld>
            <a:endParaRPr kumimoji="1" lang="ja-JP" altLang="en-US" dirty="0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 dirty="0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 dirty="0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4ABBE0-C73F-4512-A465-66645E7D8E74}" type="slidenum">
              <a:rPr kumimoji="1" lang="ja-JP" altLang="en-US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1148785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4ABBE0-C73F-4512-A465-66645E7D8E74}" type="slidenum">
              <a:rPr kumimoji="1" lang="ja-JP" altLang="en-US" smtClean="0"/>
              <a:t>14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542870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646A4A-EA60-49CF-8206-7E8B64456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688839E6-A475-4CF6-A9B7-A88F0C828E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E53684F2-79E3-4F1D-B4E3-99EBEB85CD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AF28DC60-CECA-49A2-BB3A-DDCCA285E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3B954CD7-8A77-45AB-9D20-8CFA3BBB64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294204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4656BB5-F310-473B-9B2C-4E20C788BC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B0DAEA47-9A36-4A9B-9857-B19329265DB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EC3A902-6FB4-44A5-8B65-D373FCF9E7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826730A9-319B-431A-8688-81A55F35A7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D881AC2-1A16-4C78-8405-DAB1886942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35472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46A5275F-1F76-4E1B-BFE9-F08DE6956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979B048A-259C-42DB-BF56-D5A9C9DF9F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F6C627B-BB56-4ECA-BFA8-529ECA95C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4BCE285-B3C6-43AE-9D82-1A0E0E042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89DB613-2836-4C82-9B0C-2BD7491BCD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37193899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1DF7438-F587-4B7F-A265-ED56F46EF1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A6F91A7D-3679-4EA2-A73C-9CCD27721CB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4EA972A-1779-4072-BB94-D71DBCF705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64D711E-92D0-45B0-9F09-10AC6BAB52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E06E0969-16C3-4ABA-B48B-10FBB1F73A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2201267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C222AA8-AD20-45F7-8D1C-58949B9A9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C670FF-85D7-45EE-91CB-553C158EB8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EFE12B5-0A3E-4D87-9706-DCAF37246E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B4566-5828-4349-A9F5-88CE4CC30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F7D8DA5-8052-4519-A23E-EFDF42C63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678563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4F48BF9-C1F3-416D-ABFD-01A4CDC8AD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5E93771-F7D0-43C8-8208-D95EF4D367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EA37D357-1EFF-40D7-8D39-B2C1E1114E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872A467-76CF-4EE9-9848-141C2249F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61DA1E76-EB1F-4CA5-BF00-46F17F4FA4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E4311B5-903D-4F73-9668-E1880C05B1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9941945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D59B92B-F3F5-421E-9451-F19CDFEEDA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F3E1B7C0-CB09-4529-994E-7647C7FBAD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119CD62E-3967-48DB-86E4-950E6F5F5E5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8F566275-1DD5-4023-88B9-4EEE1B2BC0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5CA031-362B-4BD3-9874-3E3B4E16EE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11C73746-A991-49EC-A1AB-D3788AAB5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0A7C6E36-A6C2-45E8-B9FC-8E263DAAF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B9A3C27D-DC03-4EDD-9648-2F589C0EBE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84085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C592318-029B-4001-A589-FF4A09E4E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06350880-9AEB-48DE-8EC2-A06D579204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30FCEC89-D104-4847-98BA-8AE6D3C7E1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6A56B45-19A7-4992-8DDB-4DE78B4AF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5072770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66545514-5791-4221-8EBC-50A364866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8972913C-4D54-4DB0-AFAD-1A02F7684C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BA69A3D-9E75-4679-B073-9F4BB04A9E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8446013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3238F06-1B49-4B45-849F-0453C365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7E4383B3-4EFB-49BC-94B4-0A9BABEA2F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8EB91E51-153F-48BF-8FA6-45C33455E3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88D7ED5D-ABDF-4C52-A254-75CD6DFF0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83D50F03-53C6-414D-8AC0-FC70B13998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AC9B7B58-F779-4FEA-B4CC-F85A5109A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1071706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7DC946B-C09A-4C4C-BB5D-8E6B14244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4BFC9E0-1AA9-4C7F-8A94-EC4AEB6D956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 dirty="0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51979B9B-AFB3-439A-ABA4-770D9A9DCBA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9837B72-18CD-4FEC-9BD2-B34AF6D8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F79CE84C-C093-454F-AB96-5565F9D12C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 dirty="0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CC30C4A3-4DAD-4AB3-A7CB-A0D28627A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23247656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7ECF54D-977F-42CE-AE42-C082BE7D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E5B1350E-CC79-4860-B1F0-1059268998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B09CEB8-1531-4685-B137-C3C53FCC02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FDE7A5-555C-B842-82E9-F47A00B76E37}" type="datetimeFigureOut">
              <a:rPr kumimoji="1" lang="en-US" altLang="ja-JP" smtClean="0"/>
              <a:t>2/2/2024</a:t>
            </a:fld>
            <a:endParaRPr kumimoji="1" lang="ja-JP" altLang="en-US" dirty="0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0F9CDE1-FAE5-4A03-9D80-99E7E32BA2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 dirty="0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83BCDD20-110C-4879-A12F-274852C3FF7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D9F39C-55EF-154D-9D3C-032DBF532624}" type="slidenum">
              <a:rPr kumimoji="1" lang="en-US" altLang="ja-JP" smtClean="0"/>
              <a:t>‹#›</a:t>
            </a:fld>
            <a:endParaRPr kumimoji="1" lang="ja-JP" altLang="en-US" dirty="0"/>
          </a:p>
        </p:txBody>
      </p:sp>
    </p:spTree>
    <p:extLst>
      <p:ext uri="{BB962C8B-B14F-4D97-AF65-F5344CB8AC3E}">
        <p14:creationId xmlns:p14="http://schemas.microsoft.com/office/powerpoint/2010/main" val="415424584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art.japanesewriterinuk.com/article/gandhara-art.html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hyperlink" Target="https://easy-sekaishi.com/kushan/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DE2E433B-D99B-FC72-551E-62AC8242DB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5544" cy="6858000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69A88164-861B-44C5-80D9-C6730456F4BF}"/>
              </a:ext>
            </a:extLst>
          </p:cNvPr>
          <p:cNvSpPr/>
          <p:nvPr/>
        </p:nvSpPr>
        <p:spPr>
          <a:xfrm>
            <a:off x="386648" y="2105561"/>
            <a:ext cx="1141870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80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クシャーナ朝と大乗仏教</a:t>
            </a:r>
          </a:p>
        </p:txBody>
      </p:sp>
      <p:sp>
        <p:nvSpPr>
          <p:cNvPr id="4" name="正方形/長方形 2">
            <a:extLst>
              <a:ext uri="{FF2B5EF4-FFF2-40B4-BE49-F238E27FC236}">
                <a16:creationId xmlns:a16="http://schemas.microsoft.com/office/drawing/2014/main" id="{786C4F06-5C97-A9FD-97A2-6FD685FC7DE3}"/>
              </a:ext>
            </a:extLst>
          </p:cNvPr>
          <p:cNvSpPr/>
          <p:nvPr/>
        </p:nvSpPr>
        <p:spPr>
          <a:xfrm>
            <a:off x="0" y="114806"/>
            <a:ext cx="7726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ja-JP" altLang="en-US" sz="2800" dirty="0"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グシャの世界史探究授業　仏教と南アジア③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E1CB64D1-48BC-4AED-A444-CDAF33717AEA}"/>
              </a:ext>
            </a:extLst>
          </p:cNvPr>
          <p:cNvSpPr txBox="1"/>
          <p:nvPr/>
        </p:nvSpPr>
        <p:spPr>
          <a:xfrm>
            <a:off x="0" y="4686336"/>
            <a:ext cx="12192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クシャーナ朝は周辺の文明と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  <a:p>
            <a:pPr algn="r"/>
            <a:r>
              <a:rPr lang="ja-JP" altLang="en-US" sz="4800" u="sng" dirty="0">
                <a:uFill>
                  <a:solidFill>
                    <a:srgbClr val="FFFF00"/>
                  </a:solidFill>
                </a:uFill>
                <a:latin typeface="UD Digi Kyokasho N-B" panose="02020700000000000000" pitchFamily="49" charset="-128"/>
                <a:ea typeface="UD Digi Kyokasho N-B" panose="02020700000000000000" pitchFamily="49" charset="-128"/>
              </a:rPr>
              <a:t>どのような関係を持って発展したのか？</a:t>
            </a:r>
            <a:endParaRPr lang="en-US" altLang="ja-JP" sz="4800" u="sng" dirty="0">
              <a:uFill>
                <a:solidFill>
                  <a:srgbClr val="FFFF00"/>
                </a:solidFill>
              </a:uFill>
              <a:latin typeface="UD Digi Kyokasho N-B" panose="02020700000000000000" pitchFamily="49" charset="-128"/>
              <a:ea typeface="UD Digi Kyokasho N-B" panose="02020700000000000000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490791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DF7CAD25-90F2-42AE-BA55-6B55CC053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5903" y="0"/>
            <a:ext cx="7900193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4A6E83E-8525-4038-BAD5-9D42B529447F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25403385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1E94ED00-92C4-4FBA-AA45-B9202CF66F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183" r="26296"/>
          <a:stretch/>
        </p:blipFill>
        <p:spPr>
          <a:xfrm>
            <a:off x="4755979" y="1018454"/>
            <a:ext cx="4771333" cy="5110129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E0361D6-007C-4E88-8CE8-6DCD222869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0120" y="1018454"/>
            <a:ext cx="4542337" cy="5110129"/>
          </a:xfrm>
          <a:prstGeom prst="rect">
            <a:avLst/>
          </a:prstGeom>
        </p:spPr>
      </p:pic>
      <p:sp>
        <p:nvSpPr>
          <p:cNvPr id="11" name="吹き出し: 左矢印 10">
            <a:extLst>
              <a:ext uri="{FF2B5EF4-FFF2-40B4-BE49-F238E27FC236}">
                <a16:creationId xmlns:a16="http://schemas.microsoft.com/office/drawing/2014/main" id="{DCF72409-B463-79E8-EF45-7A5AB88CA431}"/>
              </a:ext>
            </a:extLst>
          </p:cNvPr>
          <p:cNvSpPr/>
          <p:nvPr/>
        </p:nvSpPr>
        <p:spPr>
          <a:xfrm>
            <a:off x="9223420" y="1850144"/>
            <a:ext cx="2568087" cy="3446748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中国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日本</a:t>
            </a:r>
            <a:endParaRPr kumimoji="1" lang="en-US" altLang="ja-JP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3600" dirty="0" err="1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にまで</a:t>
            </a:r>
            <a:r>
              <a:rPr kumimoji="1"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影響</a:t>
            </a:r>
          </a:p>
        </p:txBody>
      </p:sp>
      <p:sp>
        <p:nvSpPr>
          <p:cNvPr id="2" name="フローチャート: 処理 1">
            <a:extLst>
              <a:ext uri="{FF2B5EF4-FFF2-40B4-BE49-F238E27FC236}">
                <a16:creationId xmlns:a16="http://schemas.microsoft.com/office/drawing/2014/main" id="{22D10108-D2D4-4A88-9639-682F233B9266}"/>
              </a:ext>
            </a:extLst>
          </p:cNvPr>
          <p:cNvSpPr/>
          <p:nvPr/>
        </p:nvSpPr>
        <p:spPr>
          <a:xfrm>
            <a:off x="585554" y="1018454"/>
            <a:ext cx="3711470" cy="6643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ギリシア彫刻</a:t>
            </a:r>
          </a:p>
        </p:txBody>
      </p:sp>
      <p:sp>
        <p:nvSpPr>
          <p:cNvPr id="13" name="フローチャート: 処理 12">
            <a:extLst>
              <a:ext uri="{FF2B5EF4-FFF2-40B4-BE49-F238E27FC236}">
                <a16:creationId xmlns:a16="http://schemas.microsoft.com/office/drawing/2014/main" id="{DE56D3EF-D28F-45F9-8606-6DBC291F739C}"/>
              </a:ext>
            </a:extLst>
          </p:cNvPr>
          <p:cNvSpPr/>
          <p:nvPr/>
        </p:nvSpPr>
        <p:spPr>
          <a:xfrm>
            <a:off x="5013361" y="1018454"/>
            <a:ext cx="4256567" cy="6643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ガンダーラ</a:t>
            </a:r>
            <a:r>
              <a:rPr lang="ja-JP" altLang="en-US" sz="32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</a:t>
            </a:r>
            <a:r>
              <a:rPr lang="ja-JP" altLang="en-US" sz="40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仏像</a:t>
            </a: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A615592D-7EAE-4A8B-A573-24843BAD33A2}"/>
              </a:ext>
            </a:extLst>
          </p:cNvPr>
          <p:cNvSpPr/>
          <p:nvPr/>
        </p:nvSpPr>
        <p:spPr>
          <a:xfrm>
            <a:off x="4712457" y="6132812"/>
            <a:ext cx="628904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600" dirty="0">
                <a:solidFill>
                  <a:srgbClr val="1967D2"/>
                </a:solidFill>
                <a:latin typeface="Yu Gothic" panose="020B0400000000000000" pitchFamily="50" charset="-128"/>
                <a:ea typeface="Yu Gothic" panose="020B0400000000000000" pitchFamily="50" charset="-128"/>
                <a:hlinkClick r:id="rId4"/>
              </a:rPr>
              <a:t>世界初の仏像はギリシャ風だった：ガンダーラの仏教美術について </a:t>
            </a:r>
            <a:r>
              <a:rPr lang="en-US" altLang="ja-JP" sz="1600" dirty="0">
                <a:solidFill>
                  <a:srgbClr val="1967D2"/>
                </a:solidFill>
                <a:latin typeface="Yu Gothic" panose="020B0400000000000000" pitchFamily="50" charset="-128"/>
                <a:ea typeface="Yu Gothic" panose="020B0400000000000000" pitchFamily="50" charset="-128"/>
                <a:hlinkClick r:id="rId4"/>
              </a:rPr>
              <a:t>| </a:t>
            </a:r>
            <a:r>
              <a:rPr lang="ja-JP" altLang="en-US" sz="1600" dirty="0">
                <a:solidFill>
                  <a:srgbClr val="1967D2"/>
                </a:solidFill>
                <a:latin typeface="Yu Gothic" panose="020B0400000000000000" pitchFamily="50" charset="-128"/>
                <a:ea typeface="Yu Gothic" panose="020B0400000000000000" pitchFamily="50" charset="-128"/>
                <a:hlinkClick r:id="rId4"/>
              </a:rPr>
              <a:t>ロンドンアートめぐり </a:t>
            </a:r>
            <a:r>
              <a:rPr lang="en-US" altLang="ja-JP" sz="1600" dirty="0">
                <a:solidFill>
                  <a:srgbClr val="1967D2"/>
                </a:solidFill>
                <a:latin typeface="Yu Gothic" panose="020B0400000000000000" pitchFamily="50" charset="-128"/>
                <a:ea typeface="Yu Gothic" panose="020B0400000000000000" pitchFamily="50" charset="-128"/>
                <a:hlinkClick r:id="rId4"/>
              </a:rPr>
              <a:t>(japanesewriterinuk.com)</a:t>
            </a:r>
            <a:endParaRPr lang="ja-JP" altLang="en-US" sz="1600" dirty="0"/>
          </a:p>
        </p:txBody>
      </p:sp>
    </p:spTree>
    <p:extLst>
      <p:ext uri="{BB962C8B-B14F-4D97-AF65-F5344CB8AC3E}">
        <p14:creationId xmlns:p14="http://schemas.microsoft.com/office/powerpoint/2010/main" val="335517669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C1B8661-9E24-31F3-CEBD-91FB5F238DF9}"/>
              </a:ext>
            </a:extLst>
          </p:cNvPr>
          <p:cNvSpPr txBox="1"/>
          <p:nvPr/>
        </p:nvSpPr>
        <p:spPr>
          <a:xfrm>
            <a:off x="637954" y="880966"/>
            <a:ext cx="6517757" cy="76944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竜樹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kumimoji="1" lang="ja-JP" altLang="en-US" sz="4000" dirty="0">
                <a:solidFill>
                  <a:srgbClr val="00B0F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ナーガールジュナ</a:t>
            </a:r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kumimoji="1" lang="ja-JP" altLang="en-US" sz="44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0D5A22CB-C380-63CD-09DF-C3611DB2C291}"/>
              </a:ext>
            </a:extLst>
          </p:cNvPr>
          <p:cNvSpPr txBox="1"/>
          <p:nvPr/>
        </p:nvSpPr>
        <p:spPr>
          <a:xfrm>
            <a:off x="4715540" y="4924764"/>
            <a:ext cx="72028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4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大乗仏教の理論を大成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B5F4C92F-CACB-A63F-897F-BD736CDAC0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954" y="1682093"/>
            <a:ext cx="3104706" cy="4479945"/>
          </a:xfrm>
          <a:prstGeom prst="rect">
            <a:avLst/>
          </a:prstGeom>
        </p:spPr>
      </p:pic>
      <p:sp>
        <p:nvSpPr>
          <p:cNvPr id="8" name="吹き出し: 四角形 7">
            <a:extLst>
              <a:ext uri="{FF2B5EF4-FFF2-40B4-BE49-F238E27FC236}">
                <a16:creationId xmlns:a16="http://schemas.microsoft.com/office/drawing/2014/main" id="{085372D8-E307-B4C9-9C4F-24FE25013C55}"/>
              </a:ext>
            </a:extLst>
          </p:cNvPr>
          <p:cNvSpPr/>
          <p:nvPr/>
        </p:nvSpPr>
        <p:spPr>
          <a:xfrm>
            <a:off x="3228443" y="2498652"/>
            <a:ext cx="7414748" cy="1238693"/>
          </a:xfrm>
          <a:prstGeom prst="wedgeRectCallout">
            <a:avLst>
              <a:gd name="adj1" fmla="val -57689"/>
              <a:gd name="adj2" fmla="val -16855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この世のすべてのものは存在せず、</a:t>
            </a:r>
            <a:endParaRPr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名前があるだけよ</a:t>
            </a:r>
          </a:p>
        </p:txBody>
      </p:sp>
      <p:sp>
        <p:nvSpPr>
          <p:cNvPr id="9" name="吹き出し: 上矢印 8">
            <a:extLst>
              <a:ext uri="{FF2B5EF4-FFF2-40B4-BE49-F238E27FC236}">
                <a16:creationId xmlns:a16="http://schemas.microsoft.com/office/drawing/2014/main" id="{29F45246-6759-411B-A57F-522CF88032A0}"/>
              </a:ext>
            </a:extLst>
          </p:cNvPr>
          <p:cNvSpPr/>
          <p:nvPr/>
        </p:nvSpPr>
        <p:spPr>
          <a:xfrm>
            <a:off x="4207493" y="3662917"/>
            <a:ext cx="3290777" cy="1011443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「空」の思想</a:t>
            </a:r>
          </a:p>
        </p:txBody>
      </p:sp>
    </p:spTree>
    <p:extLst>
      <p:ext uri="{BB962C8B-B14F-4D97-AF65-F5344CB8AC3E}">
        <p14:creationId xmlns:p14="http://schemas.microsoft.com/office/powerpoint/2010/main" val="16584071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フローチャート: 処理 3">
            <a:extLst>
              <a:ext uri="{FF2B5EF4-FFF2-40B4-BE49-F238E27FC236}">
                <a16:creationId xmlns:a16="http://schemas.microsoft.com/office/drawing/2014/main" id="{5CECA4D0-8618-4E5C-8A38-3770C1196CB2}"/>
              </a:ext>
            </a:extLst>
          </p:cNvPr>
          <p:cNvSpPr/>
          <p:nvPr/>
        </p:nvSpPr>
        <p:spPr>
          <a:xfrm>
            <a:off x="315532" y="423031"/>
            <a:ext cx="6038530" cy="6643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交易対手国ローマの衰退</a:t>
            </a:r>
          </a:p>
        </p:txBody>
      </p:sp>
      <p:pic>
        <p:nvPicPr>
          <p:cNvPr id="2" name="図 1">
            <a:extLst>
              <a:ext uri="{FF2B5EF4-FFF2-40B4-BE49-F238E27FC236}">
                <a16:creationId xmlns:a16="http://schemas.microsoft.com/office/drawing/2014/main" id="{26C6EE99-6FA3-4830-8272-FB83222E43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81061" y="53164"/>
            <a:ext cx="1335877" cy="1146878"/>
          </a:xfrm>
          <a:prstGeom prst="rect">
            <a:avLst/>
          </a:prstGeom>
        </p:spPr>
      </p:pic>
      <p:sp>
        <p:nvSpPr>
          <p:cNvPr id="5" name="次の値と等しい 4">
            <a:extLst>
              <a:ext uri="{FF2B5EF4-FFF2-40B4-BE49-F238E27FC236}">
                <a16:creationId xmlns:a16="http://schemas.microsoft.com/office/drawing/2014/main" id="{52A16A08-7507-44D4-A476-1715BFFFB834}"/>
              </a:ext>
            </a:extLst>
          </p:cNvPr>
          <p:cNvSpPr/>
          <p:nvPr/>
        </p:nvSpPr>
        <p:spPr>
          <a:xfrm rot="5400000">
            <a:off x="3002610" y="939463"/>
            <a:ext cx="664372" cy="1185531"/>
          </a:xfrm>
          <a:prstGeom prst="mathEqual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6" name="フローチャート: 処理 5">
            <a:extLst>
              <a:ext uri="{FF2B5EF4-FFF2-40B4-BE49-F238E27FC236}">
                <a16:creationId xmlns:a16="http://schemas.microsoft.com/office/drawing/2014/main" id="{54DE2F02-B319-43AC-BFF8-951C641E7CCD}"/>
              </a:ext>
            </a:extLst>
          </p:cNvPr>
          <p:cNvSpPr/>
          <p:nvPr/>
        </p:nvSpPr>
        <p:spPr>
          <a:xfrm>
            <a:off x="315532" y="1977054"/>
            <a:ext cx="6038530" cy="664372"/>
          </a:xfrm>
          <a:prstGeom prst="flowChartProcess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クシャーナ朝の国力低下</a:t>
            </a: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455DA079-67D1-4D62-9B9A-3F73F881E7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0338" y="1395450"/>
            <a:ext cx="1477322" cy="147732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24C6A65-1155-48C7-90D9-AB22FEEE52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232" y="0"/>
            <a:ext cx="1187412" cy="1253205"/>
          </a:xfrm>
          <a:prstGeom prst="rect">
            <a:avLst/>
          </a:prstGeom>
        </p:spPr>
      </p:pic>
      <p:sp>
        <p:nvSpPr>
          <p:cNvPr id="9" name="矢印: 下 8">
            <a:extLst>
              <a:ext uri="{FF2B5EF4-FFF2-40B4-BE49-F238E27FC236}">
                <a16:creationId xmlns:a16="http://schemas.microsoft.com/office/drawing/2014/main" id="{690404BE-AECF-4E6F-BB17-46EB36AB52F8}"/>
              </a:ext>
            </a:extLst>
          </p:cNvPr>
          <p:cNvSpPr/>
          <p:nvPr/>
        </p:nvSpPr>
        <p:spPr>
          <a:xfrm>
            <a:off x="2742030" y="2796964"/>
            <a:ext cx="1180214" cy="65830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フローチャート: 処理 9">
            <a:extLst>
              <a:ext uri="{FF2B5EF4-FFF2-40B4-BE49-F238E27FC236}">
                <a16:creationId xmlns:a16="http://schemas.microsoft.com/office/drawing/2014/main" id="{6904F03F-E72B-448E-A742-30C60D500776}"/>
              </a:ext>
            </a:extLst>
          </p:cNvPr>
          <p:cNvSpPr/>
          <p:nvPr/>
        </p:nvSpPr>
        <p:spPr>
          <a:xfrm>
            <a:off x="315532" y="3590979"/>
            <a:ext cx="4267101" cy="664372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ササン朝の侵入</a:t>
            </a:r>
          </a:p>
        </p:txBody>
      </p:sp>
      <p:sp>
        <p:nvSpPr>
          <p:cNvPr id="11" name="フローチャート: 処理 10">
            <a:extLst>
              <a:ext uri="{FF2B5EF4-FFF2-40B4-BE49-F238E27FC236}">
                <a16:creationId xmlns:a16="http://schemas.microsoft.com/office/drawing/2014/main" id="{7CA17693-7E4B-4801-A369-75D2E391EB09}"/>
              </a:ext>
            </a:extLst>
          </p:cNvPr>
          <p:cNvSpPr/>
          <p:nvPr/>
        </p:nvSpPr>
        <p:spPr>
          <a:xfrm>
            <a:off x="315532" y="4523529"/>
            <a:ext cx="4267101" cy="664372"/>
          </a:xfrm>
          <a:prstGeom prst="flowChartProcess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地方勢力の離反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61FBA17-CDCA-4335-8867-24D5D58248B2}"/>
              </a:ext>
            </a:extLst>
          </p:cNvPr>
          <p:cNvSpPr txBox="1"/>
          <p:nvPr/>
        </p:nvSpPr>
        <p:spPr>
          <a:xfrm>
            <a:off x="4697819" y="3590979"/>
            <a:ext cx="4109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西側を喪失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CAC833B-25D6-47E2-80C4-68743A20B4EE}"/>
              </a:ext>
            </a:extLst>
          </p:cNvPr>
          <p:cNvSpPr txBox="1"/>
          <p:nvPr/>
        </p:nvSpPr>
        <p:spPr>
          <a:xfrm>
            <a:off x="4697819" y="4523529"/>
            <a:ext cx="410948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40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東側を喪失</a:t>
            </a:r>
          </a:p>
        </p:txBody>
      </p:sp>
      <p:sp>
        <p:nvSpPr>
          <p:cNvPr id="14" name="矢印: 下 13">
            <a:extLst>
              <a:ext uri="{FF2B5EF4-FFF2-40B4-BE49-F238E27FC236}">
                <a16:creationId xmlns:a16="http://schemas.microsoft.com/office/drawing/2014/main" id="{FC1E4D48-B179-4083-BBCE-FB0585DC0E33}"/>
              </a:ext>
            </a:extLst>
          </p:cNvPr>
          <p:cNvSpPr/>
          <p:nvPr/>
        </p:nvSpPr>
        <p:spPr>
          <a:xfrm>
            <a:off x="2742030" y="5348778"/>
            <a:ext cx="1180214" cy="658305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23102380-5193-41C8-B64E-5AF122F3B663}"/>
              </a:ext>
            </a:extLst>
          </p:cNvPr>
          <p:cNvSpPr txBox="1"/>
          <p:nvPr/>
        </p:nvSpPr>
        <p:spPr>
          <a:xfrm>
            <a:off x="236896" y="6034257"/>
            <a:ext cx="6117166" cy="707886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en-US" altLang="ja-JP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3</a:t>
            </a:r>
            <a:r>
              <a:rPr kumimoji="1" lang="ja-JP" altLang="en-US" sz="4000" dirty="0">
                <a:solidFill>
                  <a:schemeClr val="tx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世紀にクシャーナ朝滅亡</a:t>
            </a:r>
          </a:p>
        </p:txBody>
      </p:sp>
      <p:pic>
        <p:nvPicPr>
          <p:cNvPr id="16" name="図 15">
            <a:extLst>
              <a:ext uri="{FF2B5EF4-FFF2-40B4-BE49-F238E27FC236}">
                <a16:creationId xmlns:a16="http://schemas.microsoft.com/office/drawing/2014/main" id="{FF1C84C4-D8E2-4434-AC0C-880F05A243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5534" y="5588340"/>
            <a:ext cx="1435395" cy="1216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807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正方形/長方形 7">
            <a:extLst>
              <a:ext uri="{FF2B5EF4-FFF2-40B4-BE49-F238E27FC236}">
                <a16:creationId xmlns:a16="http://schemas.microsoft.com/office/drawing/2014/main" id="{4CC56505-077E-4FFB-EB72-F9E488F9EFF2}"/>
              </a:ext>
            </a:extLst>
          </p:cNvPr>
          <p:cNvSpPr/>
          <p:nvPr/>
        </p:nvSpPr>
        <p:spPr>
          <a:xfrm>
            <a:off x="235090" y="58819"/>
            <a:ext cx="11711545" cy="673851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ja-JP"/>
            </a:defPPr>
            <a:lvl1pPr marL="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umimoji="1"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ja-JP" altLang="en-US" dirty="0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046E2186-6126-4D61-B668-0425D3820633}"/>
              </a:ext>
            </a:extLst>
          </p:cNvPr>
          <p:cNvSpPr txBox="1"/>
          <p:nvPr/>
        </p:nvSpPr>
        <p:spPr>
          <a:xfrm>
            <a:off x="245365" y="60661"/>
            <a:ext cx="5357993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クシャーナ朝と大乗仏教</a:t>
            </a:r>
            <a:endParaRPr lang="ja-JP" altLang="en-US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69C4F3A6-6B19-4DAE-9F33-37A55E7E708E}"/>
              </a:ext>
            </a:extLst>
          </p:cNvPr>
          <p:cNvSpPr txBox="1"/>
          <p:nvPr/>
        </p:nvSpPr>
        <p:spPr>
          <a:xfrm>
            <a:off x="340521" y="910049"/>
            <a:ext cx="2668494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クシャーナ朝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0B37765-8C38-4D21-BEC8-D7576C1D1DC2}"/>
              </a:ext>
            </a:extLst>
          </p:cNvPr>
          <p:cNvSpPr/>
          <p:nvPr/>
        </p:nvSpPr>
        <p:spPr>
          <a:xfrm>
            <a:off x="245365" y="1558222"/>
            <a:ext cx="982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・前１世紀頃に北インドに建国　都：プルシャプラ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EA1A3A53-FBE5-4D19-9118-7A41466CD1B6}"/>
              </a:ext>
            </a:extLst>
          </p:cNvPr>
          <p:cNvSpPr/>
          <p:nvPr/>
        </p:nvSpPr>
        <p:spPr>
          <a:xfrm>
            <a:off x="245365" y="2142997"/>
            <a:ext cx="98236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・全盛期：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カニシカ王　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←　大乗仏教保護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17F1B9B9-3081-41B3-83CE-6B3BBF53FC6A}"/>
              </a:ext>
            </a:extLst>
          </p:cNvPr>
          <p:cNvSpPr/>
          <p:nvPr/>
        </p:nvSpPr>
        <p:spPr>
          <a:xfrm>
            <a:off x="245365" y="2727772"/>
            <a:ext cx="93558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・東西交易　→　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ローマとの交易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で金貨が流入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9ED3EC4D-606D-409F-B2E6-C962A1B9F93A}"/>
              </a:ext>
            </a:extLst>
          </p:cNvPr>
          <p:cNvSpPr txBox="1"/>
          <p:nvPr/>
        </p:nvSpPr>
        <p:spPr>
          <a:xfrm>
            <a:off x="340521" y="3300617"/>
            <a:ext cx="3965665" cy="58477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菩薩信仰</a:t>
            </a:r>
            <a:r>
              <a:rPr lang="ja-JP" altLang="en-US" sz="3200" b="1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と</a:t>
            </a:r>
            <a:r>
              <a:rPr lang="ja-JP" altLang="en-US" sz="3200" b="1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大乗仏教</a:t>
            </a:r>
            <a:endParaRPr lang="en-US" altLang="ja-JP" sz="3200" b="1" dirty="0">
              <a:solidFill>
                <a:srgbClr val="FF0000"/>
              </a:solidFill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4F2C1E9-ACA0-41FE-8596-8D11303422B0}"/>
              </a:ext>
            </a:extLst>
          </p:cNvPr>
          <p:cNvSpPr/>
          <p:nvPr/>
        </p:nvSpPr>
        <p:spPr>
          <a:xfrm>
            <a:off x="245365" y="3897322"/>
            <a:ext cx="8611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菩薩信仰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・・・自己救済よりも大勢の救済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6AAC4C79-785A-430F-902D-9611438B0BDF}"/>
              </a:ext>
            </a:extLst>
          </p:cNvPr>
          <p:cNvSpPr/>
          <p:nvPr/>
        </p:nvSpPr>
        <p:spPr>
          <a:xfrm>
            <a:off x="1042806" y="4451131"/>
            <a:ext cx="9525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大乗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」と自称、部派仏教を「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小乗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」と蔑称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FDD1CDBA-6B59-4D30-A159-52E3368F3171}"/>
              </a:ext>
            </a:extLst>
          </p:cNvPr>
          <p:cNvSpPr/>
          <p:nvPr/>
        </p:nvSpPr>
        <p:spPr>
          <a:xfrm>
            <a:off x="245365" y="5000113"/>
            <a:ext cx="86115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仏像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の出現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0A8C0D29-2704-4D16-A995-E6833E1E06F8}"/>
              </a:ext>
            </a:extLst>
          </p:cNvPr>
          <p:cNvSpPr/>
          <p:nvPr/>
        </p:nvSpPr>
        <p:spPr>
          <a:xfrm>
            <a:off x="3009015" y="4999836"/>
            <a:ext cx="95259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→　ヘレニズム文化の影響、</a:t>
            </a:r>
            <a:r>
              <a:rPr lang="ja-JP" altLang="en-US" sz="3200" b="1" dirty="0">
                <a:solidFill>
                  <a:srgbClr val="FFFF0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ガンダーラ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美術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8F7612C5-9C76-4512-8E61-3C16A71B4CE2}"/>
              </a:ext>
            </a:extLst>
          </p:cNvPr>
          <p:cNvSpPr/>
          <p:nvPr/>
        </p:nvSpPr>
        <p:spPr>
          <a:xfrm>
            <a:off x="235090" y="5548541"/>
            <a:ext cx="1214210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・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竜樹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（</a:t>
            </a:r>
            <a:r>
              <a:rPr lang="ja-JP" altLang="en-US" sz="3200" b="1" dirty="0">
                <a:solidFill>
                  <a:srgbClr val="00B0F0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ナーガールジュナ</a:t>
            </a:r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）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3200" b="1" dirty="0"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　　　　　・・・「空」の思想、大乗仏教大成</a:t>
            </a:r>
            <a:endParaRPr lang="en-US" altLang="ja-JP" sz="3200" b="1" dirty="0">
              <a:uFill>
                <a:solidFill>
                  <a:srgbClr val="FF0000"/>
                </a:solidFill>
              </a:u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980143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2D5AA83-D5F2-409A-90D1-88E3CCF42547}"/>
              </a:ext>
            </a:extLst>
          </p:cNvPr>
          <p:cNvSpPr txBox="1"/>
          <p:nvPr/>
        </p:nvSpPr>
        <p:spPr>
          <a:xfrm>
            <a:off x="8030966" y="5143500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詳説世界史研究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65475FD-47FE-4EDC-8591-B3957481E7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14500"/>
            <a:ext cx="12192000" cy="3429000"/>
          </a:xfrm>
          <a:prstGeom prst="rect">
            <a:avLst/>
          </a:prstGeom>
        </p:spPr>
      </p:pic>
      <p:sp>
        <p:nvSpPr>
          <p:cNvPr id="3" name="四角形: 角を丸くする 2">
            <a:extLst>
              <a:ext uri="{FF2B5EF4-FFF2-40B4-BE49-F238E27FC236}">
                <a16:creationId xmlns:a16="http://schemas.microsoft.com/office/drawing/2014/main" id="{4E7183DF-C761-431C-A82F-5A87689C7743}"/>
              </a:ext>
            </a:extLst>
          </p:cNvPr>
          <p:cNvSpPr/>
          <p:nvPr/>
        </p:nvSpPr>
        <p:spPr>
          <a:xfrm>
            <a:off x="8342614" y="2178123"/>
            <a:ext cx="1068513" cy="452061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 sz="36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D4F15A5-DE1A-4973-BC16-B5D28FDC7DBC}"/>
              </a:ext>
            </a:extLst>
          </p:cNvPr>
          <p:cNvSpPr/>
          <p:nvPr/>
        </p:nvSpPr>
        <p:spPr>
          <a:xfrm>
            <a:off x="7171361" y="2404153"/>
            <a:ext cx="1130157" cy="526552"/>
          </a:xfrm>
          <a:prstGeom prst="wedgeRectCallout">
            <a:avLst>
              <a:gd name="adj1" fmla="val 67575"/>
              <a:gd name="adj2" fmla="val -2878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ここ</a:t>
            </a:r>
          </a:p>
        </p:txBody>
      </p:sp>
    </p:spTree>
    <p:extLst>
      <p:ext uri="{BB962C8B-B14F-4D97-AF65-F5344CB8AC3E}">
        <p14:creationId xmlns:p14="http://schemas.microsoft.com/office/powerpoint/2010/main" val="35963476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1D8BBD84-D545-430F-A5B6-71ABCF31404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0943" y="0"/>
            <a:ext cx="6390114" cy="68580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98D2DC21-06D8-4011-B4A9-40F94BAEA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198980"/>
            <a:ext cx="1551397" cy="1637358"/>
          </a:xfrm>
          <a:prstGeom prst="rect">
            <a:avLst/>
          </a:prstGeom>
        </p:spPr>
      </p:pic>
      <p:sp>
        <p:nvSpPr>
          <p:cNvPr id="3" name="正方形/長方形 2">
            <a:extLst>
              <a:ext uri="{FF2B5EF4-FFF2-40B4-BE49-F238E27FC236}">
                <a16:creationId xmlns:a16="http://schemas.microsoft.com/office/drawing/2014/main" id="{D7800FA5-0E71-4E83-8EE1-106B032E3AEA}"/>
              </a:ext>
            </a:extLst>
          </p:cNvPr>
          <p:cNvSpPr/>
          <p:nvPr/>
        </p:nvSpPr>
        <p:spPr>
          <a:xfrm>
            <a:off x="5619964" y="3429000"/>
            <a:ext cx="2342508" cy="575353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マウリヤ朝</a:t>
            </a:r>
          </a:p>
        </p:txBody>
      </p:sp>
      <p:sp>
        <p:nvSpPr>
          <p:cNvPr id="5" name="吹き出し: 四角形 4">
            <a:extLst>
              <a:ext uri="{FF2B5EF4-FFF2-40B4-BE49-F238E27FC236}">
                <a16:creationId xmlns:a16="http://schemas.microsoft.com/office/drawing/2014/main" id="{E17B494E-67D9-4FEB-A55D-5C061AB44C74}"/>
              </a:ext>
            </a:extLst>
          </p:cNvPr>
          <p:cNvSpPr/>
          <p:nvPr/>
        </p:nvSpPr>
        <p:spPr>
          <a:xfrm>
            <a:off x="7672987" y="735797"/>
            <a:ext cx="4325421" cy="2281862"/>
          </a:xfrm>
          <a:prstGeom prst="wedgeRectCallout">
            <a:avLst>
              <a:gd name="adj1" fmla="val -64064"/>
              <a:gd name="adj2" fmla="val 3281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アショーカ王の死後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・財政難</a:t>
            </a:r>
            <a:endParaRPr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・地方勢力の離反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などで衰退</a:t>
            </a: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4D1FDDDC-ECDA-4259-8D16-255AE93074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81493" y="2842313"/>
            <a:ext cx="1411489" cy="1577083"/>
          </a:xfrm>
          <a:prstGeom prst="rect">
            <a:avLst/>
          </a:prstGeom>
        </p:spPr>
      </p:pic>
      <p:sp>
        <p:nvSpPr>
          <p:cNvPr id="7" name="矢印: 下 6">
            <a:extLst>
              <a:ext uri="{FF2B5EF4-FFF2-40B4-BE49-F238E27FC236}">
                <a16:creationId xmlns:a16="http://schemas.microsoft.com/office/drawing/2014/main" id="{460F0D28-A995-4CA1-8FC0-830BAE9AD0D1}"/>
              </a:ext>
            </a:extLst>
          </p:cNvPr>
          <p:cNvSpPr/>
          <p:nvPr/>
        </p:nvSpPr>
        <p:spPr>
          <a:xfrm rot="18897546">
            <a:off x="2718732" y="269187"/>
            <a:ext cx="1202757" cy="2922499"/>
          </a:xfrm>
          <a:prstGeom prst="downArrow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ギリシア人</a:t>
            </a:r>
          </a:p>
        </p:txBody>
      </p:sp>
      <p:sp>
        <p:nvSpPr>
          <p:cNvPr id="8" name="矢印: 下 7">
            <a:extLst>
              <a:ext uri="{FF2B5EF4-FFF2-40B4-BE49-F238E27FC236}">
                <a16:creationId xmlns:a16="http://schemas.microsoft.com/office/drawing/2014/main" id="{7E68E41C-1C26-45DC-B5DA-AAE7DD6604B3}"/>
              </a:ext>
            </a:extLst>
          </p:cNvPr>
          <p:cNvSpPr/>
          <p:nvPr/>
        </p:nvSpPr>
        <p:spPr>
          <a:xfrm rot="18897546">
            <a:off x="4562391" y="-218416"/>
            <a:ext cx="1202757" cy="2611040"/>
          </a:xfrm>
          <a:prstGeom prst="downArrow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イラン人</a:t>
            </a: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A315EBA2-931C-4D2D-AB6A-6E42AE172A7A}"/>
              </a:ext>
            </a:extLst>
          </p:cNvPr>
          <p:cNvSpPr/>
          <p:nvPr/>
        </p:nvSpPr>
        <p:spPr>
          <a:xfrm>
            <a:off x="447540" y="2481745"/>
            <a:ext cx="2935027" cy="858485"/>
          </a:xfrm>
          <a:prstGeom prst="wedgeRectCallout">
            <a:avLst>
              <a:gd name="adj1" fmla="val 37101"/>
              <a:gd name="adj2" fmla="val -101227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諸民族の進出</a:t>
            </a:r>
          </a:p>
        </p:txBody>
      </p:sp>
      <p:sp>
        <p:nvSpPr>
          <p:cNvPr id="11" name="矢印: 下 10">
            <a:extLst>
              <a:ext uri="{FF2B5EF4-FFF2-40B4-BE49-F238E27FC236}">
                <a16:creationId xmlns:a16="http://schemas.microsoft.com/office/drawing/2014/main" id="{3E723A04-046C-4CF1-A29E-5BB8A084CD38}"/>
              </a:ext>
            </a:extLst>
          </p:cNvPr>
          <p:cNvSpPr/>
          <p:nvPr/>
        </p:nvSpPr>
        <p:spPr>
          <a:xfrm rot="18897546">
            <a:off x="3618039" y="-250576"/>
            <a:ext cx="1202757" cy="3212420"/>
          </a:xfrm>
          <a:prstGeom prst="downArrow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94F3291-6837-41E1-88A5-6B569C6B9091}"/>
              </a:ext>
            </a:extLst>
          </p:cNvPr>
          <p:cNvSpPr txBox="1"/>
          <p:nvPr/>
        </p:nvSpPr>
        <p:spPr>
          <a:xfrm rot="18893645">
            <a:off x="3865394" y="-217400"/>
            <a:ext cx="738664" cy="3120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eaVert"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クシャーン人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BA162359-902E-440D-B885-137740FB470B}"/>
              </a:ext>
            </a:extLst>
          </p:cNvPr>
          <p:cNvSpPr txBox="1"/>
          <p:nvPr/>
        </p:nvSpPr>
        <p:spPr>
          <a:xfrm>
            <a:off x="5130023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4780079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222A8D7F-C709-4D02-BE59-5A84AF1345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8728" y="0"/>
            <a:ext cx="6594543" cy="6858000"/>
          </a:xfrm>
          <a:prstGeom prst="rect">
            <a:avLst/>
          </a:prstGeom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4E70FDB3-7503-4705-A1C3-79E1EE92BF4E}"/>
              </a:ext>
            </a:extLst>
          </p:cNvPr>
          <p:cNvSpPr txBox="1"/>
          <p:nvPr/>
        </p:nvSpPr>
        <p:spPr>
          <a:xfrm>
            <a:off x="8030966" y="6488668"/>
            <a:ext cx="4161034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資料：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『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詳説世界史</a:t>
            </a:r>
            <a:r>
              <a:rPr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探究</a:t>
            </a:r>
            <a:r>
              <a:rPr kumimoji="1" lang="en-US" altLang="ja-JP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』</a:t>
            </a:r>
            <a:r>
              <a:rPr kumimoji="1" lang="ja-JP" altLang="en-US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山川出版社</a:t>
            </a:r>
          </a:p>
        </p:txBody>
      </p:sp>
    </p:spTree>
    <p:extLst>
      <p:ext uri="{BB962C8B-B14F-4D97-AF65-F5344CB8AC3E}">
        <p14:creationId xmlns:p14="http://schemas.microsoft.com/office/powerpoint/2010/main" val="36613331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298F27-7A15-436B-AB03-0D02D32ED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37" y="172340"/>
            <a:ext cx="10164726" cy="6513319"/>
          </a:xfrm>
          <a:prstGeom prst="rect">
            <a:avLst/>
          </a:prstGeom>
        </p:spPr>
      </p:pic>
      <p:sp>
        <p:nvSpPr>
          <p:cNvPr id="5" name="吹き出し: 上矢印 4">
            <a:extLst>
              <a:ext uri="{FF2B5EF4-FFF2-40B4-BE49-F238E27FC236}">
                <a16:creationId xmlns:a16="http://schemas.microsoft.com/office/drawing/2014/main" id="{B10C64DF-2746-434F-92F6-AB233E9F1163}"/>
              </a:ext>
            </a:extLst>
          </p:cNvPr>
          <p:cNvSpPr/>
          <p:nvPr/>
        </p:nvSpPr>
        <p:spPr>
          <a:xfrm>
            <a:off x="4746660" y="4058291"/>
            <a:ext cx="3369923" cy="1006867"/>
          </a:xfrm>
          <a:prstGeom prst="upArrowCallout">
            <a:avLst/>
          </a:prstGeom>
          <a:solidFill>
            <a:schemeClr val="tx1">
              <a:lumMod val="8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クシャーナ朝</a:t>
            </a:r>
          </a:p>
        </p:txBody>
      </p:sp>
    </p:spTree>
    <p:extLst>
      <p:ext uri="{BB962C8B-B14F-4D97-AF65-F5344CB8AC3E}">
        <p14:creationId xmlns:p14="http://schemas.microsoft.com/office/powerpoint/2010/main" val="18622279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B298F27-7A15-436B-AB03-0D02D32EDA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3637" y="172340"/>
            <a:ext cx="10164726" cy="6513319"/>
          </a:xfrm>
          <a:prstGeom prst="rect">
            <a:avLst/>
          </a:prstGeom>
        </p:spPr>
      </p:pic>
      <p:sp>
        <p:nvSpPr>
          <p:cNvPr id="5" name="矢印: 左右 4">
            <a:extLst>
              <a:ext uri="{FF2B5EF4-FFF2-40B4-BE49-F238E27FC236}">
                <a16:creationId xmlns:a16="http://schemas.microsoft.com/office/drawing/2014/main" id="{AE6A28BA-680D-4E34-9EF2-2036CA47B122}"/>
              </a:ext>
            </a:extLst>
          </p:cNvPr>
          <p:cNvSpPr/>
          <p:nvPr/>
        </p:nvSpPr>
        <p:spPr>
          <a:xfrm>
            <a:off x="3226084" y="2732926"/>
            <a:ext cx="2661007" cy="924674"/>
          </a:xfrm>
          <a:prstGeom prst="leftRightArrow">
            <a:avLst/>
          </a:prstGeom>
          <a:solidFill>
            <a:schemeClr val="accent1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6" name="矢印: 左右 5">
            <a:extLst>
              <a:ext uri="{FF2B5EF4-FFF2-40B4-BE49-F238E27FC236}">
                <a16:creationId xmlns:a16="http://schemas.microsoft.com/office/drawing/2014/main" id="{BE5653A2-5104-498B-B7D9-DB0CB83A2B0C}"/>
              </a:ext>
            </a:extLst>
          </p:cNvPr>
          <p:cNvSpPr/>
          <p:nvPr/>
        </p:nvSpPr>
        <p:spPr>
          <a:xfrm>
            <a:off x="6421348" y="2732926"/>
            <a:ext cx="2661007" cy="924674"/>
          </a:xfrm>
          <a:prstGeom prst="leftRightArrow">
            <a:avLst/>
          </a:prstGeom>
          <a:solidFill>
            <a:schemeClr val="accent2">
              <a:alpha val="50000"/>
            </a:schemeClr>
          </a:solidFill>
          <a:ln>
            <a:solidFill>
              <a:schemeClr val="bg1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吹き出し: 上矢印 6">
            <a:extLst>
              <a:ext uri="{FF2B5EF4-FFF2-40B4-BE49-F238E27FC236}">
                <a16:creationId xmlns:a16="http://schemas.microsoft.com/office/drawing/2014/main" id="{40FDDB05-8D75-450C-997A-7149E8EFCBBA}"/>
              </a:ext>
            </a:extLst>
          </p:cNvPr>
          <p:cNvSpPr/>
          <p:nvPr/>
        </p:nvSpPr>
        <p:spPr>
          <a:xfrm>
            <a:off x="4736386" y="3842534"/>
            <a:ext cx="3369923" cy="100686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交易の中継地</a:t>
            </a: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970B5601-8542-4FA0-907C-7108D541A8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9000" y="4623371"/>
            <a:ext cx="1371600" cy="137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15905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3919F2CF-A251-45E7-A2DE-444C27439A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781" y="919704"/>
            <a:ext cx="8068271" cy="5169959"/>
          </a:xfrm>
          <a:prstGeom prst="rect">
            <a:avLst/>
          </a:prstGeom>
        </p:spPr>
      </p:pic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2F2488D0-8417-4C4C-A6A4-6FE3D78A5470}"/>
              </a:ext>
            </a:extLst>
          </p:cNvPr>
          <p:cNvSpPr/>
          <p:nvPr/>
        </p:nvSpPr>
        <p:spPr>
          <a:xfrm>
            <a:off x="695576" y="1202776"/>
            <a:ext cx="2756541" cy="574314"/>
          </a:xfrm>
          <a:prstGeom prst="wedgeRectCallout">
            <a:avLst>
              <a:gd name="adj1" fmla="val -16054"/>
              <a:gd name="adj2" fmla="val 123437"/>
            </a:avLst>
          </a:prstGeom>
          <a:ln>
            <a:solidFill>
              <a:srgbClr val="7030A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ローマ帝国</a:t>
            </a:r>
          </a:p>
        </p:txBody>
      </p:sp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1F066EBB-F9A3-4BE0-AB8D-61A8928102A9}"/>
              </a:ext>
            </a:extLst>
          </p:cNvPr>
          <p:cNvSpPr/>
          <p:nvPr/>
        </p:nvSpPr>
        <p:spPr>
          <a:xfrm>
            <a:off x="3644261" y="4661238"/>
            <a:ext cx="3041151" cy="575352"/>
          </a:xfrm>
          <a:prstGeom prst="wedgeRectCallout">
            <a:avLst>
              <a:gd name="adj1" fmla="val -20447"/>
              <a:gd name="adj2" fmla="val -144420"/>
            </a:avLst>
          </a:prstGeom>
          <a:ln>
            <a:solidFill>
              <a:schemeClr val="accent3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ja-JP" altLang="en-US" sz="36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クシャーナ朝</a:t>
            </a:r>
            <a:endParaRPr kumimoji="1" lang="ja-JP" altLang="en-US" sz="36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sp>
        <p:nvSpPr>
          <p:cNvPr id="7" name="矢印: 下カーブ 6">
            <a:extLst>
              <a:ext uri="{FF2B5EF4-FFF2-40B4-BE49-F238E27FC236}">
                <a16:creationId xmlns:a16="http://schemas.microsoft.com/office/drawing/2014/main" id="{DDFFF1E3-9CA5-4371-995C-A83A105BDD96}"/>
              </a:ext>
            </a:extLst>
          </p:cNvPr>
          <p:cNvSpPr/>
          <p:nvPr/>
        </p:nvSpPr>
        <p:spPr>
          <a:xfrm rot="1557996">
            <a:off x="1817760" y="2222402"/>
            <a:ext cx="3219834" cy="842481"/>
          </a:xfrm>
          <a:prstGeom prst="curvedDownArrow">
            <a:avLst/>
          </a:prstGeom>
          <a:solidFill>
            <a:srgbClr val="FFCCFF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8" name="矢印: 下カーブ 7">
            <a:extLst>
              <a:ext uri="{FF2B5EF4-FFF2-40B4-BE49-F238E27FC236}">
                <a16:creationId xmlns:a16="http://schemas.microsoft.com/office/drawing/2014/main" id="{744FB26A-BB98-47D2-BC7C-BA57BFB37D3B}"/>
              </a:ext>
            </a:extLst>
          </p:cNvPr>
          <p:cNvSpPr/>
          <p:nvPr/>
        </p:nvSpPr>
        <p:spPr>
          <a:xfrm rot="1557996" flipH="1" flipV="1">
            <a:off x="1386874" y="3325789"/>
            <a:ext cx="3014931" cy="897897"/>
          </a:xfrm>
          <a:prstGeom prst="curvedDownArrow">
            <a:avLst/>
          </a:prstGeom>
          <a:solidFill>
            <a:schemeClr val="tx1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0" name="吹き出し: 四角形 9">
            <a:extLst>
              <a:ext uri="{FF2B5EF4-FFF2-40B4-BE49-F238E27FC236}">
                <a16:creationId xmlns:a16="http://schemas.microsoft.com/office/drawing/2014/main" id="{9445420E-F932-4A1C-B59F-3E9FCD6609FA}"/>
              </a:ext>
            </a:extLst>
          </p:cNvPr>
          <p:cNvSpPr/>
          <p:nvPr/>
        </p:nvSpPr>
        <p:spPr>
          <a:xfrm>
            <a:off x="3879033" y="626048"/>
            <a:ext cx="3898504" cy="1686838"/>
          </a:xfrm>
          <a:prstGeom prst="wedgeRectCallout">
            <a:avLst>
              <a:gd name="adj1" fmla="val -37290"/>
              <a:gd name="adj2" fmla="val 77538"/>
            </a:avLst>
          </a:prstGeom>
          <a:solidFill>
            <a:srgbClr val="F5EEFC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大量の</a:t>
            </a:r>
            <a:r>
              <a:rPr lang="ja-JP" altLang="en-US" sz="4000" dirty="0">
                <a:solidFill>
                  <a:srgbClr val="FF00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金貨</a:t>
            </a:r>
            <a:endParaRPr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lang="en-US" altLang="ja-JP" sz="2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2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　</a:t>
            </a:r>
            <a:r>
              <a:rPr lang="ja-JP" altLang="en-US" sz="2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ぶどう酒、</a:t>
            </a:r>
            <a:endParaRPr lang="en-US" altLang="ja-JP" sz="24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24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　　　　　オリーブなども</a:t>
            </a:r>
            <a:endParaRPr lang="en-US" altLang="ja-JP" sz="20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en-US" altLang="ja-JP" sz="40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endParaRPr kumimoji="1" lang="ja-JP" altLang="en-US" sz="3600" dirty="0">
              <a:solidFill>
                <a:srgbClr val="FF0000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3F6D4430-D397-40F3-96B8-9994AA23D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65159" y="1202776"/>
            <a:ext cx="1110109" cy="1110109"/>
          </a:xfrm>
          <a:prstGeom prst="rect">
            <a:avLst/>
          </a:prstGeom>
        </p:spPr>
      </p:pic>
      <p:sp>
        <p:nvSpPr>
          <p:cNvPr id="11" name="吹き出し: 四角形 10">
            <a:extLst>
              <a:ext uri="{FF2B5EF4-FFF2-40B4-BE49-F238E27FC236}">
                <a16:creationId xmlns:a16="http://schemas.microsoft.com/office/drawing/2014/main" id="{BA6E11C4-B961-478D-9AFE-3ED690F94147}"/>
              </a:ext>
            </a:extLst>
          </p:cNvPr>
          <p:cNvSpPr/>
          <p:nvPr/>
        </p:nvSpPr>
        <p:spPr>
          <a:xfrm>
            <a:off x="191128" y="4560034"/>
            <a:ext cx="3041151" cy="1686838"/>
          </a:xfrm>
          <a:prstGeom prst="wedgeRectCallout">
            <a:avLst>
              <a:gd name="adj1" fmla="val 31629"/>
              <a:gd name="adj2" fmla="val -71077"/>
            </a:avLst>
          </a:prstGeom>
          <a:solidFill>
            <a:schemeClr val="tx1">
              <a:lumMod val="8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香辛料・宝石・真珠・象牙・</a:t>
            </a:r>
            <a:endParaRPr lang="en-US" altLang="ja-JP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綿布など</a:t>
            </a:r>
            <a:endParaRPr kumimoji="1" lang="ja-JP" altLang="en-US" sz="3200" dirty="0">
              <a:solidFill>
                <a:schemeClr val="bg1"/>
              </a:solidFill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836405A3-5A7B-4C7C-8572-27DDE0B460C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846" y="5445673"/>
            <a:ext cx="1021740" cy="102174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288E67E-9AC0-4D91-8FF3-7C7F737627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53804" y="5381059"/>
            <a:ext cx="996626" cy="889489"/>
          </a:xfrm>
          <a:prstGeom prst="rect">
            <a:avLst/>
          </a:prstGeom>
        </p:spPr>
      </p:pic>
      <p:sp>
        <p:nvSpPr>
          <p:cNvPr id="14" name="矢印: 右 13">
            <a:extLst>
              <a:ext uri="{FF2B5EF4-FFF2-40B4-BE49-F238E27FC236}">
                <a16:creationId xmlns:a16="http://schemas.microsoft.com/office/drawing/2014/main" id="{B6FC9AA5-395C-4F8F-8BE0-5AF9D9BAE7EA}"/>
              </a:ext>
            </a:extLst>
          </p:cNvPr>
          <p:cNvSpPr/>
          <p:nvPr/>
        </p:nvSpPr>
        <p:spPr>
          <a:xfrm>
            <a:off x="7856019" y="934878"/>
            <a:ext cx="1285202" cy="1110109"/>
          </a:xfrm>
          <a:prstGeom prst="right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フローチャート: 処理 14">
            <a:extLst>
              <a:ext uri="{FF2B5EF4-FFF2-40B4-BE49-F238E27FC236}">
                <a16:creationId xmlns:a16="http://schemas.microsoft.com/office/drawing/2014/main" id="{4357D4D5-81DE-47B7-B160-BBC0929BBFD2}"/>
              </a:ext>
            </a:extLst>
          </p:cNvPr>
          <p:cNvSpPr/>
          <p:nvPr/>
        </p:nvSpPr>
        <p:spPr>
          <a:xfrm>
            <a:off x="9309319" y="1089493"/>
            <a:ext cx="2556724" cy="759948"/>
          </a:xfrm>
          <a:prstGeom prst="flowChartProcess">
            <a:avLst/>
          </a:prstGeom>
          <a:solidFill>
            <a:srgbClr val="FFFF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bg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金が流入</a:t>
            </a:r>
          </a:p>
        </p:txBody>
      </p:sp>
      <p:sp>
        <p:nvSpPr>
          <p:cNvPr id="16" name="矢印: 下 15">
            <a:extLst>
              <a:ext uri="{FF2B5EF4-FFF2-40B4-BE49-F238E27FC236}">
                <a16:creationId xmlns:a16="http://schemas.microsoft.com/office/drawing/2014/main" id="{CE43B96E-79AB-48B1-8E78-2469170BDBEB}"/>
              </a:ext>
            </a:extLst>
          </p:cNvPr>
          <p:cNvSpPr/>
          <p:nvPr/>
        </p:nvSpPr>
        <p:spPr>
          <a:xfrm>
            <a:off x="10073973" y="1977558"/>
            <a:ext cx="1027416" cy="666084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フローチャート: 処理 16">
            <a:extLst>
              <a:ext uri="{FF2B5EF4-FFF2-40B4-BE49-F238E27FC236}">
                <a16:creationId xmlns:a16="http://schemas.microsoft.com/office/drawing/2014/main" id="{A33A7F40-3102-4642-9BDE-2171F696B040}"/>
              </a:ext>
            </a:extLst>
          </p:cNvPr>
          <p:cNvSpPr/>
          <p:nvPr/>
        </p:nvSpPr>
        <p:spPr>
          <a:xfrm>
            <a:off x="9104601" y="2772954"/>
            <a:ext cx="2966159" cy="759948"/>
          </a:xfrm>
          <a:prstGeom prst="flowChartProcess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solidFill>
                  <a:schemeClr val="tx1">
                    <a:lumMod val="85000"/>
                  </a:schemeClr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銀貨</a:t>
            </a:r>
            <a:r>
              <a:rPr kumimoji="1" lang="ja-JP" altLang="en-US" sz="4000" dirty="0">
                <a:solidFill>
                  <a:schemeClr val="tx1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→</a:t>
            </a:r>
            <a:r>
              <a:rPr kumimoji="1" lang="ja-JP" altLang="en-US" sz="4000" dirty="0">
                <a:solidFill>
                  <a:srgbClr val="FFFF00"/>
                </a:solidFill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金貨</a:t>
            </a:r>
          </a:p>
        </p:txBody>
      </p:sp>
      <p:sp>
        <p:nvSpPr>
          <p:cNvPr id="19" name="吹き出し: 四角形 18">
            <a:extLst>
              <a:ext uri="{FF2B5EF4-FFF2-40B4-BE49-F238E27FC236}">
                <a16:creationId xmlns:a16="http://schemas.microsoft.com/office/drawing/2014/main" id="{64D517D3-617D-4D4D-9E3A-0CA17DE1B312}"/>
              </a:ext>
            </a:extLst>
          </p:cNvPr>
          <p:cNvSpPr/>
          <p:nvPr/>
        </p:nvSpPr>
        <p:spPr>
          <a:xfrm>
            <a:off x="8143041" y="3923390"/>
            <a:ext cx="3866009" cy="1522283"/>
          </a:xfrm>
          <a:prstGeom prst="wedgeRectCallout">
            <a:avLst>
              <a:gd name="adj1" fmla="val 28174"/>
              <a:gd name="adj2" fmla="val -7838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t"/>
          <a:lstStyle/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ギリシア、イラン、インドなど</a:t>
            </a:r>
            <a:endParaRPr lang="en-US" altLang="ja-JP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の文字や神々が刻印</a:t>
            </a: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20212197-5B49-4C31-BFF0-F34FC84855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46934" y="5466614"/>
            <a:ext cx="1438949" cy="1316926"/>
          </a:xfrm>
          <a:prstGeom prst="rect">
            <a:avLst/>
          </a:prstGeom>
        </p:spPr>
      </p:pic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C64EC86F-B71F-4F09-BBD4-3ABD7B0CBF15}"/>
              </a:ext>
            </a:extLst>
          </p:cNvPr>
          <p:cNvSpPr/>
          <p:nvPr/>
        </p:nvSpPr>
        <p:spPr>
          <a:xfrm>
            <a:off x="5004319" y="6281261"/>
            <a:ext cx="31387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1400" dirty="0">
                <a:hlinkClick r:id="rId7"/>
              </a:rPr>
              <a:t>クシャーナ朝をわかりやすく解説 </a:t>
            </a:r>
            <a:r>
              <a:rPr lang="en-US" altLang="ja-JP" sz="1400" dirty="0">
                <a:hlinkClick r:id="rId7"/>
              </a:rPr>
              <a:t>| </a:t>
            </a:r>
            <a:r>
              <a:rPr lang="ja-JP" altLang="en-US" sz="1400" dirty="0">
                <a:hlinkClick r:id="rId7"/>
              </a:rPr>
              <a:t>やさしい世界史 </a:t>
            </a:r>
            <a:r>
              <a:rPr lang="en-US" altLang="ja-JP" sz="1400" dirty="0">
                <a:hlinkClick r:id="rId7"/>
              </a:rPr>
              <a:t>(easy-sekaishi.com)</a:t>
            </a:r>
            <a:endParaRPr lang="ja-JP" altLang="en-US" sz="1400" dirty="0"/>
          </a:p>
        </p:txBody>
      </p:sp>
    </p:spTree>
    <p:extLst>
      <p:ext uri="{BB962C8B-B14F-4D97-AF65-F5344CB8AC3E}">
        <p14:creationId xmlns:p14="http://schemas.microsoft.com/office/powerpoint/2010/main" val="165185025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フローチャート: 処理 21">
            <a:extLst>
              <a:ext uri="{FF2B5EF4-FFF2-40B4-BE49-F238E27FC236}">
                <a16:creationId xmlns:a16="http://schemas.microsoft.com/office/drawing/2014/main" id="{E2E236FB-38D2-464E-8B76-0E1792DCC831}"/>
              </a:ext>
            </a:extLst>
          </p:cNvPr>
          <p:cNvSpPr/>
          <p:nvPr/>
        </p:nvSpPr>
        <p:spPr>
          <a:xfrm>
            <a:off x="229695" y="1520456"/>
            <a:ext cx="3225886" cy="348747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F0FBFF89-A862-3D32-3876-49EBC88585A3}"/>
              </a:ext>
            </a:extLst>
          </p:cNvPr>
          <p:cNvSpPr txBox="1"/>
          <p:nvPr/>
        </p:nvSpPr>
        <p:spPr>
          <a:xfrm>
            <a:off x="438146" y="4145790"/>
            <a:ext cx="280898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自己の救済</a:t>
            </a:r>
            <a:endParaRPr kumimoji="1" lang="ja-JP" altLang="en-US" sz="40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DFC695B1-4B36-4B8D-936D-0E1AF629AD97}"/>
              </a:ext>
            </a:extLst>
          </p:cNvPr>
          <p:cNvSpPr txBox="1"/>
          <p:nvPr/>
        </p:nvSpPr>
        <p:spPr>
          <a:xfrm>
            <a:off x="229695" y="184090"/>
            <a:ext cx="2486643" cy="1138773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24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 </a:t>
            </a:r>
            <a:r>
              <a:rPr kumimoji="1" lang="ja-JP" altLang="en-US" sz="2400" dirty="0" err="1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ぼさつ</a:t>
            </a:r>
            <a:endParaRPr kumimoji="1" lang="en-US" altLang="ja-JP" sz="24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kumimoji="1" lang="ja-JP" altLang="en-US" sz="4400" dirty="0">
                <a:solidFill>
                  <a:srgbClr val="FF00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菩薩信仰</a:t>
            </a:r>
          </a:p>
        </p:txBody>
      </p:sp>
      <p:sp>
        <p:nvSpPr>
          <p:cNvPr id="17" name="フレーム (半分) 16">
            <a:extLst>
              <a:ext uri="{FF2B5EF4-FFF2-40B4-BE49-F238E27FC236}">
                <a16:creationId xmlns:a16="http://schemas.microsoft.com/office/drawing/2014/main" id="{5191DF79-6FE1-4413-A4F7-6847B1E235B1}"/>
              </a:ext>
            </a:extLst>
          </p:cNvPr>
          <p:cNvSpPr/>
          <p:nvPr/>
        </p:nvSpPr>
        <p:spPr>
          <a:xfrm rot="19090439">
            <a:off x="4008337" y="2249387"/>
            <a:ext cx="1981251" cy="2029615"/>
          </a:xfrm>
          <a:prstGeom prst="halfFrame">
            <a:avLst>
              <a:gd name="adj1" fmla="val 8790"/>
              <a:gd name="adj2" fmla="val 7593"/>
            </a:avLst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>
              <a:solidFill>
                <a:schemeClr val="tx1"/>
              </a:solidFill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CDB4FFA-4E62-4118-AA4F-47BD7D4D77BE}"/>
              </a:ext>
            </a:extLst>
          </p:cNvPr>
          <p:cNvSpPr/>
          <p:nvPr/>
        </p:nvSpPr>
        <p:spPr>
          <a:xfrm>
            <a:off x="2870117" y="295115"/>
            <a:ext cx="8802410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ja-JP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※</a:t>
            </a:r>
            <a:r>
              <a:rPr lang="ja-JP" altLang="en-US" sz="32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菩薩</a:t>
            </a:r>
            <a:endParaRPr lang="en-US" altLang="ja-JP" sz="32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r>
              <a:rPr lang="ja-JP" altLang="en-US" sz="28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＝ブッタ（悟りを開いた人）になることを決意した人</a:t>
            </a: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59D5E7CC-737B-4A38-ABEE-BF6FE3C2CE9B}"/>
              </a:ext>
            </a:extLst>
          </p:cNvPr>
          <p:cNvSpPr txBox="1"/>
          <p:nvPr/>
        </p:nvSpPr>
        <p:spPr>
          <a:xfrm>
            <a:off x="307928" y="1584487"/>
            <a:ext cx="206203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それまで</a:t>
            </a:r>
            <a:endParaRPr kumimoji="1" lang="ja-JP" altLang="en-US" sz="60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23" name="フローチャート: 処理 22">
            <a:extLst>
              <a:ext uri="{FF2B5EF4-FFF2-40B4-BE49-F238E27FC236}">
                <a16:creationId xmlns:a16="http://schemas.microsoft.com/office/drawing/2014/main" id="{D06F92A4-8DD0-41BA-B512-8071DFD65E33}"/>
              </a:ext>
            </a:extLst>
          </p:cNvPr>
          <p:cNvSpPr/>
          <p:nvPr/>
        </p:nvSpPr>
        <p:spPr>
          <a:xfrm>
            <a:off x="5167360" y="1519145"/>
            <a:ext cx="3225886" cy="3487479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6B8AD3A-57E5-4980-8DCF-BD8FEB6AE13E}"/>
              </a:ext>
            </a:extLst>
          </p:cNvPr>
          <p:cNvSpPr txBox="1"/>
          <p:nvPr/>
        </p:nvSpPr>
        <p:spPr>
          <a:xfrm>
            <a:off x="5245592" y="1583176"/>
            <a:ext cx="2292891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菩薩信仰</a:t>
            </a:r>
            <a:endParaRPr kumimoji="1" lang="ja-JP" altLang="en-US" sz="6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0" name="図 9">
            <a:extLst>
              <a:ext uri="{FF2B5EF4-FFF2-40B4-BE49-F238E27FC236}">
                <a16:creationId xmlns:a16="http://schemas.microsoft.com/office/drawing/2014/main" id="{766F5AC0-C583-ED3F-73C0-2C1D10C177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7652" y="2374564"/>
            <a:ext cx="2808983" cy="202010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BB33AB5-862A-A71B-17EF-3B139F5CCD89}"/>
              </a:ext>
            </a:extLst>
          </p:cNvPr>
          <p:cNvSpPr txBox="1"/>
          <p:nvPr/>
        </p:nvSpPr>
        <p:spPr>
          <a:xfrm>
            <a:off x="5411041" y="4145790"/>
            <a:ext cx="280898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大勢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の救済</a:t>
            </a:r>
          </a:p>
        </p:txBody>
      </p:sp>
      <p:sp>
        <p:nvSpPr>
          <p:cNvPr id="14" name="吹き出し: 四角形 13">
            <a:extLst>
              <a:ext uri="{FF2B5EF4-FFF2-40B4-BE49-F238E27FC236}">
                <a16:creationId xmlns:a16="http://schemas.microsoft.com/office/drawing/2014/main" id="{F7128E5C-A480-9DB2-B006-A3505ABA12AB}"/>
              </a:ext>
            </a:extLst>
          </p:cNvPr>
          <p:cNvSpPr/>
          <p:nvPr/>
        </p:nvSpPr>
        <p:spPr>
          <a:xfrm>
            <a:off x="6780303" y="5394244"/>
            <a:ext cx="4377285" cy="1230658"/>
          </a:xfrm>
          <a:prstGeom prst="wedgeRectCallout">
            <a:avLst>
              <a:gd name="adj1" fmla="val -32845"/>
              <a:gd name="adj2" fmla="val -86214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u="sng" dirty="0">
                <a:solidFill>
                  <a:schemeClr val="bg1"/>
                </a:solidFill>
                <a:uFill>
                  <a:solidFill>
                    <a:srgbClr val="FF0000"/>
                  </a:solidFill>
                </a:u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出家せず</a:t>
            </a:r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に修行を</a:t>
            </a:r>
            <a:endParaRPr kumimoji="1" lang="en-US" altLang="ja-JP" sz="3600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おこなう意義を説く</a:t>
            </a:r>
          </a:p>
        </p:txBody>
      </p:sp>
      <p:sp>
        <p:nvSpPr>
          <p:cNvPr id="25" name="吹き出し: 四角形 24">
            <a:extLst>
              <a:ext uri="{FF2B5EF4-FFF2-40B4-BE49-F238E27FC236}">
                <a16:creationId xmlns:a16="http://schemas.microsoft.com/office/drawing/2014/main" id="{F695C5F3-8CA3-4103-BCAF-3FCB468025B2}"/>
              </a:ext>
            </a:extLst>
          </p:cNvPr>
          <p:cNvSpPr/>
          <p:nvPr/>
        </p:nvSpPr>
        <p:spPr>
          <a:xfrm>
            <a:off x="1058486" y="5348781"/>
            <a:ext cx="5246621" cy="733042"/>
          </a:xfrm>
          <a:prstGeom prst="wedgeRectCallout">
            <a:avLst>
              <a:gd name="adj1" fmla="val -30210"/>
              <a:gd name="adj2" fmla="val -105070"/>
            </a:avLst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出家して修行をおこなう</a:t>
            </a: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471CEE66-9999-4AC4-B9EC-73894B839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15879" y="5348781"/>
            <a:ext cx="1276121" cy="1276121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28752B6-5C21-4115-A29D-88119C9FD3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240" y="2427908"/>
            <a:ext cx="1730794" cy="1730794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9460D3D-7A44-442A-9ED1-34336504D7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15879" y="5348781"/>
            <a:ext cx="1306504" cy="1276121"/>
          </a:xfrm>
          <a:prstGeom prst="rect">
            <a:avLst/>
          </a:prstGeom>
        </p:spPr>
      </p:pic>
      <p:sp>
        <p:nvSpPr>
          <p:cNvPr id="30" name="吹き出し: 左矢印 29">
            <a:extLst>
              <a:ext uri="{FF2B5EF4-FFF2-40B4-BE49-F238E27FC236}">
                <a16:creationId xmlns:a16="http://schemas.microsoft.com/office/drawing/2014/main" id="{C288A364-9143-40A5-84D4-0CE32FE1E3D4}"/>
              </a:ext>
            </a:extLst>
          </p:cNvPr>
          <p:cNvSpPr/>
          <p:nvPr/>
        </p:nvSpPr>
        <p:spPr>
          <a:xfrm>
            <a:off x="8463705" y="2262536"/>
            <a:ext cx="1116419" cy="2061538"/>
          </a:xfrm>
          <a:prstGeom prst="left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40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大衆的</a:t>
            </a:r>
          </a:p>
        </p:txBody>
      </p:sp>
    </p:spTree>
    <p:extLst>
      <p:ext uri="{BB962C8B-B14F-4D97-AF65-F5344CB8AC3E}">
        <p14:creationId xmlns:p14="http://schemas.microsoft.com/office/powerpoint/2010/main" val="27186375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フローチャート: 処理 2">
            <a:extLst>
              <a:ext uri="{FF2B5EF4-FFF2-40B4-BE49-F238E27FC236}">
                <a16:creationId xmlns:a16="http://schemas.microsoft.com/office/drawing/2014/main" id="{EC56460D-EDC8-42E9-AD1E-6400272B0311}"/>
              </a:ext>
            </a:extLst>
          </p:cNvPr>
          <p:cNvSpPr/>
          <p:nvPr/>
        </p:nvSpPr>
        <p:spPr>
          <a:xfrm>
            <a:off x="599304" y="298550"/>
            <a:ext cx="3225886" cy="3487479"/>
          </a:xfrm>
          <a:prstGeom prst="flowChartProcess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54EF2A80-E467-4FB5-8665-D4DA43845314}"/>
              </a:ext>
            </a:extLst>
          </p:cNvPr>
          <p:cNvSpPr txBox="1"/>
          <p:nvPr/>
        </p:nvSpPr>
        <p:spPr>
          <a:xfrm>
            <a:off x="677536" y="362581"/>
            <a:ext cx="2292891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菩薩信仰</a:t>
            </a:r>
            <a:endParaRPr kumimoji="1" lang="ja-JP" altLang="en-US" sz="6600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635D052-F523-4B33-B0AD-E49212D4A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96" y="1153969"/>
            <a:ext cx="2808983" cy="2020101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E4954BA-A88A-4A97-B1E0-499334126756}"/>
              </a:ext>
            </a:extLst>
          </p:cNvPr>
          <p:cNvSpPr txBox="1"/>
          <p:nvPr/>
        </p:nvSpPr>
        <p:spPr>
          <a:xfrm>
            <a:off x="842985" y="2925195"/>
            <a:ext cx="280898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大勢</a:t>
            </a:r>
            <a:r>
              <a:rPr kumimoji="1" lang="ja-JP" altLang="en-US" sz="4000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の救済</a:t>
            </a:r>
          </a:p>
        </p:txBody>
      </p:sp>
      <p:sp>
        <p:nvSpPr>
          <p:cNvPr id="7" name="矢印: 下 6">
            <a:extLst>
              <a:ext uri="{FF2B5EF4-FFF2-40B4-BE49-F238E27FC236}">
                <a16:creationId xmlns:a16="http://schemas.microsoft.com/office/drawing/2014/main" id="{E758FF2C-86BD-41F2-BBE2-68AF0B7AE9F5}"/>
              </a:ext>
            </a:extLst>
          </p:cNvPr>
          <p:cNvSpPr/>
          <p:nvPr/>
        </p:nvSpPr>
        <p:spPr>
          <a:xfrm>
            <a:off x="1683128" y="3850060"/>
            <a:ext cx="1058238" cy="47261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ABE8E7E-4165-4C94-99EA-3B75D81F4C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3035" y="3723157"/>
            <a:ext cx="1414223" cy="1473149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24B449E-0BD9-4222-8421-B609EEDECB6D}"/>
              </a:ext>
            </a:extLst>
          </p:cNvPr>
          <p:cNvSpPr txBox="1"/>
          <p:nvPr/>
        </p:nvSpPr>
        <p:spPr>
          <a:xfrm>
            <a:off x="557256" y="4398176"/>
            <a:ext cx="1301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大乗</a:t>
            </a:r>
            <a:endParaRPr kumimoji="1" lang="ja-JP" altLang="en-US" sz="44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6EA8D2F-E190-4DBC-BE23-06F2670B4BDF}"/>
              </a:ext>
            </a:extLst>
          </p:cNvPr>
          <p:cNvSpPr txBox="1"/>
          <p:nvPr/>
        </p:nvSpPr>
        <p:spPr>
          <a:xfrm>
            <a:off x="551225" y="5133433"/>
            <a:ext cx="548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：「大きな乗り物」の意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1" name="フローチャート: 処理 10">
            <a:extLst>
              <a:ext uri="{FF2B5EF4-FFF2-40B4-BE49-F238E27FC236}">
                <a16:creationId xmlns:a16="http://schemas.microsoft.com/office/drawing/2014/main" id="{313E11F1-466C-415B-A759-DCC6CA3DD4CF}"/>
              </a:ext>
            </a:extLst>
          </p:cNvPr>
          <p:cNvSpPr/>
          <p:nvPr/>
        </p:nvSpPr>
        <p:spPr>
          <a:xfrm>
            <a:off x="6371467" y="298550"/>
            <a:ext cx="3225886" cy="3487479"/>
          </a:xfrm>
          <a:prstGeom prst="flowChartProcess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b="1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565D8858-BF8E-45FF-9D27-AE006B9FE363}"/>
              </a:ext>
            </a:extLst>
          </p:cNvPr>
          <p:cNvSpPr txBox="1"/>
          <p:nvPr/>
        </p:nvSpPr>
        <p:spPr>
          <a:xfrm>
            <a:off x="6579918" y="2923884"/>
            <a:ext cx="2808983" cy="707886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40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自己の救済</a:t>
            </a:r>
            <a:endParaRPr kumimoji="1" lang="ja-JP" altLang="en-US" sz="4000" b="1" dirty="0">
              <a:solidFill>
                <a:schemeClr val="bg1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6EF090E6-BDA5-45CF-8120-4E498BDBE032}"/>
              </a:ext>
            </a:extLst>
          </p:cNvPr>
          <p:cNvSpPr txBox="1"/>
          <p:nvPr/>
        </p:nvSpPr>
        <p:spPr>
          <a:xfrm>
            <a:off x="6449700" y="362581"/>
            <a:ext cx="2062038" cy="646331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ja-JP" altLang="en-US" sz="3600" b="1" dirty="0">
                <a:solidFill>
                  <a:schemeClr val="bg1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それまで</a:t>
            </a:r>
            <a:endParaRPr kumimoji="1" lang="ja-JP" altLang="en-US" sz="6000" b="1" dirty="0">
              <a:solidFill>
                <a:srgbClr val="FF00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pic>
        <p:nvPicPr>
          <p:cNvPr id="14" name="図 13">
            <a:extLst>
              <a:ext uri="{FF2B5EF4-FFF2-40B4-BE49-F238E27FC236}">
                <a16:creationId xmlns:a16="http://schemas.microsoft.com/office/drawing/2014/main" id="{0A2850CA-7E44-465A-AF86-0EDD153DCB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9012" y="1206002"/>
            <a:ext cx="1730794" cy="1730794"/>
          </a:xfrm>
          <a:prstGeom prst="rect">
            <a:avLst/>
          </a:prstGeom>
        </p:spPr>
      </p:pic>
      <p:sp>
        <p:nvSpPr>
          <p:cNvPr id="15" name="矢印: 下 14">
            <a:extLst>
              <a:ext uri="{FF2B5EF4-FFF2-40B4-BE49-F238E27FC236}">
                <a16:creationId xmlns:a16="http://schemas.microsoft.com/office/drawing/2014/main" id="{A4DFC1C7-4C56-4AAE-88E1-A4DE94954EA8}"/>
              </a:ext>
            </a:extLst>
          </p:cNvPr>
          <p:cNvSpPr/>
          <p:nvPr/>
        </p:nvSpPr>
        <p:spPr>
          <a:xfrm>
            <a:off x="7460202" y="3872889"/>
            <a:ext cx="1058238" cy="472611"/>
          </a:xfrm>
          <a:prstGeom prst="downArrow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521B23D8-1B48-40D3-9256-EE217ADDE621}"/>
              </a:ext>
            </a:extLst>
          </p:cNvPr>
          <p:cNvSpPr txBox="1"/>
          <p:nvPr/>
        </p:nvSpPr>
        <p:spPr>
          <a:xfrm>
            <a:off x="6377498" y="4432360"/>
            <a:ext cx="13012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4400" dirty="0">
                <a:solidFill>
                  <a:srgbClr val="FFFF00"/>
                </a:solidFill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小乗</a:t>
            </a:r>
            <a:endParaRPr kumimoji="1" lang="ja-JP" altLang="en-US" sz="4400" dirty="0">
              <a:solidFill>
                <a:srgbClr val="FFFF00"/>
              </a:solidFill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BD820E4D-4DE5-4B6B-A98E-3954FB9F79E7}"/>
              </a:ext>
            </a:extLst>
          </p:cNvPr>
          <p:cNvSpPr txBox="1"/>
          <p:nvPr/>
        </p:nvSpPr>
        <p:spPr>
          <a:xfrm>
            <a:off x="6371467" y="5167617"/>
            <a:ext cx="54848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600" dirty="0">
                <a:latin typeface="UD デジタル 教科書体 N-B" panose="02020700000000000000" pitchFamily="17" charset="-128"/>
                <a:ea typeface="UD デジタル 教科書体 N-B" panose="02020700000000000000" pitchFamily="17" charset="-128"/>
              </a:rPr>
              <a:t>：「小さい乗り物」の意</a:t>
            </a:r>
            <a:endParaRPr kumimoji="1" lang="ja-JP" altLang="en-US" sz="3600" dirty="0">
              <a:latin typeface="UD デジタル 教科書体 N-B" panose="02020700000000000000" pitchFamily="17" charset="-128"/>
              <a:ea typeface="UD デジタル 教科書体 N-B" panose="02020700000000000000" pitchFamily="17" charset="-128"/>
            </a:endParaRPr>
          </a:p>
        </p:txBody>
      </p:sp>
      <p:sp>
        <p:nvSpPr>
          <p:cNvPr id="18" name="吹き出し: 上矢印 17">
            <a:extLst>
              <a:ext uri="{FF2B5EF4-FFF2-40B4-BE49-F238E27FC236}">
                <a16:creationId xmlns:a16="http://schemas.microsoft.com/office/drawing/2014/main" id="{E870E397-E7AB-444F-8665-23B6E0A7CCE5}"/>
              </a:ext>
            </a:extLst>
          </p:cNvPr>
          <p:cNvSpPr/>
          <p:nvPr/>
        </p:nvSpPr>
        <p:spPr>
          <a:xfrm>
            <a:off x="6825449" y="5674412"/>
            <a:ext cx="4576923" cy="908977"/>
          </a:xfrm>
          <a:prstGeom prst="upArrowCallou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大乗側が付けた蔑称</a:t>
            </a: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02FD113B-8473-4628-B8AD-058A2C1E3D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35678" y="3817147"/>
            <a:ext cx="1414223" cy="1379159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E8C0BB4D-1F86-4EF2-8428-93F0EB4753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88253" y="5674412"/>
            <a:ext cx="939039" cy="939039"/>
          </a:xfrm>
          <a:prstGeom prst="rect">
            <a:avLst/>
          </a:prstGeom>
        </p:spPr>
      </p:pic>
      <p:sp>
        <p:nvSpPr>
          <p:cNvPr id="23" name="吹き出し: 左矢印 22">
            <a:extLst>
              <a:ext uri="{FF2B5EF4-FFF2-40B4-BE49-F238E27FC236}">
                <a16:creationId xmlns:a16="http://schemas.microsoft.com/office/drawing/2014/main" id="{0695D5A5-FB4D-4288-B405-CAE8D4E9DA9F}"/>
              </a:ext>
            </a:extLst>
          </p:cNvPr>
          <p:cNvSpPr/>
          <p:nvPr/>
        </p:nvSpPr>
        <p:spPr>
          <a:xfrm>
            <a:off x="8589971" y="126666"/>
            <a:ext cx="3225885" cy="1179716"/>
          </a:xfrm>
          <a:prstGeom prst="leftArrowCallout">
            <a:avLst>
              <a:gd name="adj1" fmla="val 25000"/>
              <a:gd name="adj2" fmla="val 25000"/>
              <a:gd name="adj3" fmla="val 25000"/>
              <a:gd name="adj4" fmla="val 82659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kumimoji="1" lang="ja-JP" altLang="en-US" sz="36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部派仏教</a:t>
            </a:r>
            <a:endParaRPr kumimoji="1" lang="en-US" altLang="ja-JP" sz="36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  <a:p>
            <a:pPr algn="r"/>
            <a:r>
              <a:rPr lang="ja-JP" altLang="en-US" sz="3200" dirty="0">
                <a:latin typeface="UD Digi Kyokasho N-B" panose="02020700000000000000" pitchFamily="17" charset="-128"/>
                <a:ea typeface="UD Digi Kyokasho N-B" panose="02020700000000000000" pitchFamily="17" charset="-128"/>
              </a:rPr>
              <a:t>上座部など</a:t>
            </a:r>
            <a:endParaRPr kumimoji="1" lang="ja-JP" altLang="en-US" sz="3200" dirty="0">
              <a:latin typeface="UD Digi Kyokasho N-B" panose="02020700000000000000" pitchFamily="17" charset="-128"/>
              <a:ea typeface="UD Digi Kyokasho N-B" panose="02020700000000000000" pitchFamily="17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69611437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テーマ">
  <a:themeElements>
    <a:clrScheme name="ユーザー定義 3">
      <a:dk1>
        <a:sysClr val="windowText" lastClr="000000"/>
      </a:dk1>
      <a:lt1>
        <a:srgbClr val="FFFFFF"/>
      </a:lt1>
      <a:dk2>
        <a:srgbClr val="29401A"/>
      </a:dk2>
      <a:lt2>
        <a:srgbClr val="29401A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2692</TotalTime>
  <Words>455</Words>
  <Application>Microsoft Office PowerPoint</Application>
  <PresentationFormat>ワイド画面</PresentationFormat>
  <Paragraphs>88</Paragraphs>
  <Slides>14</Slides>
  <Notes>1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6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14</vt:i4>
      </vt:variant>
    </vt:vector>
  </HeadingPairs>
  <TitlesOfParts>
    <vt:vector size="21" baseType="lpstr">
      <vt:lpstr>UD Digi Kyokasho N-B</vt:lpstr>
      <vt:lpstr>UD デジタル 教科書体 N-B</vt:lpstr>
      <vt:lpstr>游ゴシック</vt:lpstr>
      <vt:lpstr>游ゴシック</vt:lpstr>
      <vt:lpstr>游ゴシック Light</vt:lpstr>
      <vt:lpstr>Arial</vt:lpstr>
      <vt:lpstr>Office テーマ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桑田 康一郎</dc:creator>
  <cp:lastModifiedBy>user</cp:lastModifiedBy>
  <cp:revision>1033</cp:revision>
  <dcterms:created xsi:type="dcterms:W3CDTF">2019-06-25T21:59:19Z</dcterms:created>
  <dcterms:modified xsi:type="dcterms:W3CDTF">2024-02-02T13:52:27Z</dcterms:modified>
</cp:coreProperties>
</file>