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1"/>
  </p:notesMasterIdLst>
  <p:sldIdLst>
    <p:sldId id="519" r:id="rId2"/>
    <p:sldId id="511" r:id="rId3"/>
    <p:sldId id="488" r:id="rId4"/>
    <p:sldId id="794" r:id="rId5"/>
    <p:sldId id="795" r:id="rId6"/>
    <p:sldId id="796" r:id="rId7"/>
    <p:sldId id="797" r:id="rId8"/>
    <p:sldId id="798" r:id="rId9"/>
    <p:sldId id="793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000000"/>
    <a:srgbClr val="E91FE9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74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56" y="1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836F8AC0-1AF7-4586-9338-18490DB53138}"/>
    <pc:docChg chg="custSel delSld modSld">
      <pc:chgData name="" userId="4df855aef7cffa4d" providerId="LiveId" clId="{836F8AC0-1AF7-4586-9338-18490DB53138}" dt="2024-02-27T14:37:49.076" v="35" actId="14100"/>
      <pc:docMkLst>
        <pc:docMk/>
      </pc:docMkLst>
      <pc:sldChg chg="modSp">
        <pc:chgData name="" userId="4df855aef7cffa4d" providerId="LiveId" clId="{836F8AC0-1AF7-4586-9338-18490DB53138}" dt="2024-02-27T14:37:17.153" v="12" actId="121"/>
        <pc:sldMkLst>
          <pc:docMk/>
          <pc:sldMk cId="849079194" sldId="519"/>
        </pc:sldMkLst>
        <pc:spChg chg="mod">
          <ac:chgData name="" userId="4df855aef7cffa4d" providerId="LiveId" clId="{836F8AC0-1AF7-4586-9338-18490DB53138}" dt="2024-02-27T14:37:00.957" v="9" actId="121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836F8AC0-1AF7-4586-9338-18490DB53138}" dt="2024-02-27T14:37:17.153" v="12" actId="121"/>
          <ac:spMkLst>
            <pc:docMk/>
            <pc:sldMk cId="849079194" sldId="519"/>
            <ac:spMk id="6" creationId="{E1CB64D1-48BC-4AED-A444-CDAF33717AEA}"/>
          </ac:spMkLst>
        </pc:spChg>
      </pc:sldChg>
      <pc:sldChg chg="delSp modSp">
        <pc:chgData name="" userId="4df855aef7cffa4d" providerId="LiveId" clId="{836F8AC0-1AF7-4586-9338-18490DB53138}" dt="2024-02-27T14:37:49.076" v="35" actId="14100"/>
        <pc:sldMkLst>
          <pc:docMk/>
          <pc:sldMk cId="980143643" sldId="793"/>
        </pc:sldMkLst>
        <pc:spChg chg="del mod">
          <ac:chgData name="" userId="4df855aef7cffa4d" providerId="LiveId" clId="{836F8AC0-1AF7-4586-9338-18490DB53138}" dt="2024-02-27T14:37:32.331" v="32" actId="478"/>
          <ac:spMkLst>
            <pc:docMk/>
            <pc:sldMk cId="980143643" sldId="793"/>
            <ac:spMk id="7" creationId="{9A2ABB83-F1B1-4174-913E-A9C2B80B98AA}"/>
          </ac:spMkLst>
        </pc:spChg>
        <pc:spChg chg="del mod">
          <ac:chgData name="" userId="4df855aef7cffa4d" providerId="LiveId" clId="{836F8AC0-1AF7-4586-9338-18490DB53138}" dt="2024-02-27T14:37:32.331" v="32" actId="478"/>
          <ac:spMkLst>
            <pc:docMk/>
            <pc:sldMk cId="980143643" sldId="793"/>
            <ac:spMk id="8" creationId="{C110BE00-2420-4E85-9698-1E0ABE97122F}"/>
          </ac:spMkLst>
        </pc:spChg>
        <pc:spChg chg="del mod">
          <ac:chgData name="" userId="4df855aef7cffa4d" providerId="LiveId" clId="{836F8AC0-1AF7-4586-9338-18490DB53138}" dt="2024-02-27T14:37:32.331" v="32" actId="478"/>
          <ac:spMkLst>
            <pc:docMk/>
            <pc:sldMk cId="980143643" sldId="793"/>
            <ac:spMk id="9" creationId="{8F82C3A3-3BCA-4B51-AA3B-9F0A8BD468C2}"/>
          </ac:spMkLst>
        </pc:spChg>
        <pc:spChg chg="del mod">
          <ac:chgData name="" userId="4df855aef7cffa4d" providerId="LiveId" clId="{836F8AC0-1AF7-4586-9338-18490DB53138}" dt="2024-02-27T14:37:32.331" v="32" actId="478"/>
          <ac:spMkLst>
            <pc:docMk/>
            <pc:sldMk cId="980143643" sldId="793"/>
            <ac:spMk id="10" creationId="{FCBA8E44-2F1A-4BBF-82DD-41F04B01349B}"/>
          </ac:spMkLst>
        </pc:spChg>
        <pc:spChg chg="del mod">
          <ac:chgData name="" userId="4df855aef7cffa4d" providerId="LiveId" clId="{836F8AC0-1AF7-4586-9338-18490DB53138}" dt="2024-02-27T14:37:32.331" v="32" actId="478"/>
          <ac:spMkLst>
            <pc:docMk/>
            <pc:sldMk cId="980143643" sldId="793"/>
            <ac:spMk id="11" creationId="{8EBB97C9-11B8-4D06-8BD3-3D6171F9ABE8}"/>
          </ac:spMkLst>
        </pc:spChg>
        <pc:spChg chg="del mod">
          <ac:chgData name="" userId="4df855aef7cffa4d" providerId="LiveId" clId="{836F8AC0-1AF7-4586-9338-18490DB53138}" dt="2024-02-27T14:37:32.331" v="32" actId="478"/>
          <ac:spMkLst>
            <pc:docMk/>
            <pc:sldMk cId="980143643" sldId="793"/>
            <ac:spMk id="12" creationId="{89A02E6D-18C2-4444-B49D-93D266DF0976}"/>
          </ac:spMkLst>
        </pc:spChg>
        <pc:spChg chg="mod">
          <ac:chgData name="" userId="4df855aef7cffa4d" providerId="LiveId" clId="{836F8AC0-1AF7-4586-9338-18490DB53138}" dt="2024-02-27T14:37:49.076" v="35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836F8AC0-1AF7-4586-9338-18490DB53138}" dt="2024-02-27T14:37:35.750" v="33" actId="478"/>
          <ac:spMkLst>
            <pc:docMk/>
            <pc:sldMk cId="980143643" sldId="793"/>
            <ac:spMk id="14" creationId="{918FB19C-6965-4EEC-8934-3574CEC54541}"/>
          </ac:spMkLst>
        </pc:spChg>
        <pc:spChg chg="del mod">
          <ac:chgData name="" userId="4df855aef7cffa4d" providerId="LiveId" clId="{836F8AC0-1AF7-4586-9338-18490DB53138}" dt="2024-02-27T14:37:32.331" v="32" actId="478"/>
          <ac:spMkLst>
            <pc:docMk/>
            <pc:sldMk cId="980143643" sldId="793"/>
            <ac:spMk id="15" creationId="{05B07E8A-7CEC-40ED-908E-7190F1466B27}"/>
          </ac:spMkLst>
        </pc:spChg>
        <pc:spChg chg="del">
          <ac:chgData name="" userId="4df855aef7cffa4d" providerId="LiveId" clId="{836F8AC0-1AF7-4586-9338-18490DB53138}" dt="2024-02-27T14:37:35.750" v="33" actId="478"/>
          <ac:spMkLst>
            <pc:docMk/>
            <pc:sldMk cId="980143643" sldId="793"/>
            <ac:spMk id="16" creationId="{A9E1C59C-BBF5-47A1-88E9-1434432A778A}"/>
          </ac:spMkLst>
        </pc:spChg>
        <pc:spChg chg="del mod">
          <ac:chgData name="" userId="4df855aef7cffa4d" providerId="LiveId" clId="{836F8AC0-1AF7-4586-9338-18490DB53138}" dt="2024-02-27T14:37:32.331" v="32" actId="478"/>
          <ac:spMkLst>
            <pc:docMk/>
            <pc:sldMk cId="980143643" sldId="793"/>
            <ac:spMk id="17" creationId="{DA16204F-174E-4566-9987-6AECB3B365A8}"/>
          </ac:spMkLst>
        </pc:spChg>
        <pc:spChg chg="del">
          <ac:chgData name="" userId="4df855aef7cffa4d" providerId="LiveId" clId="{836F8AC0-1AF7-4586-9338-18490DB53138}" dt="2024-02-27T14:37:35.750" v="33" actId="478"/>
          <ac:spMkLst>
            <pc:docMk/>
            <pc:sldMk cId="980143643" sldId="793"/>
            <ac:spMk id="18" creationId="{2A8EF865-FBB7-4AD2-B091-A91FA3CAC9D0}"/>
          </ac:spMkLst>
        </pc:spChg>
        <pc:spChg chg="del mod">
          <ac:chgData name="" userId="4df855aef7cffa4d" providerId="LiveId" clId="{836F8AC0-1AF7-4586-9338-18490DB53138}" dt="2024-02-27T14:37:32.331" v="32" actId="478"/>
          <ac:spMkLst>
            <pc:docMk/>
            <pc:sldMk cId="980143643" sldId="793"/>
            <ac:spMk id="20" creationId="{291F7DD9-9D61-46A5-906A-61BE421A1AB6}"/>
          </ac:spMkLst>
        </pc:spChg>
        <pc:spChg chg="del mod">
          <ac:chgData name="" userId="4df855aef7cffa4d" providerId="LiveId" clId="{836F8AC0-1AF7-4586-9338-18490DB53138}" dt="2024-02-27T14:37:32.331" v="32" actId="478"/>
          <ac:spMkLst>
            <pc:docMk/>
            <pc:sldMk cId="980143643" sldId="793"/>
            <ac:spMk id="22" creationId="{1AB4E233-6D82-4E1D-A0E4-04DD8D2B5F6D}"/>
          </ac:spMkLst>
        </pc:spChg>
        <pc:spChg chg="del mod">
          <ac:chgData name="" userId="4df855aef7cffa4d" providerId="LiveId" clId="{836F8AC0-1AF7-4586-9338-18490DB53138}" dt="2024-02-27T14:37:32.331" v="32" actId="478"/>
          <ac:spMkLst>
            <pc:docMk/>
            <pc:sldMk cId="980143643" sldId="793"/>
            <ac:spMk id="23" creationId="{C25401B8-3385-45F1-BE2A-17D25805E8D6}"/>
          </ac:spMkLst>
        </pc:spChg>
      </pc:sldChg>
      <pc:sldChg chg="del">
        <pc:chgData name="" userId="4df855aef7cffa4d" providerId="LiveId" clId="{836F8AC0-1AF7-4586-9338-18490DB53138}" dt="2024-02-27T14:37:19.497" v="13" actId="2696"/>
        <pc:sldMkLst>
          <pc:docMk/>
          <pc:sldMk cId="955277163" sldId="794"/>
        </pc:sldMkLst>
      </pc:sldChg>
      <pc:sldChg chg="del">
        <pc:chgData name="" userId="4df855aef7cffa4d" providerId="LiveId" clId="{836F8AC0-1AF7-4586-9338-18490DB53138}" dt="2024-02-27T14:37:19.684" v="14" actId="2696"/>
        <pc:sldMkLst>
          <pc:docMk/>
          <pc:sldMk cId="2244796577" sldId="795"/>
        </pc:sldMkLst>
      </pc:sldChg>
      <pc:sldChg chg="del">
        <pc:chgData name="" userId="4df855aef7cffa4d" providerId="LiveId" clId="{836F8AC0-1AF7-4586-9338-18490DB53138}" dt="2024-02-27T14:37:19.903" v="15" actId="2696"/>
        <pc:sldMkLst>
          <pc:docMk/>
          <pc:sldMk cId="1397437600" sldId="797"/>
        </pc:sldMkLst>
      </pc:sldChg>
      <pc:sldChg chg="del">
        <pc:chgData name="" userId="4df855aef7cffa4d" providerId="LiveId" clId="{836F8AC0-1AF7-4586-9338-18490DB53138}" dt="2024-02-27T14:37:20.276" v="17" actId="2696"/>
        <pc:sldMkLst>
          <pc:docMk/>
          <pc:sldMk cId="3183073553" sldId="798"/>
        </pc:sldMkLst>
      </pc:sldChg>
      <pc:sldChg chg="del">
        <pc:chgData name="" userId="4df855aef7cffa4d" providerId="LiveId" clId="{836F8AC0-1AF7-4586-9338-18490DB53138}" dt="2024-02-27T14:37:20.078" v="16" actId="2696"/>
        <pc:sldMkLst>
          <pc:docMk/>
          <pc:sldMk cId="1891873098" sldId="799"/>
        </pc:sldMkLst>
      </pc:sldChg>
      <pc:sldChg chg="del">
        <pc:chgData name="" userId="4df855aef7cffa4d" providerId="LiveId" clId="{836F8AC0-1AF7-4586-9338-18490DB53138}" dt="2024-02-27T14:37:20.666" v="19" actId="2696"/>
        <pc:sldMkLst>
          <pc:docMk/>
          <pc:sldMk cId="3434175698" sldId="800"/>
        </pc:sldMkLst>
      </pc:sldChg>
      <pc:sldChg chg="del">
        <pc:chgData name="" userId="4df855aef7cffa4d" providerId="LiveId" clId="{836F8AC0-1AF7-4586-9338-18490DB53138}" dt="2024-02-27T14:37:20.432" v="18" actId="2696"/>
        <pc:sldMkLst>
          <pc:docMk/>
          <pc:sldMk cId="2724916705" sldId="801"/>
        </pc:sldMkLst>
      </pc:sldChg>
      <pc:sldChg chg="del">
        <pc:chgData name="" userId="4df855aef7cffa4d" providerId="LiveId" clId="{836F8AC0-1AF7-4586-9338-18490DB53138}" dt="2024-02-27T14:37:20.838" v="20" actId="2696"/>
        <pc:sldMkLst>
          <pc:docMk/>
          <pc:sldMk cId="2743792333" sldId="802"/>
        </pc:sldMkLst>
      </pc:sldChg>
      <pc:sldChg chg="del">
        <pc:chgData name="" userId="4df855aef7cffa4d" providerId="LiveId" clId="{836F8AC0-1AF7-4586-9338-18490DB53138}" dt="2024-02-27T14:37:21.025" v="21" actId="2696"/>
        <pc:sldMkLst>
          <pc:docMk/>
          <pc:sldMk cId="485154139" sldId="803"/>
        </pc:sldMkLst>
      </pc:sldChg>
      <pc:sldChg chg="del">
        <pc:chgData name="" userId="4df855aef7cffa4d" providerId="LiveId" clId="{836F8AC0-1AF7-4586-9338-18490DB53138}" dt="2024-02-27T14:37:21.410" v="22" actId="2696"/>
        <pc:sldMkLst>
          <pc:docMk/>
          <pc:sldMk cId="4281328869" sldId="805"/>
        </pc:sldMkLst>
      </pc:sldChg>
      <pc:sldChg chg="del">
        <pc:chgData name="" userId="4df855aef7cffa4d" providerId="LiveId" clId="{836F8AC0-1AF7-4586-9338-18490DB53138}" dt="2024-02-27T14:37:22.078" v="23" actId="2696"/>
        <pc:sldMkLst>
          <pc:docMk/>
          <pc:sldMk cId="591273996" sldId="846"/>
        </pc:sldMkLst>
      </pc:sldChg>
    </pc:docChg>
  </pc:docChgLst>
  <pc:docChgLst>
    <pc:chgData userId="4df855aef7cffa4d" providerId="LiveId" clId="{F06E878B-2BBC-4186-A1CE-F794BB3B011B}"/>
    <pc:docChg chg="undo custSel addSld delSld modSld sldOrd">
      <pc:chgData name="" userId="4df855aef7cffa4d" providerId="LiveId" clId="{F06E878B-2BBC-4186-A1CE-F794BB3B011B}" dt="2024-02-28T02:08:27.650" v="2581"/>
      <pc:docMkLst>
        <pc:docMk/>
      </pc:docMkLst>
      <pc:sldChg chg="addSp delSp modSp add delAnim modAnim">
        <pc:chgData name="" userId="4df855aef7cffa4d" providerId="LiveId" clId="{F06E878B-2BBC-4186-A1CE-F794BB3B011B}" dt="2024-02-28T02:08:15.102" v="2573"/>
        <pc:sldMkLst>
          <pc:docMk/>
          <pc:sldMk cId="472046948" sldId="488"/>
        </pc:sldMkLst>
        <pc:spChg chg="del mod">
          <ac:chgData name="" userId="4df855aef7cffa4d" providerId="LiveId" clId="{F06E878B-2BBC-4186-A1CE-F794BB3B011B}" dt="2024-02-28T00:59:45.875" v="2" actId="478"/>
          <ac:spMkLst>
            <pc:docMk/>
            <pc:sldMk cId="472046948" sldId="488"/>
            <ac:spMk id="2" creationId="{967E8EA1-289B-4198-9046-38B156E31400}"/>
          </ac:spMkLst>
        </pc:spChg>
        <pc:spChg chg="del mod">
          <ac:chgData name="" userId="4df855aef7cffa4d" providerId="LiveId" clId="{F06E878B-2BBC-4186-A1CE-F794BB3B011B}" dt="2024-02-28T00:59:45.875" v="2" actId="478"/>
          <ac:spMkLst>
            <pc:docMk/>
            <pc:sldMk cId="472046948" sldId="488"/>
            <ac:spMk id="3" creationId="{9A439CB2-04D9-4A5B-8FB0-8B382A608C8D}"/>
          </ac:spMkLst>
        </pc:spChg>
        <pc:spChg chg="del">
          <ac:chgData name="" userId="4df855aef7cffa4d" providerId="LiveId" clId="{F06E878B-2BBC-4186-A1CE-F794BB3B011B}" dt="2024-02-28T00:59:45.875" v="2" actId="478"/>
          <ac:spMkLst>
            <pc:docMk/>
            <pc:sldMk cId="472046948" sldId="488"/>
            <ac:spMk id="4" creationId="{74C8D82E-7731-4025-B651-6C0980992A72}"/>
          </ac:spMkLst>
        </pc:spChg>
        <pc:spChg chg="mod">
          <ac:chgData name="" userId="4df855aef7cffa4d" providerId="LiveId" clId="{F06E878B-2BBC-4186-A1CE-F794BB3B011B}" dt="2024-02-28T01:00:06.805" v="9" actId="14100"/>
          <ac:spMkLst>
            <pc:docMk/>
            <pc:sldMk cId="472046948" sldId="488"/>
            <ac:spMk id="5" creationId="{A6EC934A-F635-41E6-A692-2EA6C20ACA8D}"/>
          </ac:spMkLst>
        </pc:spChg>
        <pc:spChg chg="del mod">
          <ac:chgData name="" userId="4df855aef7cffa4d" providerId="LiveId" clId="{F06E878B-2BBC-4186-A1CE-F794BB3B011B}" dt="2024-02-28T01:01:36.709" v="67" actId="478"/>
          <ac:spMkLst>
            <pc:docMk/>
            <pc:sldMk cId="472046948" sldId="488"/>
            <ac:spMk id="8" creationId="{1B456684-D33F-4F9C-B6C1-C72E821C1C9F}"/>
          </ac:spMkLst>
        </pc:spChg>
        <pc:spChg chg="del mod">
          <ac:chgData name="" userId="4df855aef7cffa4d" providerId="LiveId" clId="{F06E878B-2BBC-4186-A1CE-F794BB3B011B}" dt="2024-02-28T01:01:57.828" v="81" actId="478"/>
          <ac:spMkLst>
            <pc:docMk/>
            <pc:sldMk cId="472046948" sldId="488"/>
            <ac:spMk id="9" creationId="{1EA6D4B4-6A8E-4AB0-BC38-762B33FC6CF5}"/>
          </ac:spMkLst>
        </pc:spChg>
        <pc:spChg chg="add mod">
          <ac:chgData name="" userId="4df855aef7cffa4d" providerId="LiveId" clId="{F06E878B-2BBC-4186-A1CE-F794BB3B011B}" dt="2024-02-28T01:01:10.085" v="63" actId="14100"/>
          <ac:spMkLst>
            <pc:docMk/>
            <pc:sldMk cId="472046948" sldId="488"/>
            <ac:spMk id="10" creationId="{AD69C605-499B-44E5-9738-ACAED84522A2}"/>
          </ac:spMkLst>
        </pc:spChg>
        <pc:spChg chg="add mod">
          <ac:chgData name="" userId="4df855aef7cffa4d" providerId="LiveId" clId="{F06E878B-2BBC-4186-A1CE-F794BB3B011B}" dt="2024-02-28T01:04:38.956" v="158" actId="208"/>
          <ac:spMkLst>
            <pc:docMk/>
            <pc:sldMk cId="472046948" sldId="488"/>
            <ac:spMk id="11" creationId="{31ABAF48-751D-4FE3-BED5-311EF8032447}"/>
          </ac:spMkLst>
        </pc:spChg>
        <pc:spChg chg="add mod">
          <ac:chgData name="" userId="4df855aef7cffa4d" providerId="LiveId" clId="{F06E878B-2BBC-4186-A1CE-F794BB3B011B}" dt="2024-02-28T01:04:29.338" v="157" actId="207"/>
          <ac:spMkLst>
            <pc:docMk/>
            <pc:sldMk cId="472046948" sldId="488"/>
            <ac:spMk id="12" creationId="{9748A4E1-55C2-45B6-B0B8-1828BFC37090}"/>
          </ac:spMkLst>
        </pc:spChg>
        <pc:spChg chg="add mod">
          <ac:chgData name="" userId="4df855aef7cffa4d" providerId="LiveId" clId="{F06E878B-2BBC-4186-A1CE-F794BB3B011B}" dt="2024-02-28T01:04:38.956" v="158" actId="208"/>
          <ac:spMkLst>
            <pc:docMk/>
            <pc:sldMk cId="472046948" sldId="488"/>
            <ac:spMk id="13" creationId="{55E08D8E-E01B-4E99-8E1E-1965FA2641E0}"/>
          </ac:spMkLst>
        </pc:spChg>
        <pc:spChg chg="add mod">
          <ac:chgData name="" userId="4df855aef7cffa4d" providerId="LiveId" clId="{F06E878B-2BBC-4186-A1CE-F794BB3B011B}" dt="2024-02-28T01:04:29.338" v="157" actId="207"/>
          <ac:spMkLst>
            <pc:docMk/>
            <pc:sldMk cId="472046948" sldId="488"/>
            <ac:spMk id="14" creationId="{E004461B-0527-4773-8ED2-DE3A71A9FB80}"/>
          </ac:spMkLst>
        </pc:spChg>
        <pc:spChg chg="add mod">
          <ac:chgData name="" userId="4df855aef7cffa4d" providerId="LiveId" clId="{F06E878B-2BBC-4186-A1CE-F794BB3B011B}" dt="2024-02-28T01:04:03.782" v="152" actId="1076"/>
          <ac:spMkLst>
            <pc:docMk/>
            <pc:sldMk cId="472046948" sldId="488"/>
            <ac:spMk id="16" creationId="{6DC9DE4D-3A1D-498F-9CD7-822F860AC4B1}"/>
          </ac:spMkLst>
        </pc:spChg>
        <pc:spChg chg="add mod ord">
          <ac:chgData name="" userId="4df855aef7cffa4d" providerId="LiveId" clId="{F06E878B-2BBC-4186-A1CE-F794BB3B011B}" dt="2024-02-28T01:04:25.041" v="156" actId="208"/>
          <ac:spMkLst>
            <pc:docMk/>
            <pc:sldMk cId="472046948" sldId="488"/>
            <ac:spMk id="17" creationId="{D3583081-A9F9-40A8-B028-2B16AA74624C}"/>
          </ac:spMkLst>
        </pc:spChg>
        <pc:spChg chg="add mod">
          <ac:chgData name="" userId="4df855aef7cffa4d" providerId="LiveId" clId="{F06E878B-2BBC-4186-A1CE-F794BB3B011B}" dt="2024-02-28T01:06:01.156" v="183" actId="14100"/>
          <ac:spMkLst>
            <pc:docMk/>
            <pc:sldMk cId="472046948" sldId="488"/>
            <ac:spMk id="18" creationId="{BC74F0A9-FBF8-4E1A-B7AB-75E5235867C5}"/>
          </ac:spMkLst>
        </pc:spChg>
        <pc:spChg chg="add mod">
          <ac:chgData name="" userId="4df855aef7cffa4d" providerId="LiveId" clId="{F06E878B-2BBC-4186-A1CE-F794BB3B011B}" dt="2024-02-28T01:06:51.198" v="259" actId="404"/>
          <ac:spMkLst>
            <pc:docMk/>
            <pc:sldMk cId="472046948" sldId="488"/>
            <ac:spMk id="20" creationId="{22D9B9C2-62FD-4578-B551-A32E2A1C9800}"/>
          </ac:spMkLst>
        </pc:spChg>
        <pc:spChg chg="add mod ord">
          <ac:chgData name="" userId="4df855aef7cffa4d" providerId="LiveId" clId="{F06E878B-2BBC-4186-A1CE-F794BB3B011B}" dt="2024-02-28T01:07:40.888" v="265" actId="167"/>
          <ac:spMkLst>
            <pc:docMk/>
            <pc:sldMk cId="472046948" sldId="488"/>
            <ac:spMk id="22" creationId="{C06C207D-6C30-4BC6-9B58-058ABF511A90}"/>
          </ac:spMkLst>
        </pc:spChg>
        <pc:spChg chg="add mod">
          <ac:chgData name="" userId="4df855aef7cffa4d" providerId="LiveId" clId="{F06E878B-2BBC-4186-A1CE-F794BB3B011B}" dt="2024-02-28T01:08:44.189" v="362" actId="1076"/>
          <ac:spMkLst>
            <pc:docMk/>
            <pc:sldMk cId="472046948" sldId="488"/>
            <ac:spMk id="23" creationId="{B33C41CC-9D59-4A93-A37C-EA0497EB05D9}"/>
          </ac:spMkLst>
        </pc:spChg>
        <pc:spChg chg="add mod">
          <ac:chgData name="" userId="4df855aef7cffa4d" providerId="LiveId" clId="{F06E878B-2BBC-4186-A1CE-F794BB3B011B}" dt="2024-02-28T01:09:55.583" v="437" actId="1076"/>
          <ac:spMkLst>
            <pc:docMk/>
            <pc:sldMk cId="472046948" sldId="488"/>
            <ac:spMk id="24" creationId="{18C30D1B-DA59-4DFE-A310-CFC908BFA9FA}"/>
          </ac:spMkLst>
        </pc:spChg>
        <pc:picChg chg="mod ord">
          <ac:chgData name="" userId="4df855aef7cffa4d" providerId="LiveId" clId="{F06E878B-2BBC-4186-A1CE-F794BB3B011B}" dt="2024-02-28T01:01:14.974" v="65" actId="1076"/>
          <ac:picMkLst>
            <pc:docMk/>
            <pc:sldMk cId="472046948" sldId="488"/>
            <ac:picMk id="6" creationId="{F272BEA4-E926-4B0D-99DF-DF2C602A14E8}"/>
          </ac:picMkLst>
        </pc:picChg>
        <pc:picChg chg="del mod">
          <ac:chgData name="" userId="4df855aef7cffa4d" providerId="LiveId" clId="{F06E878B-2BBC-4186-A1CE-F794BB3B011B}" dt="2024-02-28T01:10:00.311" v="438" actId="478"/>
          <ac:picMkLst>
            <pc:docMk/>
            <pc:sldMk cId="472046948" sldId="488"/>
            <ac:picMk id="7" creationId="{89E988CA-07EF-4D69-95C8-B35774E2B228}"/>
          </ac:picMkLst>
        </pc:picChg>
        <pc:picChg chg="add mod">
          <ac:chgData name="" userId="4df855aef7cffa4d" providerId="LiveId" clId="{F06E878B-2BBC-4186-A1CE-F794BB3B011B}" dt="2024-02-28T01:03:35.096" v="124" actId="1076"/>
          <ac:picMkLst>
            <pc:docMk/>
            <pc:sldMk cId="472046948" sldId="488"/>
            <ac:picMk id="15" creationId="{F96E8FD0-163E-453E-8E8D-F56BA559E789}"/>
          </ac:picMkLst>
        </pc:picChg>
        <pc:picChg chg="add mod">
          <ac:chgData name="" userId="4df855aef7cffa4d" providerId="LiveId" clId="{F06E878B-2BBC-4186-A1CE-F794BB3B011B}" dt="2024-02-28T01:06:07.790" v="186" actId="1076"/>
          <ac:picMkLst>
            <pc:docMk/>
            <pc:sldMk cId="472046948" sldId="488"/>
            <ac:picMk id="19" creationId="{F22DA490-BE01-46B5-8ABF-653A1ABF1BDD}"/>
          </ac:picMkLst>
        </pc:picChg>
        <pc:picChg chg="add mod">
          <ac:chgData name="" userId="4df855aef7cffa4d" providerId="LiveId" clId="{F06E878B-2BBC-4186-A1CE-F794BB3B011B}" dt="2024-02-28T01:07:49.875" v="268" actId="1076"/>
          <ac:picMkLst>
            <pc:docMk/>
            <pc:sldMk cId="472046948" sldId="488"/>
            <ac:picMk id="21" creationId="{171CE98D-4529-4FC2-ACD7-8B5A955B35BE}"/>
          </ac:picMkLst>
        </pc:picChg>
        <pc:picChg chg="add mod modCrop">
          <ac:chgData name="" userId="4df855aef7cffa4d" providerId="LiveId" clId="{F06E878B-2BBC-4186-A1CE-F794BB3B011B}" dt="2024-02-28T01:11:20.333" v="447" actId="14100"/>
          <ac:picMkLst>
            <pc:docMk/>
            <pc:sldMk cId="472046948" sldId="488"/>
            <ac:picMk id="25" creationId="{CB03025A-6DDD-447C-B332-5478316C9C88}"/>
          </ac:picMkLst>
        </pc:picChg>
      </pc:sldChg>
      <pc:sldChg chg="add del">
        <pc:chgData name="" userId="4df855aef7cffa4d" providerId="LiveId" clId="{F06E878B-2BBC-4186-A1CE-F794BB3B011B}" dt="2024-02-28T01:10:03.609" v="439" actId="2696"/>
        <pc:sldMkLst>
          <pc:docMk/>
          <pc:sldMk cId="1099433247" sldId="489"/>
        </pc:sldMkLst>
      </pc:sldChg>
      <pc:sldChg chg="ord">
        <pc:chgData name="" userId="4df855aef7cffa4d" providerId="LiveId" clId="{F06E878B-2BBC-4186-A1CE-F794BB3B011B}" dt="2024-02-28T02:08:09.224" v="2566"/>
        <pc:sldMkLst>
          <pc:docMk/>
          <pc:sldMk cId="4265719644" sldId="511"/>
        </pc:sldMkLst>
      </pc:sldChg>
      <pc:sldChg chg="modSp">
        <pc:chgData name="" userId="4df855aef7cffa4d" providerId="LiveId" clId="{F06E878B-2BBC-4186-A1CE-F794BB3B011B}" dt="2024-02-28T02:05:04.334" v="2565" actId="20577"/>
        <pc:sldMkLst>
          <pc:docMk/>
          <pc:sldMk cId="849079194" sldId="519"/>
        </pc:sldMkLst>
        <pc:spChg chg="mod">
          <ac:chgData name="" userId="4df855aef7cffa4d" providerId="LiveId" clId="{F06E878B-2BBC-4186-A1CE-F794BB3B011B}" dt="2024-02-28T02:05:04.334" v="2565" actId="20577"/>
          <ac:spMkLst>
            <pc:docMk/>
            <pc:sldMk cId="849079194" sldId="519"/>
            <ac:spMk id="4" creationId="{786C4F06-5C97-A9FD-97A2-6FD685FC7DE3}"/>
          </ac:spMkLst>
        </pc:spChg>
      </pc:sldChg>
      <pc:sldChg chg="addSp delSp modSp">
        <pc:chgData name="" userId="4df855aef7cffa4d" providerId="LiveId" clId="{F06E878B-2BBC-4186-A1CE-F794BB3B011B}" dt="2024-02-28T02:04:43.230" v="2561" actId="14100"/>
        <pc:sldMkLst>
          <pc:docMk/>
          <pc:sldMk cId="980143643" sldId="793"/>
        </pc:sldMkLst>
        <pc:spChg chg="add del mod">
          <ac:chgData name="" userId="4df855aef7cffa4d" providerId="LiveId" clId="{F06E878B-2BBC-4186-A1CE-F794BB3B011B}" dt="2024-02-28T01:59:09.888" v="2099" actId="478"/>
          <ac:spMkLst>
            <pc:docMk/>
            <pc:sldMk cId="980143643" sldId="793"/>
            <ac:spMk id="6" creationId="{27234273-C115-45DC-B72E-988410F181EB}"/>
          </ac:spMkLst>
        </pc:spChg>
        <pc:spChg chg="add mod">
          <ac:chgData name="" userId="4df855aef7cffa4d" providerId="LiveId" clId="{F06E878B-2BBC-4186-A1CE-F794BB3B011B}" dt="2024-02-28T01:58:37.576" v="2060" actId="20577"/>
          <ac:spMkLst>
            <pc:docMk/>
            <pc:sldMk cId="980143643" sldId="793"/>
            <ac:spMk id="7" creationId="{8CC31004-E2D8-4B15-B7C9-CE67AFB34B00}"/>
          </ac:spMkLst>
        </pc:spChg>
        <pc:spChg chg="add mod">
          <ac:chgData name="" userId="4df855aef7cffa4d" providerId="LiveId" clId="{F06E878B-2BBC-4186-A1CE-F794BB3B011B}" dt="2024-02-28T02:00:19.337" v="2135" actId="1076"/>
          <ac:spMkLst>
            <pc:docMk/>
            <pc:sldMk cId="980143643" sldId="793"/>
            <ac:spMk id="8" creationId="{101CEEE6-CABB-454E-8289-69A807210E8C}"/>
          </ac:spMkLst>
        </pc:spChg>
        <pc:spChg chg="add mod">
          <ac:chgData name="" userId="4df855aef7cffa4d" providerId="LiveId" clId="{F06E878B-2BBC-4186-A1CE-F794BB3B011B}" dt="2024-02-28T02:01:54.664" v="2228" actId="1076"/>
          <ac:spMkLst>
            <pc:docMk/>
            <pc:sldMk cId="980143643" sldId="793"/>
            <ac:spMk id="9" creationId="{793E6226-73CF-44FC-B2ED-F6F02F0B0CC1}"/>
          </ac:spMkLst>
        </pc:spChg>
        <pc:spChg chg="add mod">
          <ac:chgData name="" userId="4df855aef7cffa4d" providerId="LiveId" clId="{F06E878B-2BBC-4186-A1CE-F794BB3B011B}" dt="2024-02-28T02:01:52.092" v="2226" actId="14100"/>
          <ac:spMkLst>
            <pc:docMk/>
            <pc:sldMk cId="980143643" sldId="793"/>
            <ac:spMk id="10" creationId="{CFDC146D-0B09-4A51-9175-23C63AA91696}"/>
          </ac:spMkLst>
        </pc:spChg>
        <pc:spChg chg="add mod">
          <ac:chgData name="" userId="4df855aef7cffa4d" providerId="LiveId" clId="{F06E878B-2BBC-4186-A1CE-F794BB3B011B}" dt="2024-02-28T02:03:23.627" v="2388" actId="20577"/>
          <ac:spMkLst>
            <pc:docMk/>
            <pc:sldMk cId="980143643" sldId="793"/>
            <ac:spMk id="11" creationId="{C91F7EBF-4E9C-4DA2-9250-B3AA990DE68A}"/>
          </ac:spMkLst>
        </pc:spChg>
        <pc:spChg chg="add mod">
          <ac:chgData name="" userId="4df855aef7cffa4d" providerId="LiveId" clId="{F06E878B-2BBC-4186-A1CE-F794BB3B011B}" dt="2024-02-28T02:02:53.865" v="2346" actId="20577"/>
          <ac:spMkLst>
            <pc:docMk/>
            <pc:sldMk cId="980143643" sldId="793"/>
            <ac:spMk id="12" creationId="{34FBF234-CA80-4B3D-AD72-1EA5F7C71510}"/>
          </ac:spMkLst>
        </pc:spChg>
        <pc:spChg chg="add mod">
          <ac:chgData name="" userId="4df855aef7cffa4d" providerId="LiveId" clId="{F06E878B-2BBC-4186-A1CE-F794BB3B011B}" dt="2024-02-28T02:03:48.339" v="2422" actId="207"/>
          <ac:spMkLst>
            <pc:docMk/>
            <pc:sldMk cId="980143643" sldId="793"/>
            <ac:spMk id="14" creationId="{AB593732-C2F7-4CB3-A265-6369F37B3A4E}"/>
          </ac:spMkLst>
        </pc:spChg>
        <pc:spChg chg="add mod">
          <ac:chgData name="" userId="4df855aef7cffa4d" providerId="LiveId" clId="{F06E878B-2BBC-4186-A1CE-F794BB3B011B}" dt="2024-02-28T02:04:43.230" v="2561" actId="14100"/>
          <ac:spMkLst>
            <pc:docMk/>
            <pc:sldMk cId="980143643" sldId="793"/>
            <ac:spMk id="15" creationId="{FA848B5E-010F-49F2-B79C-A3779D099B89}"/>
          </ac:spMkLst>
        </pc:spChg>
        <pc:spChg chg="mod">
          <ac:chgData name="" userId="4df855aef7cffa4d" providerId="LiveId" clId="{F06E878B-2BBC-4186-A1CE-F794BB3B011B}" dt="2024-02-28T01:55:57.779" v="1774" actId="14100"/>
          <ac:spMkLst>
            <pc:docMk/>
            <pc:sldMk cId="980143643" sldId="793"/>
            <ac:spMk id="19" creationId="{69C4F3A6-6B19-4DAE-9F33-37A55E7E708E}"/>
          </ac:spMkLst>
        </pc:spChg>
        <pc:spChg chg="mod">
          <ac:chgData name="" userId="4df855aef7cffa4d" providerId="LiveId" clId="{F06E878B-2BBC-4186-A1CE-F794BB3B011B}" dt="2024-02-28T01:59:45.698" v="2119" actId="207"/>
          <ac:spMkLst>
            <pc:docMk/>
            <pc:sldMk cId="980143643" sldId="793"/>
            <ac:spMk id="21" creationId="{50B37765-8C38-4D21-BEC8-D7576C1D1DC2}"/>
          </ac:spMkLst>
        </pc:spChg>
      </pc:sldChg>
      <pc:sldChg chg="addSp delSp modSp add modAnim">
        <pc:chgData name="" userId="4df855aef7cffa4d" providerId="LiveId" clId="{F06E878B-2BBC-4186-A1CE-F794BB3B011B}" dt="2024-02-28T02:08:18.459" v="2574"/>
        <pc:sldMkLst>
          <pc:docMk/>
          <pc:sldMk cId="895693531" sldId="794"/>
        </pc:sldMkLst>
        <pc:spChg chg="add mod">
          <ac:chgData name="" userId="4df855aef7cffa4d" providerId="LiveId" clId="{F06E878B-2BBC-4186-A1CE-F794BB3B011B}" dt="2024-02-28T01:22:53.999" v="873" actId="207"/>
          <ac:spMkLst>
            <pc:docMk/>
            <pc:sldMk cId="895693531" sldId="794"/>
            <ac:spMk id="2" creationId="{21245302-3A70-40DB-AB5C-467D1CF6C9B1}"/>
          </ac:spMkLst>
        </pc:spChg>
        <pc:spChg chg="add del">
          <ac:chgData name="" userId="4df855aef7cffa4d" providerId="LiveId" clId="{F06E878B-2BBC-4186-A1CE-F794BB3B011B}" dt="2024-02-28T01:11:47.120" v="451" actId="478"/>
          <ac:spMkLst>
            <pc:docMk/>
            <pc:sldMk cId="895693531" sldId="794"/>
            <ac:spMk id="3" creationId="{EBF8AE27-E348-46CC-BF10-4EFA6A3D4754}"/>
          </ac:spMkLst>
        </pc:spChg>
        <pc:spChg chg="add mod">
          <ac:chgData name="" userId="4df855aef7cffa4d" providerId="LiveId" clId="{F06E878B-2BBC-4186-A1CE-F794BB3B011B}" dt="2024-02-28T01:12:14.425" v="474" actId="1076"/>
          <ac:spMkLst>
            <pc:docMk/>
            <pc:sldMk cId="895693531" sldId="794"/>
            <ac:spMk id="4" creationId="{AA2AADDF-87FA-47AC-B63D-D6FA33BB0D27}"/>
          </ac:spMkLst>
        </pc:spChg>
        <pc:spChg chg="add mod">
          <ac:chgData name="" userId="4df855aef7cffa4d" providerId="LiveId" clId="{F06E878B-2BBC-4186-A1CE-F794BB3B011B}" dt="2024-02-28T01:16:38.411" v="639" actId="1076"/>
          <ac:spMkLst>
            <pc:docMk/>
            <pc:sldMk cId="895693531" sldId="794"/>
            <ac:spMk id="6" creationId="{664549EC-5F69-4579-A59D-9D6182A102CA}"/>
          </ac:spMkLst>
        </pc:spChg>
        <pc:spChg chg="add mod">
          <ac:chgData name="" userId="4df855aef7cffa4d" providerId="LiveId" clId="{F06E878B-2BBC-4186-A1CE-F794BB3B011B}" dt="2024-02-28T01:22:25.662" v="868" actId="947"/>
          <ac:spMkLst>
            <pc:docMk/>
            <pc:sldMk cId="895693531" sldId="794"/>
            <ac:spMk id="7" creationId="{A493260F-9224-47DD-B8B0-E25F621368C7}"/>
          </ac:spMkLst>
        </pc:spChg>
        <pc:spChg chg="add mod">
          <ac:chgData name="" userId="4df855aef7cffa4d" providerId="LiveId" clId="{F06E878B-2BBC-4186-A1CE-F794BB3B011B}" dt="2024-02-28T01:20:37.324" v="739" actId="1076"/>
          <ac:spMkLst>
            <pc:docMk/>
            <pc:sldMk cId="895693531" sldId="794"/>
            <ac:spMk id="9" creationId="{EFB08EEC-EF32-44D8-A5D3-B95C1442FE8C}"/>
          </ac:spMkLst>
        </pc:spChg>
        <pc:spChg chg="add mod">
          <ac:chgData name="" userId="4df855aef7cffa4d" providerId="LiveId" clId="{F06E878B-2BBC-4186-A1CE-F794BB3B011B}" dt="2024-02-28T01:22:44.736" v="871" actId="947"/>
          <ac:spMkLst>
            <pc:docMk/>
            <pc:sldMk cId="895693531" sldId="794"/>
            <ac:spMk id="10" creationId="{65E70022-03D5-4017-A3F4-9A411F2AF2C7}"/>
          </ac:spMkLst>
        </pc:spChg>
        <pc:spChg chg="add mod">
          <ac:chgData name="" userId="4df855aef7cffa4d" providerId="LiveId" clId="{F06E878B-2BBC-4186-A1CE-F794BB3B011B}" dt="2024-02-28T01:20:48.074" v="744" actId="571"/>
          <ac:spMkLst>
            <pc:docMk/>
            <pc:sldMk cId="895693531" sldId="794"/>
            <ac:spMk id="12" creationId="{F06AC560-1B9C-46F0-862A-FFBA4B7E0627}"/>
          </ac:spMkLst>
        </pc:spChg>
        <pc:spChg chg="add mod">
          <ac:chgData name="" userId="4df855aef7cffa4d" providerId="LiveId" clId="{F06E878B-2BBC-4186-A1CE-F794BB3B011B}" dt="2024-02-28T01:22:47.795" v="872" actId="207"/>
          <ac:spMkLst>
            <pc:docMk/>
            <pc:sldMk cId="895693531" sldId="794"/>
            <ac:spMk id="13" creationId="{1A3B8D9F-3728-4BA2-B88C-780718935824}"/>
          </ac:spMkLst>
        </pc:spChg>
        <pc:picChg chg="add mod">
          <ac:chgData name="" userId="4df855aef7cffa4d" providerId="LiveId" clId="{F06E878B-2BBC-4186-A1CE-F794BB3B011B}" dt="2024-02-28T01:16:56.815" v="646" actId="1076"/>
          <ac:picMkLst>
            <pc:docMk/>
            <pc:sldMk cId="895693531" sldId="794"/>
            <ac:picMk id="5" creationId="{09BE05EF-5B17-4BF8-A634-180AF21E2112}"/>
          </ac:picMkLst>
        </pc:picChg>
        <pc:picChg chg="add mod">
          <ac:chgData name="" userId="4df855aef7cffa4d" providerId="LiveId" clId="{F06E878B-2BBC-4186-A1CE-F794BB3B011B}" dt="2024-02-28T01:23:04.994" v="875" actId="1076"/>
          <ac:picMkLst>
            <pc:docMk/>
            <pc:sldMk cId="895693531" sldId="794"/>
            <ac:picMk id="8" creationId="{9978889F-EFCC-4C9C-A93D-D2195CB20AC8}"/>
          </ac:picMkLst>
        </pc:picChg>
        <pc:picChg chg="add mod">
          <ac:chgData name="" userId="4df855aef7cffa4d" providerId="LiveId" clId="{F06E878B-2BBC-4186-A1CE-F794BB3B011B}" dt="2024-02-28T01:20:39.419" v="743" actId="1036"/>
          <ac:picMkLst>
            <pc:docMk/>
            <pc:sldMk cId="895693531" sldId="794"/>
            <ac:picMk id="11" creationId="{A09F1F3A-288A-4770-9A5A-57D2DC803AB6}"/>
          </ac:picMkLst>
        </pc:picChg>
        <pc:picChg chg="add mod">
          <ac:chgData name="" userId="4df855aef7cffa4d" providerId="LiveId" clId="{F06E878B-2BBC-4186-A1CE-F794BB3B011B}" dt="2024-02-28T01:21:41.222" v="861" actId="1076"/>
          <ac:picMkLst>
            <pc:docMk/>
            <pc:sldMk cId="895693531" sldId="794"/>
            <ac:picMk id="14" creationId="{4ECD24DF-A1EB-4788-8D54-B6E4B6330367}"/>
          </ac:picMkLst>
        </pc:picChg>
      </pc:sldChg>
      <pc:sldChg chg="addSp modSp add modAnim">
        <pc:chgData name="" userId="4df855aef7cffa4d" providerId="LiveId" clId="{F06E878B-2BBC-4186-A1CE-F794BB3B011B}" dt="2024-02-28T02:08:22.232" v="2576"/>
        <pc:sldMkLst>
          <pc:docMk/>
          <pc:sldMk cId="2384523457" sldId="795"/>
        </pc:sldMkLst>
        <pc:spChg chg="add mod">
          <ac:chgData name="" userId="4df855aef7cffa4d" providerId="LiveId" clId="{F06E878B-2BBC-4186-A1CE-F794BB3B011B}" dt="2024-02-28T01:25:27.212" v="948" actId="1076"/>
          <ac:spMkLst>
            <pc:docMk/>
            <pc:sldMk cId="2384523457" sldId="795"/>
            <ac:spMk id="3" creationId="{DCEC6CC0-5734-4312-911A-3DCB8B61A7FC}"/>
          </ac:spMkLst>
        </pc:spChg>
        <pc:spChg chg="add mod">
          <ac:chgData name="" userId="4df855aef7cffa4d" providerId="LiveId" clId="{F06E878B-2BBC-4186-A1CE-F794BB3B011B}" dt="2024-02-28T01:32:38.993" v="1265" actId="20577"/>
          <ac:spMkLst>
            <pc:docMk/>
            <pc:sldMk cId="2384523457" sldId="795"/>
            <ac:spMk id="4" creationId="{35DB350A-2D22-4870-9B3C-8DE17B845ED8}"/>
          </ac:spMkLst>
        </pc:spChg>
        <pc:spChg chg="add mod">
          <ac:chgData name="" userId="4df855aef7cffa4d" providerId="LiveId" clId="{F06E878B-2BBC-4186-A1CE-F794BB3B011B}" dt="2024-02-28T01:29:31.653" v="1119" actId="1076"/>
          <ac:spMkLst>
            <pc:docMk/>
            <pc:sldMk cId="2384523457" sldId="795"/>
            <ac:spMk id="5" creationId="{46DD1B66-9353-4259-8C88-C79B1A3C28C0}"/>
          </ac:spMkLst>
        </pc:spChg>
        <pc:spChg chg="add mod">
          <ac:chgData name="" userId="4df855aef7cffa4d" providerId="LiveId" clId="{F06E878B-2BBC-4186-A1CE-F794BB3B011B}" dt="2024-02-28T01:28:28.577" v="1058" actId="1076"/>
          <ac:spMkLst>
            <pc:docMk/>
            <pc:sldMk cId="2384523457" sldId="795"/>
            <ac:spMk id="7" creationId="{E897EC12-87E6-469B-B0EB-3126359D34A1}"/>
          </ac:spMkLst>
        </pc:spChg>
        <pc:spChg chg="add mod">
          <ac:chgData name="" userId="4df855aef7cffa4d" providerId="LiveId" clId="{F06E878B-2BBC-4186-A1CE-F794BB3B011B}" dt="2024-02-28T01:28:52.927" v="1075" actId="1076"/>
          <ac:spMkLst>
            <pc:docMk/>
            <pc:sldMk cId="2384523457" sldId="795"/>
            <ac:spMk id="8" creationId="{67244368-2208-40C1-9EB5-31888AB39E79}"/>
          </ac:spMkLst>
        </pc:spChg>
        <pc:spChg chg="add mod">
          <ac:chgData name="" userId="4df855aef7cffa4d" providerId="LiveId" clId="{F06E878B-2BBC-4186-A1CE-F794BB3B011B}" dt="2024-02-28T01:28:41.679" v="1073" actId="1076"/>
          <ac:spMkLst>
            <pc:docMk/>
            <pc:sldMk cId="2384523457" sldId="795"/>
            <ac:spMk id="9" creationId="{7A9CFD2C-AEA8-4728-BBDD-2BEEB33A63F6}"/>
          </ac:spMkLst>
        </pc:spChg>
        <pc:spChg chg="add mod ord">
          <ac:chgData name="" userId="4df855aef7cffa4d" providerId="LiveId" clId="{F06E878B-2BBC-4186-A1CE-F794BB3B011B}" dt="2024-02-28T01:27:38.701" v="1047" actId="208"/>
          <ac:spMkLst>
            <pc:docMk/>
            <pc:sldMk cId="2384523457" sldId="795"/>
            <ac:spMk id="10" creationId="{41F8ECFD-3A0F-4567-92DA-CA4E24F9C69C}"/>
          </ac:spMkLst>
        </pc:spChg>
        <pc:spChg chg="add mod">
          <ac:chgData name="" userId="4df855aef7cffa4d" providerId="LiveId" clId="{F06E878B-2BBC-4186-A1CE-F794BB3B011B}" dt="2024-02-28T01:27:49.103" v="1050" actId="13822"/>
          <ac:spMkLst>
            <pc:docMk/>
            <pc:sldMk cId="2384523457" sldId="795"/>
            <ac:spMk id="11" creationId="{9E2C559D-42DA-4089-B993-34FAE220EF1C}"/>
          </ac:spMkLst>
        </pc:spChg>
        <pc:spChg chg="add mod ord">
          <ac:chgData name="" userId="4df855aef7cffa4d" providerId="LiveId" clId="{F06E878B-2BBC-4186-A1CE-F794BB3B011B}" dt="2024-02-28T01:29:38.472" v="1121" actId="14100"/>
          <ac:spMkLst>
            <pc:docMk/>
            <pc:sldMk cId="2384523457" sldId="795"/>
            <ac:spMk id="12" creationId="{73957E09-FBF6-41B9-AA8C-A80A82BCAE7D}"/>
          </ac:spMkLst>
        </pc:spChg>
        <pc:spChg chg="add mod">
          <ac:chgData name="" userId="4df855aef7cffa4d" providerId="LiveId" clId="{F06E878B-2BBC-4186-A1CE-F794BB3B011B}" dt="2024-02-28T01:29:35.005" v="1120" actId="14100"/>
          <ac:spMkLst>
            <pc:docMk/>
            <pc:sldMk cId="2384523457" sldId="795"/>
            <ac:spMk id="13" creationId="{4C1D569E-B19F-4778-A470-836D6B37C1B6}"/>
          </ac:spMkLst>
        </pc:spChg>
        <pc:spChg chg="add mod">
          <ac:chgData name="" userId="4df855aef7cffa4d" providerId="LiveId" clId="{F06E878B-2BBC-4186-A1CE-F794BB3B011B}" dt="2024-02-28T01:30:14.081" v="1128" actId="1037"/>
          <ac:spMkLst>
            <pc:docMk/>
            <pc:sldMk cId="2384523457" sldId="795"/>
            <ac:spMk id="14" creationId="{5C641F04-C44B-4102-A14B-90B35CCA359A}"/>
          </ac:spMkLst>
        </pc:spChg>
        <pc:spChg chg="add mod">
          <ac:chgData name="" userId="4df855aef7cffa4d" providerId="LiveId" clId="{F06E878B-2BBC-4186-A1CE-F794BB3B011B}" dt="2024-02-28T01:30:11.366" v="1125" actId="571"/>
          <ac:spMkLst>
            <pc:docMk/>
            <pc:sldMk cId="2384523457" sldId="795"/>
            <ac:spMk id="15" creationId="{58BE87E3-DF74-409E-B9BA-B824E25388AC}"/>
          </ac:spMkLst>
        </pc:spChg>
        <pc:spChg chg="add mod">
          <ac:chgData name="" userId="4df855aef7cffa4d" providerId="LiveId" clId="{F06E878B-2BBC-4186-A1CE-F794BB3B011B}" dt="2024-02-28T01:32:30.571" v="1257" actId="1076"/>
          <ac:spMkLst>
            <pc:docMk/>
            <pc:sldMk cId="2384523457" sldId="795"/>
            <ac:spMk id="17" creationId="{16878B05-E44B-4357-BA68-5E8704BA93DB}"/>
          </ac:spMkLst>
        </pc:spChg>
        <pc:spChg chg="add mod">
          <ac:chgData name="" userId="4df855aef7cffa4d" providerId="LiveId" clId="{F06E878B-2BBC-4186-A1CE-F794BB3B011B}" dt="2024-02-28T01:32:33.453" v="1262" actId="1035"/>
          <ac:spMkLst>
            <pc:docMk/>
            <pc:sldMk cId="2384523457" sldId="795"/>
            <ac:spMk id="18" creationId="{2B491620-A3D5-4855-B937-428BF842D4E4}"/>
          </ac:spMkLst>
        </pc:spChg>
        <pc:spChg chg="add mod">
          <ac:chgData name="" userId="4df855aef7cffa4d" providerId="LiveId" clId="{F06E878B-2BBC-4186-A1CE-F794BB3B011B}" dt="2024-02-28T01:32:16.088" v="1254" actId="14100"/>
          <ac:spMkLst>
            <pc:docMk/>
            <pc:sldMk cId="2384523457" sldId="795"/>
            <ac:spMk id="19" creationId="{90EE41AA-60D8-4A5E-9225-BB8BC199437C}"/>
          </ac:spMkLst>
        </pc:spChg>
        <pc:picChg chg="add mod">
          <ac:chgData name="" userId="4df855aef7cffa4d" providerId="LiveId" clId="{F06E878B-2BBC-4186-A1CE-F794BB3B011B}" dt="2024-02-28T01:25:27.212" v="948" actId="1076"/>
          <ac:picMkLst>
            <pc:docMk/>
            <pc:sldMk cId="2384523457" sldId="795"/>
            <ac:picMk id="2" creationId="{5D5D02C9-44DB-412B-A951-B74A979E6769}"/>
          </ac:picMkLst>
        </pc:picChg>
        <pc:picChg chg="add mod">
          <ac:chgData name="" userId="4df855aef7cffa4d" providerId="LiveId" clId="{F06E878B-2BBC-4186-A1CE-F794BB3B011B}" dt="2024-02-28T01:28:28.577" v="1058" actId="1076"/>
          <ac:picMkLst>
            <pc:docMk/>
            <pc:sldMk cId="2384523457" sldId="795"/>
            <ac:picMk id="6" creationId="{AB15205B-69A1-4FF3-9316-024B1C867AD0}"/>
          </ac:picMkLst>
        </pc:picChg>
        <pc:picChg chg="add mod">
          <ac:chgData name="" userId="4df855aef7cffa4d" providerId="LiveId" clId="{F06E878B-2BBC-4186-A1CE-F794BB3B011B}" dt="2024-02-28T01:30:59.615" v="1206" actId="1076"/>
          <ac:picMkLst>
            <pc:docMk/>
            <pc:sldMk cId="2384523457" sldId="795"/>
            <ac:picMk id="16" creationId="{78ABAE19-2460-4566-893C-CCEEA61CC449}"/>
          </ac:picMkLst>
        </pc:picChg>
      </pc:sldChg>
      <pc:sldChg chg="addSp modSp add">
        <pc:chgData name="" userId="4df855aef7cffa4d" providerId="LiveId" clId="{F06E878B-2BBC-4186-A1CE-F794BB3B011B}" dt="2024-02-28T01:36:26.249" v="1298" actId="13822"/>
        <pc:sldMkLst>
          <pc:docMk/>
          <pc:sldMk cId="2263469431" sldId="796"/>
        </pc:sldMkLst>
        <pc:spChg chg="add mod">
          <ac:chgData name="" userId="4df855aef7cffa4d" providerId="LiveId" clId="{F06E878B-2BBC-4186-A1CE-F794BB3B011B}" dt="2024-02-28T01:36:26.249" v="1298" actId="13822"/>
          <ac:spMkLst>
            <pc:docMk/>
            <pc:sldMk cId="2263469431" sldId="796"/>
            <ac:spMk id="3" creationId="{CF75C9EB-69CC-4776-AE62-6D4E32F81EC9}"/>
          </ac:spMkLst>
        </pc:spChg>
        <pc:picChg chg="add mod">
          <ac:chgData name="" userId="4df855aef7cffa4d" providerId="LiveId" clId="{F06E878B-2BBC-4186-A1CE-F794BB3B011B}" dt="2024-02-28T01:36:18.797" v="1296" actId="1076"/>
          <ac:picMkLst>
            <pc:docMk/>
            <pc:sldMk cId="2263469431" sldId="796"/>
            <ac:picMk id="2" creationId="{8BF168E3-623B-4DB8-8852-A2A14ADCF507}"/>
          </ac:picMkLst>
        </pc:picChg>
      </pc:sldChg>
      <pc:sldChg chg="addSp delSp modSp add delAnim modAnim">
        <pc:chgData name="" userId="4df855aef7cffa4d" providerId="LiveId" clId="{F06E878B-2BBC-4186-A1CE-F794BB3B011B}" dt="2024-02-28T02:08:27.650" v="2581"/>
        <pc:sldMkLst>
          <pc:docMk/>
          <pc:sldMk cId="4128051295" sldId="797"/>
        </pc:sldMkLst>
        <pc:spChg chg="add mod">
          <ac:chgData name="" userId="4df855aef7cffa4d" providerId="LiveId" clId="{F06E878B-2BBC-4186-A1CE-F794BB3B011B}" dt="2024-02-28T01:46:38.550" v="1606" actId="1076"/>
          <ac:spMkLst>
            <pc:docMk/>
            <pc:sldMk cId="4128051295" sldId="797"/>
            <ac:spMk id="2" creationId="{3D72CACF-3B4F-45A5-AF31-E814FDE5503D}"/>
          </ac:spMkLst>
        </pc:spChg>
        <pc:spChg chg="add del mod">
          <ac:chgData name="" userId="4df855aef7cffa4d" providerId="LiveId" clId="{F06E878B-2BBC-4186-A1CE-F794BB3B011B}" dt="2024-02-28T01:41:05.523" v="1411" actId="478"/>
          <ac:spMkLst>
            <pc:docMk/>
            <pc:sldMk cId="4128051295" sldId="797"/>
            <ac:spMk id="3" creationId="{549060EB-FBD4-4652-8A2C-F9F202126A47}"/>
          </ac:spMkLst>
        </pc:spChg>
        <pc:spChg chg="add mod">
          <ac:chgData name="" userId="4df855aef7cffa4d" providerId="LiveId" clId="{F06E878B-2BBC-4186-A1CE-F794BB3B011B}" dt="2024-02-28T01:46:38.550" v="1606" actId="1076"/>
          <ac:spMkLst>
            <pc:docMk/>
            <pc:sldMk cId="4128051295" sldId="797"/>
            <ac:spMk id="4" creationId="{682B66A4-A564-485C-B5A7-553FAAC0F7B2}"/>
          </ac:spMkLst>
        </pc:spChg>
        <pc:spChg chg="add mod">
          <ac:chgData name="" userId="4df855aef7cffa4d" providerId="LiveId" clId="{F06E878B-2BBC-4186-A1CE-F794BB3B011B}" dt="2024-02-28T01:46:38.550" v="1606" actId="1076"/>
          <ac:spMkLst>
            <pc:docMk/>
            <pc:sldMk cId="4128051295" sldId="797"/>
            <ac:spMk id="5" creationId="{111C308B-4AFD-41E9-B18C-BE410D781B75}"/>
          </ac:spMkLst>
        </pc:spChg>
        <pc:spChg chg="add mod">
          <ac:chgData name="" userId="4df855aef7cffa4d" providerId="LiveId" clId="{F06E878B-2BBC-4186-A1CE-F794BB3B011B}" dt="2024-02-28T01:46:38.550" v="1606" actId="1076"/>
          <ac:spMkLst>
            <pc:docMk/>
            <pc:sldMk cId="4128051295" sldId="797"/>
            <ac:spMk id="6" creationId="{DDAB11B8-910C-4511-B6C7-25B7044DE7AF}"/>
          </ac:spMkLst>
        </pc:spChg>
        <pc:spChg chg="add mod">
          <ac:chgData name="" userId="4df855aef7cffa4d" providerId="LiveId" clId="{F06E878B-2BBC-4186-A1CE-F794BB3B011B}" dt="2024-02-28T01:46:38.550" v="1606" actId="1076"/>
          <ac:spMkLst>
            <pc:docMk/>
            <pc:sldMk cId="4128051295" sldId="797"/>
            <ac:spMk id="7" creationId="{94D6F300-BD91-4B5A-9BB1-A822CC148E6A}"/>
          </ac:spMkLst>
        </pc:spChg>
        <pc:spChg chg="add mod">
          <ac:chgData name="" userId="4df855aef7cffa4d" providerId="LiveId" clId="{F06E878B-2BBC-4186-A1CE-F794BB3B011B}" dt="2024-02-28T01:46:38.550" v="1606" actId="1076"/>
          <ac:spMkLst>
            <pc:docMk/>
            <pc:sldMk cId="4128051295" sldId="797"/>
            <ac:spMk id="8" creationId="{A119C692-8415-4EA4-B025-7D907DF1A655}"/>
          </ac:spMkLst>
        </pc:spChg>
        <pc:spChg chg="add del mod">
          <ac:chgData name="" userId="4df855aef7cffa4d" providerId="LiveId" clId="{F06E878B-2BBC-4186-A1CE-F794BB3B011B}" dt="2024-02-28T01:42:25.706" v="1473" actId="478"/>
          <ac:spMkLst>
            <pc:docMk/>
            <pc:sldMk cId="4128051295" sldId="797"/>
            <ac:spMk id="9" creationId="{ED47E9E9-61D6-4EDC-AAA2-6A7BFA1E99FC}"/>
          </ac:spMkLst>
        </pc:spChg>
        <pc:spChg chg="add mod">
          <ac:chgData name="" userId="4df855aef7cffa4d" providerId="LiveId" clId="{F06E878B-2BBC-4186-A1CE-F794BB3B011B}" dt="2024-02-28T01:46:38.550" v="1606" actId="1076"/>
          <ac:spMkLst>
            <pc:docMk/>
            <pc:sldMk cId="4128051295" sldId="797"/>
            <ac:spMk id="10" creationId="{5AA1112C-553A-4862-B3D2-0EF1823B8719}"/>
          </ac:spMkLst>
        </pc:spChg>
        <pc:spChg chg="add mod">
          <ac:chgData name="" userId="4df855aef7cffa4d" providerId="LiveId" clId="{F06E878B-2BBC-4186-A1CE-F794BB3B011B}" dt="2024-02-28T01:46:38.550" v="1606" actId="1076"/>
          <ac:spMkLst>
            <pc:docMk/>
            <pc:sldMk cId="4128051295" sldId="797"/>
            <ac:spMk id="11" creationId="{7D703463-0519-4234-A04B-3E59B69ED261}"/>
          </ac:spMkLst>
        </pc:spChg>
        <pc:spChg chg="add mod">
          <ac:chgData name="" userId="4df855aef7cffa4d" providerId="LiveId" clId="{F06E878B-2BBC-4186-A1CE-F794BB3B011B}" dt="2024-02-28T01:46:38.550" v="1606" actId="1076"/>
          <ac:spMkLst>
            <pc:docMk/>
            <pc:sldMk cId="4128051295" sldId="797"/>
            <ac:spMk id="12" creationId="{CDA081A9-5213-444C-B573-193F557D6734}"/>
          </ac:spMkLst>
        </pc:spChg>
        <pc:spChg chg="add del mod">
          <ac:chgData name="" userId="4df855aef7cffa4d" providerId="LiveId" clId="{F06E878B-2BBC-4186-A1CE-F794BB3B011B}" dt="2024-02-28T01:45:03.983" v="1578" actId="478"/>
          <ac:spMkLst>
            <pc:docMk/>
            <pc:sldMk cId="4128051295" sldId="797"/>
            <ac:spMk id="13" creationId="{A69CE4E6-E748-49FD-8AE5-7E47DB9E9B9E}"/>
          </ac:spMkLst>
        </pc:spChg>
        <pc:spChg chg="add del mod">
          <ac:chgData name="" userId="4df855aef7cffa4d" providerId="LiveId" clId="{F06E878B-2BBC-4186-A1CE-F794BB3B011B}" dt="2024-02-28T01:44:26.568" v="1569" actId="478"/>
          <ac:spMkLst>
            <pc:docMk/>
            <pc:sldMk cId="4128051295" sldId="797"/>
            <ac:spMk id="14" creationId="{FA08D6F1-777F-44BD-A930-93404E02354E}"/>
          </ac:spMkLst>
        </pc:spChg>
        <pc:spChg chg="add del mod">
          <ac:chgData name="" userId="4df855aef7cffa4d" providerId="LiveId" clId="{F06E878B-2BBC-4186-A1CE-F794BB3B011B}" dt="2024-02-28T01:45:03.983" v="1578" actId="478"/>
          <ac:spMkLst>
            <pc:docMk/>
            <pc:sldMk cId="4128051295" sldId="797"/>
            <ac:spMk id="15" creationId="{8C42356F-4E71-4BFC-89C4-CED703CE9FE9}"/>
          </ac:spMkLst>
        </pc:spChg>
        <pc:spChg chg="add mod">
          <ac:chgData name="" userId="4df855aef7cffa4d" providerId="LiveId" clId="{F06E878B-2BBC-4186-A1CE-F794BB3B011B}" dt="2024-02-28T01:46:38.550" v="1606" actId="1076"/>
          <ac:spMkLst>
            <pc:docMk/>
            <pc:sldMk cId="4128051295" sldId="797"/>
            <ac:spMk id="16" creationId="{D0142E0F-BD7D-49B6-A51B-1FFF50DB49D4}"/>
          </ac:spMkLst>
        </pc:spChg>
        <pc:spChg chg="add mod">
          <ac:chgData name="" userId="4df855aef7cffa4d" providerId="LiveId" clId="{F06E878B-2BBC-4186-A1CE-F794BB3B011B}" dt="2024-02-28T01:46:53.721" v="1632" actId="404"/>
          <ac:spMkLst>
            <pc:docMk/>
            <pc:sldMk cId="4128051295" sldId="797"/>
            <ac:spMk id="17" creationId="{E48729FE-8570-40DE-A90C-E5F49C227AEC}"/>
          </ac:spMkLst>
        </pc:spChg>
        <pc:spChg chg="add mod">
          <ac:chgData name="" userId="4df855aef7cffa4d" providerId="LiveId" clId="{F06E878B-2BBC-4186-A1CE-F794BB3B011B}" dt="2024-02-28T01:47:19.413" v="1634" actId="571"/>
          <ac:spMkLst>
            <pc:docMk/>
            <pc:sldMk cId="4128051295" sldId="797"/>
            <ac:spMk id="18" creationId="{A0DB5F2F-51B1-4D55-AA0B-52005154FD01}"/>
          </ac:spMkLst>
        </pc:spChg>
        <pc:spChg chg="add del mod">
          <ac:chgData name="" userId="4df855aef7cffa4d" providerId="LiveId" clId="{F06E878B-2BBC-4186-A1CE-F794BB3B011B}" dt="2024-02-28T01:47:25.053" v="1636" actId="478"/>
          <ac:spMkLst>
            <pc:docMk/>
            <pc:sldMk cId="4128051295" sldId="797"/>
            <ac:spMk id="19" creationId="{F1A6AB59-B5E2-4C65-94BC-A776A7EF3B9C}"/>
          </ac:spMkLst>
        </pc:spChg>
        <pc:spChg chg="add mod">
          <ac:chgData name="" userId="4df855aef7cffa4d" providerId="LiveId" clId="{F06E878B-2BBC-4186-A1CE-F794BB3B011B}" dt="2024-02-28T01:47:47.334" v="1679" actId="1076"/>
          <ac:spMkLst>
            <pc:docMk/>
            <pc:sldMk cId="4128051295" sldId="797"/>
            <ac:spMk id="20" creationId="{48787237-93B8-4034-ACB8-A942683624A8}"/>
          </ac:spMkLst>
        </pc:spChg>
      </pc:sldChg>
      <pc:sldChg chg="addSp delSp modSp add">
        <pc:chgData name="" userId="4df855aef7cffa4d" providerId="LiveId" clId="{F06E878B-2BBC-4186-A1CE-F794BB3B011B}" dt="2024-02-28T01:54:26.018" v="1760" actId="1076"/>
        <pc:sldMkLst>
          <pc:docMk/>
          <pc:sldMk cId="2932646714" sldId="798"/>
        </pc:sldMkLst>
        <pc:spChg chg="add mod">
          <ac:chgData name="" userId="4df855aef7cffa4d" providerId="LiveId" clId="{F06E878B-2BBC-4186-A1CE-F794BB3B011B}" dt="2024-02-28T01:53:14.639" v="1694" actId="1076"/>
          <ac:spMkLst>
            <pc:docMk/>
            <pc:sldMk cId="2932646714" sldId="798"/>
            <ac:spMk id="3" creationId="{F1FC5379-59EA-46C6-99E9-2A4D6A0ED790}"/>
          </ac:spMkLst>
        </pc:spChg>
        <pc:spChg chg="add del mod">
          <ac:chgData name="" userId="4df855aef7cffa4d" providerId="LiveId" clId="{F06E878B-2BBC-4186-A1CE-F794BB3B011B}" dt="2024-02-28T01:53:07.267" v="1691" actId="478"/>
          <ac:spMkLst>
            <pc:docMk/>
            <pc:sldMk cId="2932646714" sldId="798"/>
            <ac:spMk id="4" creationId="{F5860F00-690D-425F-B91B-14ACDD508822}"/>
          </ac:spMkLst>
        </pc:spChg>
        <pc:spChg chg="add mod">
          <ac:chgData name="" userId="4df855aef7cffa4d" providerId="LiveId" clId="{F06E878B-2BBC-4186-A1CE-F794BB3B011B}" dt="2024-02-28T01:53:58.073" v="1730" actId="1076"/>
          <ac:spMkLst>
            <pc:docMk/>
            <pc:sldMk cId="2932646714" sldId="798"/>
            <ac:spMk id="5" creationId="{3D0F4EE2-0960-4CB8-909C-5B9F69C0C966}"/>
          </ac:spMkLst>
        </pc:spChg>
        <pc:spChg chg="add mod">
          <ac:chgData name="" userId="4df855aef7cffa4d" providerId="LiveId" clId="{F06E878B-2BBC-4186-A1CE-F794BB3B011B}" dt="2024-02-28T01:54:10.157" v="1746" actId="20577"/>
          <ac:spMkLst>
            <pc:docMk/>
            <pc:sldMk cId="2932646714" sldId="798"/>
            <ac:spMk id="6" creationId="{09045029-6665-49C4-AB6E-7D28992CA29F}"/>
          </ac:spMkLst>
        </pc:spChg>
        <pc:spChg chg="add mod">
          <ac:chgData name="" userId="4df855aef7cffa4d" providerId="LiveId" clId="{F06E878B-2BBC-4186-A1CE-F794BB3B011B}" dt="2024-02-28T01:54:26.018" v="1760" actId="1076"/>
          <ac:spMkLst>
            <pc:docMk/>
            <pc:sldMk cId="2932646714" sldId="798"/>
            <ac:spMk id="7" creationId="{84164207-EFCE-426A-BAC7-699615006358}"/>
          </ac:spMkLst>
        </pc:spChg>
        <pc:picChg chg="add mod">
          <ac:chgData name="" userId="4df855aef7cffa4d" providerId="LiveId" clId="{F06E878B-2BBC-4186-A1CE-F794BB3B011B}" dt="2024-02-28T01:53:14.639" v="1694" actId="1076"/>
          <ac:picMkLst>
            <pc:docMk/>
            <pc:sldMk cId="2932646714" sldId="798"/>
            <ac:picMk id="2" creationId="{9C2EFC75-60C4-4B07-8E98-EE351D603D91}"/>
          </ac:picMkLst>
        </pc:picChg>
      </pc:sldChg>
      <pc:sldChg chg="add del">
        <pc:chgData name="" userId="4df855aef7cffa4d" providerId="LiveId" clId="{F06E878B-2BBC-4186-A1CE-F794BB3B011B}" dt="2024-02-28T01:55:31.068" v="1762" actId="2696"/>
        <pc:sldMkLst>
          <pc:docMk/>
          <pc:sldMk cId="2666179806" sldId="7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2/28/2024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2/28/2024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2/28/2024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2/28/2024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2/28/2024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2/28/2024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2/28/2024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2/28/2024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2/28/2024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2/28/2024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2/28/2024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2/28/2024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4" y="1900773"/>
            <a:ext cx="1167765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イラン文明の特徴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5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（ゾロアスター教、マニ教、文化）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アケメネス朝、パルティア、ササン朝③</a:t>
            </a:r>
          </a:p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877156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イラン文化は東西文明の間で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どんな役割を果たしていたのか？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5781675" y="3309616"/>
            <a:ext cx="1028699" cy="500384"/>
          </a:xfrm>
          <a:prstGeom prst="wedgeRectCallout">
            <a:avLst>
              <a:gd name="adj1" fmla="val 66213"/>
              <a:gd name="adj2" fmla="val -2513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6991350" y="1323975"/>
            <a:ext cx="5200650" cy="2781300"/>
          </a:xfrm>
          <a:prstGeom prst="frame">
            <a:avLst>
              <a:gd name="adj1" fmla="val 31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06C207D-6C30-4BC6-9B58-058ABF511A90}"/>
              </a:ext>
            </a:extLst>
          </p:cNvPr>
          <p:cNvSpPr/>
          <p:nvPr/>
        </p:nvSpPr>
        <p:spPr>
          <a:xfrm>
            <a:off x="89653" y="4748989"/>
            <a:ext cx="9162230" cy="202160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3583081-A9F9-40A8-B028-2B16AA74624C}"/>
              </a:ext>
            </a:extLst>
          </p:cNvPr>
          <p:cNvSpPr/>
          <p:nvPr/>
        </p:nvSpPr>
        <p:spPr>
          <a:xfrm>
            <a:off x="98728" y="988893"/>
            <a:ext cx="9162230" cy="290262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6EC934A-F635-41E6-A692-2EA6C20ACA8D}"/>
              </a:ext>
            </a:extLst>
          </p:cNvPr>
          <p:cNvSpPr txBox="1"/>
          <p:nvPr/>
        </p:nvSpPr>
        <p:spPr>
          <a:xfrm>
            <a:off x="98728" y="135419"/>
            <a:ext cx="634017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ゾロアスター教</a:t>
            </a:r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拝火教</a:t>
            </a:r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AD69C605-499B-44E5-9738-ACAED84522A2}"/>
              </a:ext>
            </a:extLst>
          </p:cNvPr>
          <p:cNvSpPr/>
          <p:nvPr/>
        </p:nvSpPr>
        <p:spPr>
          <a:xfrm>
            <a:off x="6649742" y="224950"/>
            <a:ext cx="4593796" cy="618355"/>
          </a:xfrm>
          <a:prstGeom prst="wedgeRectCallout">
            <a:avLst>
              <a:gd name="adj1" fmla="val -58359"/>
              <a:gd name="adj2" fmla="val -2321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火を崇拝していた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72BEA4-E926-4B0D-99DF-DF2C602A1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103" y="-31052"/>
            <a:ext cx="990690" cy="1019945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1ABAF48-751D-4FE3-BED5-311EF8032447}"/>
              </a:ext>
            </a:extLst>
          </p:cNvPr>
          <p:cNvSpPr/>
          <p:nvPr/>
        </p:nvSpPr>
        <p:spPr>
          <a:xfrm>
            <a:off x="257879" y="2104941"/>
            <a:ext cx="3816165" cy="7694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善（光明）の神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748A4E1-55C2-45B6-B0B8-1828BFC37090}"/>
              </a:ext>
            </a:extLst>
          </p:cNvPr>
          <p:cNvSpPr/>
          <p:nvPr/>
        </p:nvSpPr>
        <p:spPr>
          <a:xfrm>
            <a:off x="98728" y="3049499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アフラ＝マズダ</a:t>
            </a:r>
            <a:endParaRPr lang="ja-JP" altLang="en-US" sz="4400" dirty="0">
              <a:solidFill>
                <a:srgbClr val="FF000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5E08D8E-E01B-4E99-8E1E-1965FA2641E0}"/>
              </a:ext>
            </a:extLst>
          </p:cNvPr>
          <p:cNvSpPr/>
          <p:nvPr/>
        </p:nvSpPr>
        <p:spPr>
          <a:xfrm>
            <a:off x="5065706" y="2104940"/>
            <a:ext cx="3989299" cy="76944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悪</a:t>
            </a:r>
            <a:r>
              <a:rPr kumimoji="1"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（暗黒）の神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004461B-0527-4773-8ED2-DE3A71A9FB80}"/>
              </a:ext>
            </a:extLst>
          </p:cNvPr>
          <p:cNvSpPr/>
          <p:nvPr/>
        </p:nvSpPr>
        <p:spPr>
          <a:xfrm>
            <a:off x="5557379" y="3044279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アーリマン</a:t>
            </a:r>
            <a:endParaRPr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96E8FD0-163E-453E-8E8D-F56BA559E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456" y="2104940"/>
            <a:ext cx="970250" cy="789768"/>
          </a:xfrm>
          <a:prstGeom prst="rect">
            <a:avLst/>
          </a:prstGeom>
        </p:spPr>
      </p:pic>
      <p:sp>
        <p:nvSpPr>
          <p:cNvPr id="16" name="吹き出し: 下矢印 15">
            <a:extLst>
              <a:ext uri="{FF2B5EF4-FFF2-40B4-BE49-F238E27FC236}">
                <a16:creationId xmlns:a16="http://schemas.microsoft.com/office/drawing/2014/main" id="{6DC9DE4D-3A1D-498F-9CD7-822F860AC4B1}"/>
              </a:ext>
            </a:extLst>
          </p:cNvPr>
          <p:cNvSpPr/>
          <p:nvPr/>
        </p:nvSpPr>
        <p:spPr>
          <a:xfrm>
            <a:off x="2590096" y="1084521"/>
            <a:ext cx="3980970" cy="1000092"/>
          </a:xfrm>
          <a:prstGeom prst="down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絶え間ない戦い</a:t>
            </a:r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BC74F0A9-FBF8-4E1A-B7AB-75E5235867C5}"/>
              </a:ext>
            </a:extLst>
          </p:cNvPr>
          <p:cNvSpPr/>
          <p:nvPr/>
        </p:nvSpPr>
        <p:spPr>
          <a:xfrm>
            <a:off x="1458894" y="3677527"/>
            <a:ext cx="1677711" cy="117887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22DA490-BE01-46B5-8ABF-653A1ABF1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885" y="3677527"/>
            <a:ext cx="981727" cy="1071462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2D9B9C2-62FD-4578-B551-A32E2A1C9800}"/>
              </a:ext>
            </a:extLst>
          </p:cNvPr>
          <p:cNvSpPr txBox="1"/>
          <p:nvPr/>
        </p:nvSpPr>
        <p:spPr>
          <a:xfrm>
            <a:off x="3167053" y="4076918"/>
            <a:ext cx="4578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最後は善の神が勝利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171CE98D-4529-4FC2-ACD7-8B5A955B3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79" y="5007564"/>
            <a:ext cx="1566193" cy="1566193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33C41CC-9D59-4A93-A37C-EA0497EB05D9}"/>
              </a:ext>
            </a:extLst>
          </p:cNvPr>
          <p:cNvSpPr txBox="1"/>
          <p:nvPr/>
        </p:nvSpPr>
        <p:spPr>
          <a:xfrm>
            <a:off x="1828637" y="4934391"/>
            <a:ext cx="7258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最後の審判</a:t>
            </a:r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で善人の魂が救済される</a:t>
            </a:r>
          </a:p>
        </p:txBody>
      </p:sp>
      <p:sp>
        <p:nvSpPr>
          <p:cNvPr id="24" name="吹き出し: 四角形 23">
            <a:extLst>
              <a:ext uri="{FF2B5EF4-FFF2-40B4-BE49-F238E27FC236}">
                <a16:creationId xmlns:a16="http://schemas.microsoft.com/office/drawing/2014/main" id="{18C30D1B-DA59-4DFE-A310-CFC908BFA9FA}"/>
              </a:ext>
            </a:extLst>
          </p:cNvPr>
          <p:cNvSpPr/>
          <p:nvPr/>
        </p:nvSpPr>
        <p:spPr>
          <a:xfrm>
            <a:off x="3414748" y="5791864"/>
            <a:ext cx="5362504" cy="707886"/>
          </a:xfrm>
          <a:prstGeom prst="wedgeRectCallout">
            <a:avLst>
              <a:gd name="adj1" fmla="val -34127"/>
              <a:gd name="adj2" fmla="val -8599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信者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はこれを信じて崇拝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CB03025A-6DDD-447C-B332-5478316C9C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55"/>
          <a:stretch/>
        </p:blipFill>
        <p:spPr>
          <a:xfrm>
            <a:off x="9260959" y="4748988"/>
            <a:ext cx="2931042" cy="20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6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245302-3A70-40DB-AB5C-467D1CF6C9B1}"/>
              </a:ext>
            </a:extLst>
          </p:cNvPr>
          <p:cNvSpPr txBox="1"/>
          <p:nvPr/>
        </p:nvSpPr>
        <p:spPr>
          <a:xfrm>
            <a:off x="121549" y="1216759"/>
            <a:ext cx="10521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アケメネス朝で</a:t>
            </a:r>
            <a:r>
              <a:rPr kumimoji="1" lang="ja-JP" altLang="en-US" sz="3600" u="heavy" dirty="0"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保護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→　イランで広く信仰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A2AADDF-87FA-47AC-B63D-D6FA33BB0D27}"/>
              </a:ext>
            </a:extLst>
          </p:cNvPr>
          <p:cNvSpPr txBox="1"/>
          <p:nvPr/>
        </p:nvSpPr>
        <p:spPr>
          <a:xfrm>
            <a:off x="121550" y="103521"/>
            <a:ext cx="533451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ゾロアスター教の変遷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9BE05EF-5B17-4BF8-A634-180AF21E2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217" y="1066306"/>
            <a:ext cx="1092899" cy="786961"/>
          </a:xfrm>
          <a:prstGeom prst="rect">
            <a:avLst/>
          </a:prstGeom>
        </p:spPr>
      </p:pic>
      <p:sp>
        <p:nvSpPr>
          <p:cNvPr id="6" name="矢印: 下 5">
            <a:extLst>
              <a:ext uri="{FF2B5EF4-FFF2-40B4-BE49-F238E27FC236}">
                <a16:creationId xmlns:a16="http://schemas.microsoft.com/office/drawing/2014/main" id="{664549EC-5F69-4579-A59D-9D6182A102CA}"/>
              </a:ext>
            </a:extLst>
          </p:cNvPr>
          <p:cNvSpPr/>
          <p:nvPr/>
        </p:nvSpPr>
        <p:spPr>
          <a:xfrm>
            <a:off x="1551884" y="1853267"/>
            <a:ext cx="1265274" cy="40535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93260F-9224-47DD-B8B0-E25F621368C7}"/>
              </a:ext>
            </a:extLst>
          </p:cNvPr>
          <p:cNvSpPr txBox="1"/>
          <p:nvPr/>
        </p:nvSpPr>
        <p:spPr>
          <a:xfrm>
            <a:off x="121549" y="2340782"/>
            <a:ext cx="9756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アレクサンドロス帝国で</a:t>
            </a:r>
            <a:r>
              <a:rPr kumimoji="1" lang="ja-JP" altLang="en-US" sz="3600" u="heavy" dirty="0">
                <a:uFill>
                  <a:solidFill>
                    <a:srgbClr val="00B0F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衰退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ギリシア人文化流入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978889F-EFCC-4C9C-A93D-D2195CB20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993214">
            <a:off x="6249862" y="2142360"/>
            <a:ext cx="950625" cy="912690"/>
          </a:xfrm>
          <a:prstGeom prst="rect">
            <a:avLst/>
          </a:prstGeom>
        </p:spPr>
      </p:pic>
      <p:sp>
        <p:nvSpPr>
          <p:cNvPr id="9" name="矢印: 下 8">
            <a:extLst>
              <a:ext uri="{FF2B5EF4-FFF2-40B4-BE49-F238E27FC236}">
                <a16:creationId xmlns:a16="http://schemas.microsoft.com/office/drawing/2014/main" id="{EFB08EEC-EF32-44D8-A5D3-B95C1442FE8C}"/>
              </a:ext>
            </a:extLst>
          </p:cNvPr>
          <p:cNvSpPr/>
          <p:nvPr/>
        </p:nvSpPr>
        <p:spPr>
          <a:xfrm>
            <a:off x="1551885" y="3167115"/>
            <a:ext cx="1265274" cy="40535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E70022-03D5-4017-A3F4-9A411F2AF2C7}"/>
              </a:ext>
            </a:extLst>
          </p:cNvPr>
          <p:cNvSpPr txBox="1"/>
          <p:nvPr/>
        </p:nvSpPr>
        <p:spPr>
          <a:xfrm>
            <a:off x="121549" y="3692958"/>
            <a:ext cx="12070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パルティアで徐々に</a:t>
            </a:r>
            <a:r>
              <a:rPr kumimoji="1" lang="ja-JP" altLang="en-US" sz="3600" u="heavy" dirty="0"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回復</a:t>
            </a:r>
            <a:endParaRPr kumimoji="1" lang="en-US" altLang="ja-JP" sz="3600" u="heavy" dirty="0">
              <a:uFill>
                <a:solidFill>
                  <a:srgbClr val="FFFF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ギリシア文化からイラン文化へ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09F1F3A-288A-4770-9A5A-57D2DC803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471" y="3460899"/>
            <a:ext cx="1092899" cy="786961"/>
          </a:xfrm>
          <a:prstGeom prst="rect">
            <a:avLst/>
          </a:prstGeom>
        </p:spPr>
      </p:pic>
      <p:sp>
        <p:nvSpPr>
          <p:cNvPr id="12" name="矢印: 下 11">
            <a:extLst>
              <a:ext uri="{FF2B5EF4-FFF2-40B4-BE49-F238E27FC236}">
                <a16:creationId xmlns:a16="http://schemas.microsoft.com/office/drawing/2014/main" id="{F06AC560-1B9C-46F0-862A-FFBA4B7E0627}"/>
              </a:ext>
            </a:extLst>
          </p:cNvPr>
          <p:cNvSpPr/>
          <p:nvPr/>
        </p:nvSpPr>
        <p:spPr>
          <a:xfrm>
            <a:off x="1551884" y="4690611"/>
            <a:ext cx="1265274" cy="40535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A3B8D9F-3728-4BA2-B88C-780718935824}"/>
              </a:ext>
            </a:extLst>
          </p:cNvPr>
          <p:cNvSpPr txBox="1"/>
          <p:nvPr/>
        </p:nvSpPr>
        <p:spPr>
          <a:xfrm>
            <a:off x="60774" y="5245513"/>
            <a:ext cx="1207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ササン朝で</a:t>
            </a:r>
            <a:r>
              <a:rPr lang="ja-JP" altLang="en-US" sz="36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国教化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→　ペルシア帝国の復興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ECD24DF-A1EB-4788-8D54-B6E4B6330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892" y="5138187"/>
            <a:ext cx="1092899" cy="78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93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3957E09-FBF6-41B9-AA8C-A80A82BCAE7D}"/>
              </a:ext>
            </a:extLst>
          </p:cNvPr>
          <p:cNvSpPr/>
          <p:nvPr/>
        </p:nvSpPr>
        <p:spPr>
          <a:xfrm>
            <a:off x="0" y="3646338"/>
            <a:ext cx="5730949" cy="321166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1F8ECFD-3A0F-4567-92DA-CA4E24F9C69C}"/>
              </a:ext>
            </a:extLst>
          </p:cNvPr>
          <p:cNvSpPr/>
          <p:nvPr/>
        </p:nvSpPr>
        <p:spPr>
          <a:xfrm>
            <a:off x="0" y="0"/>
            <a:ext cx="6400800" cy="27857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D5D02C9-44DB-412B-A951-B74A979E6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33" y="170120"/>
            <a:ext cx="1268542" cy="193301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EC6CC0-5734-4312-911A-3DCB8B61A7FC}"/>
              </a:ext>
            </a:extLst>
          </p:cNvPr>
          <p:cNvSpPr txBox="1"/>
          <p:nvPr/>
        </p:nvSpPr>
        <p:spPr>
          <a:xfrm>
            <a:off x="327113" y="1973631"/>
            <a:ext cx="203685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ササン朝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35DB350A-2D22-4870-9B3C-8DE17B845ED8}"/>
              </a:ext>
            </a:extLst>
          </p:cNvPr>
          <p:cNvSpPr/>
          <p:nvPr/>
        </p:nvSpPr>
        <p:spPr>
          <a:xfrm>
            <a:off x="1874875" y="308343"/>
            <a:ext cx="4221125" cy="1286685"/>
          </a:xfrm>
          <a:prstGeom prst="wedgeRectCallout">
            <a:avLst>
              <a:gd name="adj1" fmla="val -57105"/>
              <a:gd name="adj2" fmla="val -2344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ゾロアスター教を国教化するよ！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6DD1B66-9353-4259-8C88-C79B1A3C28C0}"/>
              </a:ext>
            </a:extLst>
          </p:cNvPr>
          <p:cNvSpPr txBox="1"/>
          <p:nvPr/>
        </p:nvSpPr>
        <p:spPr>
          <a:xfrm>
            <a:off x="1711251" y="2922327"/>
            <a:ext cx="715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教義が口頭伝承だったため・・・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B15205B-69A1-4FF3-9316-024B1C867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251" y="4959945"/>
            <a:ext cx="2017487" cy="143998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97EC12-87E6-469B-B0EB-3126359D34A1}"/>
              </a:ext>
            </a:extLst>
          </p:cNvPr>
          <p:cNvSpPr txBox="1"/>
          <p:nvPr/>
        </p:nvSpPr>
        <p:spPr>
          <a:xfrm>
            <a:off x="2191025" y="6103105"/>
            <a:ext cx="105793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信者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67244368-2208-40C1-9EB5-31888AB39E79}"/>
              </a:ext>
            </a:extLst>
          </p:cNvPr>
          <p:cNvSpPr/>
          <p:nvPr/>
        </p:nvSpPr>
        <p:spPr>
          <a:xfrm>
            <a:off x="3761227" y="4423472"/>
            <a:ext cx="1495650" cy="2183753"/>
          </a:xfrm>
          <a:prstGeom prst="wedgeRectCallout">
            <a:avLst>
              <a:gd name="adj1" fmla="val -74304"/>
              <a:gd name="adj2" fmla="val 17264"/>
            </a:avLst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［</a:t>
            </a:r>
            <a:r>
              <a:rPr lang="en-US" altLang="ja-JP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A</a:t>
            </a:r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］</a:t>
            </a:r>
            <a:endParaRPr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という</a:t>
            </a:r>
            <a:endParaRPr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意味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でしょ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7A9CFD2C-AEA8-4728-BBDD-2BEEB33A63F6}"/>
              </a:ext>
            </a:extLst>
          </p:cNvPr>
          <p:cNvSpPr/>
          <p:nvPr/>
        </p:nvSpPr>
        <p:spPr>
          <a:xfrm>
            <a:off x="183110" y="4423473"/>
            <a:ext cx="1495650" cy="2183753"/>
          </a:xfrm>
          <a:prstGeom prst="wedgeRectCallout">
            <a:avLst>
              <a:gd name="adj1" fmla="val 67876"/>
              <a:gd name="adj2" fmla="val 14343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［</a:t>
            </a:r>
            <a:r>
              <a:rPr lang="en-US" altLang="ja-JP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</a:t>
            </a:r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］</a:t>
            </a:r>
            <a:endParaRPr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という</a:t>
            </a:r>
            <a:endParaRPr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意味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だ</a:t>
            </a:r>
            <a:endParaRPr kumimoji="1" lang="ja-JP" altLang="en-US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9E2C559D-42DA-4089-B993-34FAE220EF1C}"/>
              </a:ext>
            </a:extLst>
          </p:cNvPr>
          <p:cNvSpPr/>
          <p:nvPr/>
        </p:nvSpPr>
        <p:spPr>
          <a:xfrm>
            <a:off x="511316" y="2886132"/>
            <a:ext cx="1199935" cy="68252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C1D569E-B19F-4778-A470-836D6B37C1B6}"/>
              </a:ext>
            </a:extLst>
          </p:cNvPr>
          <p:cNvSpPr txBox="1"/>
          <p:nvPr/>
        </p:nvSpPr>
        <p:spPr>
          <a:xfrm>
            <a:off x="0" y="3699462"/>
            <a:ext cx="5847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地域によって差があり混乱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5C641F04-C44B-4102-A14B-90B35CCA359A}"/>
              </a:ext>
            </a:extLst>
          </p:cNvPr>
          <p:cNvSpPr/>
          <p:nvPr/>
        </p:nvSpPr>
        <p:spPr>
          <a:xfrm>
            <a:off x="5780568" y="4752437"/>
            <a:ext cx="648586" cy="99946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8BE87E3-DF74-409E-B9BA-B824E25388AC}"/>
              </a:ext>
            </a:extLst>
          </p:cNvPr>
          <p:cNvSpPr/>
          <p:nvPr/>
        </p:nvSpPr>
        <p:spPr>
          <a:xfrm>
            <a:off x="6461051" y="3646339"/>
            <a:ext cx="5730949" cy="321166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8ABAE19-2460-4566-893C-CCEEA61C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694" y="3646338"/>
            <a:ext cx="1268542" cy="193301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6878B05-E44B-4357-BA68-5E8704BA93DB}"/>
              </a:ext>
            </a:extLst>
          </p:cNvPr>
          <p:cNvSpPr txBox="1"/>
          <p:nvPr/>
        </p:nvSpPr>
        <p:spPr>
          <a:xfrm>
            <a:off x="6653878" y="5095161"/>
            <a:ext cx="188147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ササン朝</a:t>
            </a: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2B491620-A3D5-4855-B937-428BF842D4E4}"/>
              </a:ext>
            </a:extLst>
          </p:cNvPr>
          <p:cNvSpPr/>
          <p:nvPr/>
        </p:nvSpPr>
        <p:spPr>
          <a:xfrm>
            <a:off x="8156133" y="3741486"/>
            <a:ext cx="3474350" cy="1286685"/>
          </a:xfrm>
          <a:prstGeom prst="wedgeRectCallout">
            <a:avLst>
              <a:gd name="adj1" fmla="val -57105"/>
              <a:gd name="adj2" fmla="val -2344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教義を成文化して統一しよう！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0EE41AA-60D8-4A5E-9225-BB8BC199437C}"/>
              </a:ext>
            </a:extLst>
          </p:cNvPr>
          <p:cNvSpPr txBox="1"/>
          <p:nvPr/>
        </p:nvSpPr>
        <p:spPr>
          <a:xfrm>
            <a:off x="6478773" y="5679936"/>
            <a:ext cx="571322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教典</a:t>
            </a:r>
            <a:r>
              <a:rPr kumimoji="1"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アヴェスター</a:t>
            </a:r>
            <a:r>
              <a:rPr kumimoji="1"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</a:p>
          <a:p>
            <a:pPr algn="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の編纂</a:t>
            </a:r>
          </a:p>
        </p:txBody>
      </p:sp>
    </p:spTree>
    <p:extLst>
      <p:ext uri="{BB962C8B-B14F-4D97-AF65-F5344CB8AC3E}">
        <p14:creationId xmlns:p14="http://schemas.microsoft.com/office/powerpoint/2010/main" val="2384523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BF168E3-623B-4DB8-8852-A2A14ADCF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5" y="602862"/>
            <a:ext cx="11387470" cy="5652276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CF75C9EB-69CC-4776-AE62-6D4E32F81EC9}"/>
              </a:ext>
            </a:extLst>
          </p:cNvPr>
          <p:cNvSpPr/>
          <p:nvPr/>
        </p:nvSpPr>
        <p:spPr>
          <a:xfrm>
            <a:off x="4167963" y="4263656"/>
            <a:ext cx="2243470" cy="669851"/>
          </a:xfrm>
          <a:prstGeom prst="wedgeRectCallout">
            <a:avLst>
              <a:gd name="adj1" fmla="val -17989"/>
              <a:gd name="adj2" fmla="val -10734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ササン朝</a:t>
            </a:r>
          </a:p>
        </p:txBody>
      </p:sp>
    </p:spTree>
    <p:extLst>
      <p:ext uri="{BB962C8B-B14F-4D97-AF65-F5344CB8AC3E}">
        <p14:creationId xmlns:p14="http://schemas.microsoft.com/office/powerpoint/2010/main" val="2263469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D72CACF-3B4F-45A5-AF31-E814FDE5503D}"/>
              </a:ext>
            </a:extLst>
          </p:cNvPr>
          <p:cNvSpPr/>
          <p:nvPr/>
        </p:nvSpPr>
        <p:spPr>
          <a:xfrm>
            <a:off x="2970028" y="1270590"/>
            <a:ext cx="6251944" cy="431681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ササン朝</a:t>
            </a:r>
            <a:endParaRPr kumimoji="1"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82B66A4-A564-485C-B5A7-553FAAC0F7B2}"/>
              </a:ext>
            </a:extLst>
          </p:cNvPr>
          <p:cNvSpPr/>
          <p:nvPr/>
        </p:nvSpPr>
        <p:spPr>
          <a:xfrm>
            <a:off x="3395330" y="2087603"/>
            <a:ext cx="5401340" cy="302134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マニ教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の誕生</a:t>
            </a:r>
            <a:endParaRPr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11C308B-4AFD-41E9-B18C-BE410D781B75}"/>
              </a:ext>
            </a:extLst>
          </p:cNvPr>
          <p:cNvSpPr txBox="1"/>
          <p:nvPr/>
        </p:nvSpPr>
        <p:spPr>
          <a:xfrm>
            <a:off x="3562955" y="2844224"/>
            <a:ext cx="1820664" cy="584775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ユダヤ教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AB11B8-910C-4511-B6C7-25B7044DE7AF}"/>
              </a:ext>
            </a:extLst>
          </p:cNvPr>
          <p:cNvSpPr txBox="1"/>
          <p:nvPr/>
        </p:nvSpPr>
        <p:spPr>
          <a:xfrm>
            <a:off x="3984189" y="3661237"/>
            <a:ext cx="226066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D6F300-BD91-4B5A-9BB1-A822CC148E6A}"/>
              </a:ext>
            </a:extLst>
          </p:cNvPr>
          <p:cNvSpPr txBox="1"/>
          <p:nvPr/>
        </p:nvSpPr>
        <p:spPr>
          <a:xfrm>
            <a:off x="5587671" y="2844224"/>
            <a:ext cx="309000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ゾロアスター教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119C692-8415-4EA4-B025-7D907DF1A655}"/>
              </a:ext>
            </a:extLst>
          </p:cNvPr>
          <p:cNvSpPr txBox="1"/>
          <p:nvPr/>
        </p:nvSpPr>
        <p:spPr>
          <a:xfrm>
            <a:off x="6585984" y="3661237"/>
            <a:ext cx="1093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仏教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AA1112C-553A-4862-B3D2-0EF1823B8719}"/>
              </a:ext>
            </a:extLst>
          </p:cNvPr>
          <p:cNvSpPr txBox="1"/>
          <p:nvPr/>
        </p:nvSpPr>
        <p:spPr>
          <a:xfrm>
            <a:off x="5783668" y="4417858"/>
            <a:ext cx="269800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ギリシア哲学</a:t>
            </a:r>
            <a:endParaRPr kumimoji="1" lang="ja-JP" altLang="en-US" sz="32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D703463-0519-4234-A04B-3E59B69ED261}"/>
              </a:ext>
            </a:extLst>
          </p:cNvPr>
          <p:cNvSpPr/>
          <p:nvPr/>
        </p:nvSpPr>
        <p:spPr>
          <a:xfrm>
            <a:off x="409616" y="2965639"/>
            <a:ext cx="1199445" cy="126526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西側文明</a:t>
            </a:r>
            <a:endParaRPr kumimoji="1"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DA081A9-5213-444C-B573-193F557D6734}"/>
              </a:ext>
            </a:extLst>
          </p:cNvPr>
          <p:cNvSpPr/>
          <p:nvPr/>
        </p:nvSpPr>
        <p:spPr>
          <a:xfrm>
            <a:off x="10609559" y="3028600"/>
            <a:ext cx="1199445" cy="126526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東側文明</a:t>
            </a:r>
            <a:endParaRPr kumimoji="1"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D0142E0F-BD7D-49B6-A51B-1FFF50DB49D4}"/>
              </a:ext>
            </a:extLst>
          </p:cNvPr>
          <p:cNvSpPr/>
          <p:nvPr/>
        </p:nvSpPr>
        <p:spPr>
          <a:xfrm>
            <a:off x="1704358" y="2844224"/>
            <a:ext cx="1537191" cy="150086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文化</a:t>
            </a:r>
          </a:p>
        </p:txBody>
      </p:sp>
      <p:sp>
        <p:nvSpPr>
          <p:cNvPr id="17" name="矢印: 左 16">
            <a:extLst>
              <a:ext uri="{FF2B5EF4-FFF2-40B4-BE49-F238E27FC236}">
                <a16:creationId xmlns:a16="http://schemas.microsoft.com/office/drawing/2014/main" id="{E48729FE-8570-40DE-A90C-E5F49C227AEC}"/>
              </a:ext>
            </a:extLst>
          </p:cNvPr>
          <p:cNvSpPr/>
          <p:nvPr/>
        </p:nvSpPr>
        <p:spPr>
          <a:xfrm>
            <a:off x="8950451" y="2936412"/>
            <a:ext cx="1505327" cy="1449647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文化</a:t>
            </a: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48787237-93B8-4034-ACB8-A942683624A8}"/>
              </a:ext>
            </a:extLst>
          </p:cNvPr>
          <p:cNvSpPr/>
          <p:nvPr/>
        </p:nvSpPr>
        <p:spPr>
          <a:xfrm>
            <a:off x="7591122" y="941199"/>
            <a:ext cx="3474350" cy="686857"/>
          </a:xfrm>
          <a:prstGeom prst="wedgeRectCallout">
            <a:avLst>
              <a:gd name="adj1" fmla="val -61083"/>
              <a:gd name="adj2" fmla="val 3693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多文化に寛容的</a:t>
            </a:r>
          </a:p>
        </p:txBody>
      </p:sp>
    </p:spTree>
    <p:extLst>
      <p:ext uri="{BB962C8B-B14F-4D97-AF65-F5344CB8AC3E}">
        <p14:creationId xmlns:p14="http://schemas.microsoft.com/office/powerpoint/2010/main" val="4128051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C2EFC75-60C4-4B07-8E98-EE351D60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137"/>
            <a:ext cx="12192000" cy="601986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1FC5379-59EA-46C6-99E9-2A4D6A0ED790}"/>
              </a:ext>
            </a:extLst>
          </p:cNvPr>
          <p:cNvSpPr/>
          <p:nvPr/>
        </p:nvSpPr>
        <p:spPr>
          <a:xfrm>
            <a:off x="1" y="838137"/>
            <a:ext cx="999460" cy="7398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kumimoji="1"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D0F4EE2-0960-4CB8-909C-5B9F69C0C966}"/>
              </a:ext>
            </a:extLst>
          </p:cNvPr>
          <p:cNvSpPr/>
          <p:nvPr/>
        </p:nvSpPr>
        <p:spPr>
          <a:xfrm>
            <a:off x="818707" y="98256"/>
            <a:ext cx="4391245" cy="73988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ササン朝の獅子狩</a:t>
            </a:r>
            <a:endParaRPr kumimoji="1"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045029-6665-49C4-AB6E-7D28992CA29F}"/>
              </a:ext>
            </a:extLst>
          </p:cNvPr>
          <p:cNvSpPr/>
          <p:nvPr/>
        </p:nvSpPr>
        <p:spPr>
          <a:xfrm>
            <a:off x="6982050" y="98256"/>
            <a:ext cx="4391245" cy="73988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法隆寺</a:t>
            </a:r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の獅子狩</a:t>
            </a:r>
            <a:endParaRPr kumimoji="1"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164207-EFCE-426A-BAC7-699615006358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2932646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11545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4" y="60661"/>
            <a:ext cx="1127988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イラン文明の特徴（ゾロアスター教、マニ教、文化）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C4F3A6-6B19-4DAE-9F33-37A55E7E708E}"/>
              </a:ext>
            </a:extLst>
          </p:cNvPr>
          <p:cNvSpPr txBox="1"/>
          <p:nvPr/>
        </p:nvSpPr>
        <p:spPr>
          <a:xfrm>
            <a:off x="340519" y="796491"/>
            <a:ext cx="3221388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ゾロアスター教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B37765-8C38-4D21-BEC8-D7576C1D1DC2}"/>
              </a:ext>
            </a:extLst>
          </p:cNvPr>
          <p:cNvSpPr/>
          <p:nvPr/>
        </p:nvSpPr>
        <p:spPr>
          <a:xfrm>
            <a:off x="310023" y="1408879"/>
            <a:ext cx="8855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・火を崇拝、別名「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拝火教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」、中国名「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祆教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CC31004-E2D8-4B15-B7C9-CE67AFB34B00}"/>
              </a:ext>
            </a:extLst>
          </p:cNvPr>
          <p:cNvSpPr/>
          <p:nvPr/>
        </p:nvSpPr>
        <p:spPr>
          <a:xfrm>
            <a:off x="310024" y="1930841"/>
            <a:ext cx="116366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アフラ＝マズダ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（善神）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VS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アーリマン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（悪神）の戦い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→　善神の勝利と「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最後の審判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」を信じて崇拝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01CEEE6-CABB-454E-8289-69A807210E8C}"/>
              </a:ext>
            </a:extLst>
          </p:cNvPr>
          <p:cNvSpPr/>
          <p:nvPr/>
        </p:nvSpPr>
        <p:spPr>
          <a:xfrm>
            <a:off x="7569486" y="1165181"/>
            <a:ext cx="755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err="1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てん</a:t>
            </a:r>
            <a:endParaRPr lang="en-US" altLang="ja-JP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93E6226-73CF-44FC-B2ED-F6F02F0B0CC1}"/>
              </a:ext>
            </a:extLst>
          </p:cNvPr>
          <p:cNvSpPr/>
          <p:nvPr/>
        </p:nvSpPr>
        <p:spPr>
          <a:xfrm>
            <a:off x="310022" y="2925115"/>
            <a:ext cx="8855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・教典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アヴェスター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（ササン朝時代）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FDC146D-0B09-4A51-9175-23C63AA91696}"/>
              </a:ext>
            </a:extLst>
          </p:cNvPr>
          <p:cNvSpPr txBox="1"/>
          <p:nvPr/>
        </p:nvSpPr>
        <p:spPr>
          <a:xfrm>
            <a:off x="340519" y="3509890"/>
            <a:ext cx="1488281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マニ教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91F7EBF-4E9C-4DA2-9250-B3AA990DE68A}"/>
              </a:ext>
            </a:extLst>
          </p:cNvPr>
          <p:cNvSpPr/>
          <p:nvPr/>
        </p:nvSpPr>
        <p:spPr>
          <a:xfrm>
            <a:off x="340519" y="4118031"/>
            <a:ext cx="8325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・ササン朝で誕生　→　世界各地で布教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4FBF234-CA80-4B3D-AD72-1EA5F7C71510}"/>
              </a:ext>
            </a:extLst>
          </p:cNvPr>
          <p:cNvSpPr/>
          <p:nvPr/>
        </p:nvSpPr>
        <p:spPr>
          <a:xfrm>
            <a:off x="340519" y="4615601"/>
            <a:ext cx="108983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・ユダヤ教、キリスト教、仏教、ゾロアスター教、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ギリシア哲学などを折衷した宗教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B593732-C2F7-4CB3-A265-6369F37B3A4E}"/>
              </a:ext>
            </a:extLst>
          </p:cNvPr>
          <p:cNvSpPr txBox="1"/>
          <p:nvPr/>
        </p:nvSpPr>
        <p:spPr>
          <a:xfrm>
            <a:off x="340519" y="5605614"/>
            <a:ext cx="3561630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イラン文明の波及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A848B5E-010F-49F2-B79C-A3779D099B89}"/>
              </a:ext>
            </a:extLst>
          </p:cNvPr>
          <p:cNvSpPr/>
          <p:nvPr/>
        </p:nvSpPr>
        <p:spPr>
          <a:xfrm>
            <a:off x="340518" y="6201476"/>
            <a:ext cx="10898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・建築、美術、工芸が発展　→　日本の天平文化にも影響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392</Words>
  <Application>Microsoft Office PowerPoint</Application>
  <PresentationFormat>ワイド画面</PresentationFormat>
  <Paragraphs>72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484</cp:revision>
  <dcterms:created xsi:type="dcterms:W3CDTF">2019-06-25T21:59:19Z</dcterms:created>
  <dcterms:modified xsi:type="dcterms:W3CDTF">2024-02-28T02:08:32Z</dcterms:modified>
</cp:coreProperties>
</file>