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40" r:id="rId1"/>
  </p:sldMasterIdLst>
  <p:notesMasterIdLst>
    <p:notesMasterId r:id="rId8"/>
  </p:notesMasterIdLst>
  <p:sldIdLst>
    <p:sldId id="421" r:id="rId2"/>
    <p:sldId id="386" r:id="rId3"/>
    <p:sldId id="390" r:id="rId4"/>
    <p:sldId id="507" r:id="rId5"/>
    <p:sldId id="423" r:id="rId6"/>
    <p:sldId id="420" r:id="rId7"/>
  </p:sldIdLst>
  <p:sldSz cx="12192000" cy="6858000"/>
  <p:notesSz cx="6858000" cy="9144000"/>
  <p:embeddedFontLst>
    <p:embeddedFont>
      <p:font typeface="UD Digi Kyokasho N-B" panose="02020700000000000000" pitchFamily="17" charset="-128"/>
      <p:bold r:id="rId9"/>
    </p:embeddedFont>
    <p:embeddedFont>
      <p:font typeface="UD デジタル 教科書体 N-B" panose="02020700000000000000" pitchFamily="17" charset="-128"/>
      <p:bold r:id="rId10"/>
    </p:embeddedFont>
    <p:embeddedFont>
      <p:font typeface="游ゴシック" panose="020B0400000000000000" pitchFamily="50" charset="-128"/>
      <p:regular r:id="rId11"/>
      <p:bold r:id="rId12"/>
    </p:embeddedFont>
    <p:embeddedFont>
      <p:font typeface="游ゴシック Light" panose="020B0300000000000000" pitchFamily="50" charset="-128"/>
      <p:regular r:id="rId13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91FE9"/>
    <a:srgbClr val="ED49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69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352" y="4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C1FCA2B5-D762-45BA-8189-67B6D1C9A7AC}"/>
    <pc:docChg chg="modSld">
      <pc:chgData name="" userId="4df855aef7cffa4d" providerId="LiveId" clId="{C1FCA2B5-D762-45BA-8189-67B6D1C9A7AC}" dt="2024-02-02T06:27:42.732" v="26" actId="1076"/>
      <pc:docMkLst>
        <pc:docMk/>
      </pc:docMkLst>
      <pc:sldChg chg="modSp">
        <pc:chgData name="" userId="4df855aef7cffa4d" providerId="LiveId" clId="{C1FCA2B5-D762-45BA-8189-67B6D1C9A7AC}" dt="2024-02-02T06:27:42.732" v="26" actId="1076"/>
        <pc:sldMkLst>
          <pc:docMk/>
          <pc:sldMk cId="849079194" sldId="421"/>
        </pc:sldMkLst>
        <pc:spChg chg="mod">
          <ac:chgData name="" userId="4df855aef7cffa4d" providerId="LiveId" clId="{C1FCA2B5-D762-45BA-8189-67B6D1C9A7AC}" dt="2024-02-02T06:27:42.732" v="26" actId="1076"/>
          <ac:spMkLst>
            <pc:docMk/>
            <pc:sldMk cId="849079194" sldId="421"/>
            <ac:spMk id="3" creationId="{69A88164-861B-44C5-80D9-C6730456F4BF}"/>
          </ac:spMkLst>
        </pc:spChg>
        <pc:spChg chg="mod">
          <ac:chgData name="" userId="4df855aef7cffa4d" providerId="LiveId" clId="{C1FCA2B5-D762-45BA-8189-67B6D1C9A7AC}" dt="2024-02-02T06:27:24.243" v="18" actId="1076"/>
          <ac:spMkLst>
            <pc:docMk/>
            <pc:sldMk cId="849079194" sldId="421"/>
            <ac:spMk id="4" creationId="{786C4F06-5C97-A9FD-97A2-6FD685FC7DE3}"/>
          </ac:spMkLst>
        </pc:spChg>
        <pc:spChg chg="mod">
          <ac:chgData name="" userId="4df855aef7cffa4d" providerId="LiveId" clId="{C1FCA2B5-D762-45BA-8189-67B6D1C9A7AC}" dt="2024-02-02T06:27:40.084" v="25" actId="1076"/>
          <ac:spMkLst>
            <pc:docMk/>
            <pc:sldMk cId="849079194" sldId="421"/>
            <ac:spMk id="15" creationId="{D331BBE2-F504-E13A-0227-C3B79A3F427F}"/>
          </ac:spMkLst>
        </pc:spChg>
      </pc:sldChg>
    </pc:docChg>
  </pc:docChgLst>
  <pc:docChgLst>
    <pc:chgData userId="4df855aef7cffa4d" providerId="LiveId" clId="{4E4A531B-FAA5-4194-94B9-3F99C6984E02}"/>
  </pc:docChgLst>
  <pc:docChgLst>
    <pc:chgData name="桑田 康一郎" userId="4df855aef7cffa4d" providerId="LiveId" clId="{1E98BF02-1E0B-AE4C-8486-1E7A109A7ED6}"/>
    <pc:docChg chg="undo custSel modSld">
      <pc:chgData name="桑田 康一郎" userId="4df855aef7cffa4d" providerId="LiveId" clId="{1E98BF02-1E0B-AE4C-8486-1E7A109A7ED6}" dt="2024-02-02T06:11:44.407" v="109" actId="1076"/>
      <pc:docMkLst>
        <pc:docMk/>
      </pc:docMkLst>
      <pc:sldChg chg="addSp modSp">
        <pc:chgData name="桑田 康一郎" userId="4df855aef7cffa4d" providerId="LiveId" clId="{1E98BF02-1E0B-AE4C-8486-1E7A109A7ED6}" dt="2024-02-02T06:11:44.407" v="109" actId="1076"/>
        <pc:sldMkLst>
          <pc:docMk/>
          <pc:sldMk cId="849079194" sldId="421"/>
        </pc:sldMkLst>
        <pc:spChg chg="mod">
          <ac:chgData name="桑田 康一郎" userId="4df855aef7cffa4d" providerId="LiveId" clId="{1E98BF02-1E0B-AE4C-8486-1E7A109A7ED6}" dt="2024-02-02T06:08:59.899" v="12" actId="22"/>
          <ac:spMkLst>
            <pc:docMk/>
            <pc:sldMk cId="849079194" sldId="421"/>
            <ac:spMk id="3" creationId="{69A88164-861B-44C5-80D9-C6730456F4BF}"/>
          </ac:spMkLst>
        </pc:spChg>
        <pc:spChg chg="add mod">
          <ac:chgData name="桑田 康一郎" userId="4df855aef7cffa4d" providerId="LiveId" clId="{1E98BF02-1E0B-AE4C-8486-1E7A109A7ED6}" dt="2024-02-02T06:11:44.407" v="109" actId="1076"/>
          <ac:spMkLst>
            <pc:docMk/>
            <pc:sldMk cId="849079194" sldId="421"/>
            <ac:spMk id="4" creationId="{786C4F06-5C97-A9FD-97A2-6FD685FC7DE3}"/>
          </ac:spMkLst>
        </pc:spChg>
      </pc:sldChg>
    </pc:docChg>
  </pc:docChgLst>
  <pc:docChgLst>
    <pc:chgData name="康一郎 桑田" userId="4df855aef7cffa4d" providerId="LiveId" clId="{1E98BF02-1E0B-AE4C-8486-1E7A109A7ED6}"/>
    <pc:docChg chg="addSld delSld modSld sldOrd">
      <pc:chgData name="康一郎 桑田" userId="4df855aef7cffa4d" providerId="LiveId" clId="{1E98BF02-1E0B-AE4C-8486-1E7A109A7ED6}" dt="2024-02-02T06:06:43.382" v="90" actId="2696"/>
      <pc:docMkLst>
        <pc:docMk/>
      </pc:docMkLst>
      <pc:sldChg chg="modSp add ord">
        <pc:chgData name="康一郎 桑田" userId="4df855aef7cffa4d" providerId="LiveId" clId="{1E98BF02-1E0B-AE4C-8486-1E7A109A7ED6}" dt="2024-02-02T06:06:27.192" v="89" actId="1076"/>
        <pc:sldMkLst>
          <pc:docMk/>
          <pc:sldMk cId="849079194" sldId="421"/>
        </pc:sldMkLst>
        <pc:spChg chg="mod">
          <ac:chgData name="康一郎 桑田" userId="4df855aef7cffa4d" providerId="LiveId" clId="{1E98BF02-1E0B-AE4C-8486-1E7A109A7ED6}" dt="2024-02-02T06:06:27.192" v="89" actId="1076"/>
          <ac:spMkLst>
            <pc:docMk/>
            <pc:sldMk cId="849079194" sldId="421"/>
            <ac:spMk id="3" creationId="{69A88164-861B-44C5-80D9-C6730456F4BF}"/>
          </ac:spMkLst>
        </pc:spChg>
        <pc:spChg chg="mod">
          <ac:chgData name="康一郎 桑田" userId="4df855aef7cffa4d" providerId="LiveId" clId="{1E98BF02-1E0B-AE4C-8486-1E7A109A7ED6}" dt="2024-02-02T06:06:13.597" v="87" actId="121"/>
          <ac:spMkLst>
            <pc:docMk/>
            <pc:sldMk cId="849079194" sldId="421"/>
            <ac:spMk id="15" creationId="{D331BBE2-F504-E13A-0227-C3B79A3F427F}"/>
          </ac:spMkLst>
        </pc:spChg>
      </pc:sldChg>
      <pc:sldChg chg="del">
        <pc:chgData name="康一郎 桑田" userId="4df855aef7cffa4d" providerId="LiveId" clId="{1E98BF02-1E0B-AE4C-8486-1E7A109A7ED6}" dt="2024-02-02T06:06:43.382" v="90" actId="2696"/>
        <pc:sldMkLst>
          <pc:docMk/>
          <pc:sldMk cId="1935751305" sldId="42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0" y="2268915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文明の誕生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331BBE2-F504-E13A-0227-C3B79A3F427F}"/>
              </a:ext>
            </a:extLst>
          </p:cNvPr>
          <p:cNvSpPr txBox="1"/>
          <p:nvPr/>
        </p:nvSpPr>
        <p:spPr>
          <a:xfrm>
            <a:off x="0" y="4728001"/>
            <a:ext cx="12195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文明の誕生にはどんな条件が必要なのか？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44840"/>
            <a:ext cx="6619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文明の誕生②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 8">
            <a:extLst>
              <a:ext uri="{FF2B5EF4-FFF2-40B4-BE49-F238E27FC236}">
                <a16:creationId xmlns:a16="http://schemas.microsoft.com/office/drawing/2014/main" id="{DD739E33-8EE5-8044-783C-84F0AAFA0981}"/>
              </a:ext>
            </a:extLst>
          </p:cNvPr>
          <p:cNvSpPr/>
          <p:nvPr/>
        </p:nvSpPr>
        <p:spPr>
          <a:xfrm>
            <a:off x="3415050" y="1859714"/>
            <a:ext cx="3199666" cy="4302640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四角形 1">
            <a:extLst>
              <a:ext uri="{FF2B5EF4-FFF2-40B4-BE49-F238E27FC236}">
                <a16:creationId xmlns:a16="http://schemas.microsoft.com/office/drawing/2014/main" id="{6D896E3C-7572-67F7-913B-80207D427384}"/>
              </a:ext>
            </a:extLst>
          </p:cNvPr>
          <p:cNvSpPr/>
          <p:nvPr/>
        </p:nvSpPr>
        <p:spPr>
          <a:xfrm>
            <a:off x="95661" y="1861681"/>
            <a:ext cx="3199666" cy="4302640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575FF1-7188-40A5-9A1F-79F15A1138BD}"/>
              </a:ext>
            </a:extLst>
          </p:cNvPr>
          <p:cNvSpPr txBox="1"/>
          <p:nvPr/>
        </p:nvSpPr>
        <p:spPr>
          <a:xfrm>
            <a:off x="0" y="0"/>
            <a:ext cx="276091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初期農法</a:t>
            </a:r>
            <a:endParaRPr kumimoji="1" lang="ja-JP" altLang="en-US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76C112-A4F2-4CE0-870E-2CF7000E8853}"/>
              </a:ext>
            </a:extLst>
          </p:cNvPr>
          <p:cNvSpPr txBox="1"/>
          <p:nvPr/>
        </p:nvSpPr>
        <p:spPr>
          <a:xfrm>
            <a:off x="471081" y="2022581"/>
            <a:ext cx="2432924" cy="7694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乾地農法</a:t>
            </a:r>
            <a:endParaRPr lang="ja-JP" altLang="en-US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84B25C-D9D7-4FEC-8CC7-F604397C6630}"/>
              </a:ext>
            </a:extLst>
          </p:cNvPr>
          <p:cNvSpPr txBox="1"/>
          <p:nvPr/>
        </p:nvSpPr>
        <p:spPr>
          <a:xfrm>
            <a:off x="3779817" y="2022581"/>
            <a:ext cx="2470132" cy="7694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略奪農法</a:t>
            </a:r>
            <a:endParaRPr lang="ja-JP" altLang="en-US" sz="4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C64F298-2BE8-4C6B-9BA1-851A61091D0D}"/>
              </a:ext>
            </a:extLst>
          </p:cNvPr>
          <p:cNvSpPr txBox="1"/>
          <p:nvPr/>
        </p:nvSpPr>
        <p:spPr>
          <a:xfrm>
            <a:off x="471081" y="2958184"/>
            <a:ext cx="2943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雨水依存</a:t>
            </a:r>
            <a:endParaRPr kumimoji="1" lang="ja-JP" altLang="en-US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50BA6C7-C812-46DB-A8A9-88CA92D76EEF}"/>
              </a:ext>
            </a:extLst>
          </p:cNvPr>
          <p:cNvSpPr txBox="1"/>
          <p:nvPr/>
        </p:nvSpPr>
        <p:spPr>
          <a:xfrm>
            <a:off x="3779816" y="2954889"/>
            <a:ext cx="2470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地力消費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81" y="3606882"/>
            <a:ext cx="2432925" cy="243741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645" y="3917782"/>
            <a:ext cx="2475139" cy="2016265"/>
          </a:xfrm>
          <a:prstGeom prst="rect">
            <a:avLst/>
          </a:prstGeom>
        </p:spPr>
      </p:pic>
      <p:sp>
        <p:nvSpPr>
          <p:cNvPr id="14" name="右中かっこ 13"/>
          <p:cNvSpPr/>
          <p:nvPr/>
        </p:nvSpPr>
        <p:spPr>
          <a:xfrm>
            <a:off x="6818375" y="2049195"/>
            <a:ext cx="629824" cy="393446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7651858" y="3573823"/>
            <a:ext cx="4251158" cy="8502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耕地移動が必要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7651858" y="500935"/>
            <a:ext cx="4251158" cy="8502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収穫量が少ない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2EF704DF-1D05-5FA2-80FA-59342A63A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634" y="1351167"/>
            <a:ext cx="2295200" cy="216453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17928C54-2075-B2CF-07C4-E62B0BDA4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319" y="4409392"/>
            <a:ext cx="2019829" cy="214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42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72D41B4-82E0-0194-2C1B-B974DDC302C4}"/>
              </a:ext>
            </a:extLst>
          </p:cNvPr>
          <p:cNvGrpSpPr/>
          <p:nvPr/>
        </p:nvGrpSpPr>
        <p:grpSpPr>
          <a:xfrm>
            <a:off x="2559906" y="1"/>
            <a:ext cx="6708448" cy="6857999"/>
            <a:chOff x="3488400" y="-1"/>
            <a:chExt cx="6708448" cy="6857999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98ED951C-DBE2-434E-AF69-4F968CDAEC2F}"/>
                </a:ext>
              </a:extLst>
            </p:cNvPr>
            <p:cNvSpPr/>
            <p:nvPr/>
          </p:nvSpPr>
          <p:spPr>
            <a:xfrm>
              <a:off x="8972347" y="-1"/>
              <a:ext cx="1224501" cy="6857999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5400" b="1" dirty="0">
                  <a:solidFill>
                    <a:schemeClr val="tx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川</a:t>
              </a:r>
            </a:p>
          </p:txBody>
        </p:sp>
        <p:pic>
          <p:nvPicPr>
            <p:cNvPr id="7" name="Picture 2" descr="田舎の村のイラスト | かわいいフリー素材集 いらすとや">
              <a:extLst>
                <a:ext uri="{FF2B5EF4-FFF2-40B4-BE49-F238E27FC236}">
                  <a16:creationId xmlns:a16="http://schemas.microsoft.com/office/drawing/2014/main" id="{3D04BBB0-55FC-46E8-BBA2-A0AA051961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6444" y="1167848"/>
              <a:ext cx="1570011" cy="1338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田舎の村のイラスト | かわいいフリー素材集 いらすとや">
              <a:extLst>
                <a:ext uri="{FF2B5EF4-FFF2-40B4-BE49-F238E27FC236}">
                  <a16:creationId xmlns:a16="http://schemas.microsoft.com/office/drawing/2014/main" id="{4FFFA4FC-69EF-42E3-B587-C73E6FC86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3138" y="1203556"/>
              <a:ext cx="1570011" cy="1338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吹き出し: 角を丸めた四角形 9">
              <a:extLst>
                <a:ext uri="{FF2B5EF4-FFF2-40B4-BE49-F238E27FC236}">
                  <a16:creationId xmlns:a16="http://schemas.microsoft.com/office/drawing/2014/main" id="{BE1FA816-37FD-4722-9F79-F4263B581DB7}"/>
                </a:ext>
              </a:extLst>
            </p:cNvPr>
            <p:cNvSpPr/>
            <p:nvPr/>
          </p:nvSpPr>
          <p:spPr>
            <a:xfrm>
              <a:off x="3488400" y="210588"/>
              <a:ext cx="3287413" cy="672788"/>
            </a:xfrm>
            <a:prstGeom prst="wedgeRoundRectCallout">
              <a:avLst>
                <a:gd name="adj1" fmla="val -15308"/>
                <a:gd name="adj2" fmla="val 113723"/>
                <a:gd name="adj3" fmla="val 1666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b="1" dirty="0">
                  <a:solidFill>
                    <a:schemeClr val="bg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水が足りね～</a:t>
              </a: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49B3F0C2-D2BE-43AD-BBB2-72EB42D64E3B}"/>
                </a:ext>
              </a:extLst>
            </p:cNvPr>
            <p:cNvSpPr/>
            <p:nvPr/>
          </p:nvSpPr>
          <p:spPr>
            <a:xfrm>
              <a:off x="3488400" y="3493339"/>
              <a:ext cx="5458347" cy="4677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吹き出し: 四角形 11">
              <a:extLst>
                <a:ext uri="{FF2B5EF4-FFF2-40B4-BE49-F238E27FC236}">
                  <a16:creationId xmlns:a16="http://schemas.microsoft.com/office/drawing/2014/main" id="{D37C69FE-5BFE-4087-94F9-8AF7B5904656}"/>
                </a:ext>
              </a:extLst>
            </p:cNvPr>
            <p:cNvSpPr/>
            <p:nvPr/>
          </p:nvSpPr>
          <p:spPr>
            <a:xfrm>
              <a:off x="3563439" y="4964604"/>
              <a:ext cx="2544924" cy="1436868"/>
            </a:xfrm>
            <a:prstGeom prst="wedgeRectCallout">
              <a:avLst>
                <a:gd name="adj1" fmla="val -23351"/>
                <a:gd name="adj2" fmla="val -11112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4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人工河川</a:t>
              </a:r>
              <a:endParaRPr kumimoji="1" lang="en-US" altLang="ja-JP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  <a:p>
              <a:pPr algn="ctr"/>
              <a:r>
                <a:rPr lang="en-US" altLang="ja-JP" sz="44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(</a:t>
              </a:r>
              <a:r>
                <a:rPr lang="ja-JP" altLang="en-US" sz="44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灌漑</a:t>
              </a:r>
              <a:r>
                <a:rPr lang="en-US" altLang="ja-JP" sz="44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)</a:t>
              </a:r>
              <a:endPara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pic>
          <p:nvPicPr>
            <p:cNvPr id="15" name="Picture 2" descr="田舎の村のイラスト | かわいいフリー素材集 いらすとや">
              <a:extLst>
                <a:ext uri="{FF2B5EF4-FFF2-40B4-BE49-F238E27FC236}">
                  <a16:creationId xmlns:a16="http://schemas.microsoft.com/office/drawing/2014/main" id="{12C94AD4-F1C1-452E-A3BB-EC2B422B7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108" y="1203556"/>
              <a:ext cx="1570011" cy="1338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B0244FD-D062-41FF-8B78-C37809D94238}"/>
                </a:ext>
              </a:extLst>
            </p:cNvPr>
            <p:cNvSpPr txBox="1"/>
            <p:nvPr/>
          </p:nvSpPr>
          <p:spPr>
            <a:xfrm>
              <a:off x="4998583" y="1040510"/>
              <a:ext cx="15700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4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拡大</a:t>
              </a: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7348027" y="965496"/>
              <a:ext cx="1265458" cy="6576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000" b="1" dirty="0"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集落</a:t>
              </a:r>
            </a:p>
          </p:txBody>
        </p: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4ACC8DA1-F8C8-936B-C50E-FB140F513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3822" y="2306349"/>
              <a:ext cx="1440113" cy="1146811"/>
            </a:xfrm>
            <a:prstGeom prst="rect">
              <a:avLst/>
            </a:prstGeom>
          </p:spPr>
        </p:pic>
        <p:sp>
          <p:nvSpPr>
            <p:cNvPr id="26" name="正方形/長方形 12">
              <a:extLst>
                <a:ext uri="{FF2B5EF4-FFF2-40B4-BE49-F238E27FC236}">
                  <a16:creationId xmlns:a16="http://schemas.microsoft.com/office/drawing/2014/main" id="{A8DD33BF-2FAB-0218-19D5-644F79801A05}"/>
                </a:ext>
              </a:extLst>
            </p:cNvPr>
            <p:cNvSpPr/>
            <p:nvPr/>
          </p:nvSpPr>
          <p:spPr>
            <a:xfrm>
              <a:off x="7421149" y="2546462"/>
              <a:ext cx="1265458" cy="657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4000" b="1" dirty="0">
                  <a:solidFill>
                    <a:schemeClr val="tx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畑</a:t>
              </a:r>
              <a:endParaRPr kumimoji="1"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CBEFE2E2-DFCA-90BC-8C43-9080E0764F63}"/>
                </a:ext>
              </a:extLst>
            </p:cNvPr>
            <p:cNvGrpSpPr/>
            <p:nvPr/>
          </p:nvGrpSpPr>
          <p:grpSpPr>
            <a:xfrm>
              <a:off x="7272943" y="4353456"/>
              <a:ext cx="1570011" cy="2423250"/>
              <a:chOff x="10061714" y="1643495"/>
              <a:chExt cx="1570011" cy="2423250"/>
            </a:xfrm>
          </p:grpSpPr>
          <p:pic>
            <p:nvPicPr>
              <p:cNvPr id="8" name="Picture 2" descr="田舎の村のイラスト | かわいいフリー素材集 いらすとや">
                <a:extLst>
                  <a:ext uri="{FF2B5EF4-FFF2-40B4-BE49-F238E27FC236}">
                    <a16:creationId xmlns:a16="http://schemas.microsoft.com/office/drawing/2014/main" id="{5049DF28-2764-4434-A00A-127A801AE5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1714" y="1643495"/>
                <a:ext cx="1570011" cy="13384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746C649A-1558-D498-9D74-75020EE44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06456" y="2919934"/>
                <a:ext cx="1440113" cy="1146811"/>
              </a:xfrm>
              <a:prstGeom prst="rect">
                <a:avLst/>
              </a:prstGeom>
            </p:spPr>
          </p:pic>
          <p:sp>
            <p:nvSpPr>
              <p:cNvPr id="32" name="正方形/長方形 12">
                <a:extLst>
                  <a:ext uri="{FF2B5EF4-FFF2-40B4-BE49-F238E27FC236}">
                    <a16:creationId xmlns:a16="http://schemas.microsoft.com/office/drawing/2014/main" id="{68848180-01D9-39AD-E474-445FAF33B7A4}"/>
                  </a:ext>
                </a:extLst>
              </p:cNvPr>
              <p:cNvSpPr/>
              <p:nvPr/>
            </p:nvSpPr>
            <p:spPr>
              <a:xfrm>
                <a:off x="10211352" y="3175594"/>
                <a:ext cx="1265458" cy="6576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4000" b="1" dirty="0">
                    <a:solidFill>
                      <a:schemeClr val="tx1"/>
                    </a:solidFill>
                    <a:latin typeface="UD デジタル 教科書体 N-B" panose="02020700000000000000" pitchFamily="17" charset="-128"/>
                    <a:ea typeface="UD デジタル 教科書体 N-B" panose="02020700000000000000" pitchFamily="17" charset="-128"/>
                  </a:rPr>
                  <a:t>畑</a:t>
                </a:r>
                <a:endParaRPr kumimoji="1" lang="ja-JP" altLang="en-US" sz="4000" b="1" dirty="0">
                  <a:solidFill>
                    <a:schemeClr val="tx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endParaRPr>
              </a:p>
            </p:txBody>
          </p:sp>
        </p:grp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C58468C0-3CAB-1DF0-D01A-152D66BDC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0607" y="2309240"/>
              <a:ext cx="1440113" cy="1146811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C4BA6699-4FE5-4E2B-E22A-5B741DAFF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7392" y="2312131"/>
              <a:ext cx="1440113" cy="1146811"/>
            </a:xfrm>
            <a:prstGeom prst="rect">
              <a:avLst/>
            </a:prstGeom>
          </p:spPr>
        </p:pic>
        <p:sp>
          <p:nvSpPr>
            <p:cNvPr id="38" name="正方形/長方形 12">
              <a:extLst>
                <a:ext uri="{FF2B5EF4-FFF2-40B4-BE49-F238E27FC236}">
                  <a16:creationId xmlns:a16="http://schemas.microsoft.com/office/drawing/2014/main" id="{7DB105A8-31D8-7CCA-AB62-F40D86B54AA3}"/>
                </a:ext>
              </a:extLst>
            </p:cNvPr>
            <p:cNvSpPr/>
            <p:nvPr/>
          </p:nvSpPr>
          <p:spPr>
            <a:xfrm>
              <a:off x="5775414" y="2586810"/>
              <a:ext cx="1265458" cy="657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4000" b="1" dirty="0">
                  <a:solidFill>
                    <a:schemeClr val="tx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畑</a:t>
              </a:r>
              <a:endParaRPr kumimoji="1"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sp>
          <p:nvSpPr>
            <p:cNvPr id="40" name="正方形/長方形 12">
              <a:extLst>
                <a:ext uri="{FF2B5EF4-FFF2-40B4-BE49-F238E27FC236}">
                  <a16:creationId xmlns:a16="http://schemas.microsoft.com/office/drawing/2014/main" id="{3A1A2E76-46C7-F4AE-7C4E-15FE9047EAE3}"/>
                </a:ext>
              </a:extLst>
            </p:cNvPr>
            <p:cNvSpPr/>
            <p:nvPr/>
          </p:nvSpPr>
          <p:spPr>
            <a:xfrm>
              <a:off x="4129679" y="2627158"/>
              <a:ext cx="1265458" cy="657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4000" b="1" dirty="0">
                  <a:solidFill>
                    <a:schemeClr val="tx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畑</a:t>
              </a:r>
              <a:endParaRPr kumimoji="1" lang="ja-JP" altLang="en-US" sz="40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F0E3927D-120D-BF42-C292-BA76B2592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9632" y="3442286"/>
              <a:ext cx="1382175" cy="1436868"/>
            </a:xfrm>
            <a:prstGeom prst="rect">
              <a:avLst/>
            </a:prstGeom>
          </p:spPr>
        </p:pic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F6CE8523-884F-83AD-22DC-7922865FB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2588" y="3428999"/>
              <a:ext cx="1382175" cy="1436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528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四角形 28">
            <a:extLst>
              <a:ext uri="{FF2B5EF4-FFF2-40B4-BE49-F238E27FC236}">
                <a16:creationId xmlns:a16="http://schemas.microsoft.com/office/drawing/2014/main" id="{080BA258-3BC4-90FC-4275-6E36966A83ED}"/>
              </a:ext>
            </a:extLst>
          </p:cNvPr>
          <p:cNvSpPr/>
          <p:nvPr/>
        </p:nvSpPr>
        <p:spPr>
          <a:xfrm>
            <a:off x="145094" y="3488104"/>
            <a:ext cx="5320758" cy="3129836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四角形 19">
            <a:extLst>
              <a:ext uri="{FF2B5EF4-FFF2-40B4-BE49-F238E27FC236}">
                <a16:creationId xmlns:a16="http://schemas.microsoft.com/office/drawing/2014/main" id="{813202D9-B77C-84EB-8CC3-B075B68E0D97}"/>
              </a:ext>
            </a:extLst>
          </p:cNvPr>
          <p:cNvSpPr/>
          <p:nvPr/>
        </p:nvSpPr>
        <p:spPr>
          <a:xfrm>
            <a:off x="6390904" y="145074"/>
            <a:ext cx="5039096" cy="2553676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005D257-D432-37DE-7B2C-A0A8CC6FB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4" y="184017"/>
            <a:ext cx="4711537" cy="247210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BE75A10-E899-7BA7-C315-02A95796A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647" y="1016001"/>
            <a:ext cx="1550458" cy="1550458"/>
          </a:xfrm>
          <a:prstGeom prst="rect">
            <a:avLst/>
          </a:prstGeom>
        </p:spPr>
      </p:pic>
      <p:sp>
        <p:nvSpPr>
          <p:cNvPr id="10" name="四角形吹き出し 14">
            <a:extLst>
              <a:ext uri="{FF2B5EF4-FFF2-40B4-BE49-F238E27FC236}">
                <a16:creationId xmlns:a16="http://schemas.microsoft.com/office/drawing/2014/main" id="{58BDE97B-AD83-62A5-EEBF-8211E9B92160}"/>
              </a:ext>
            </a:extLst>
          </p:cNvPr>
          <p:cNvSpPr/>
          <p:nvPr/>
        </p:nvSpPr>
        <p:spPr>
          <a:xfrm>
            <a:off x="441550" y="290453"/>
            <a:ext cx="1681918" cy="1179453"/>
          </a:xfrm>
          <a:prstGeom prst="wedgeRectCallout">
            <a:avLst>
              <a:gd name="adj1" fmla="val 67803"/>
              <a:gd name="adj2" fmla="val 30519"/>
            </a:avLst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灌漑</a:t>
            </a: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完了！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E85AFB29-0B4C-4E22-2D34-C912AF922864}"/>
              </a:ext>
            </a:extLst>
          </p:cNvPr>
          <p:cNvSpPr/>
          <p:nvPr/>
        </p:nvSpPr>
        <p:spPr>
          <a:xfrm>
            <a:off x="5014404" y="777572"/>
            <a:ext cx="1242991" cy="128499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E0CB9668-E818-8A26-0B6A-994FB6179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963" y="273680"/>
            <a:ext cx="2292779" cy="229277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5407A93-3429-0E66-81DE-FDC3211ED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812" y="273681"/>
            <a:ext cx="2292778" cy="2292778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0FF748D-093E-CC50-1E02-9805E5DAA94B}"/>
              </a:ext>
            </a:extLst>
          </p:cNvPr>
          <p:cNvSpPr txBox="1"/>
          <p:nvPr/>
        </p:nvSpPr>
        <p:spPr>
          <a:xfrm>
            <a:off x="6390905" y="141389"/>
            <a:ext cx="2525554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侵食、災害</a:t>
            </a: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5921D663-701B-DEEA-8EE8-2C0C02E80688}"/>
              </a:ext>
            </a:extLst>
          </p:cNvPr>
          <p:cNvSpPr/>
          <p:nvPr/>
        </p:nvSpPr>
        <p:spPr>
          <a:xfrm rot="5400000">
            <a:off x="8499583" y="2595727"/>
            <a:ext cx="821737" cy="128499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0" name="矢印: 右 59">
            <a:extLst>
              <a:ext uri="{FF2B5EF4-FFF2-40B4-BE49-F238E27FC236}">
                <a16:creationId xmlns:a16="http://schemas.microsoft.com/office/drawing/2014/main" id="{E909AD95-2D6B-7A22-7DF8-D111DAAE8415}"/>
              </a:ext>
            </a:extLst>
          </p:cNvPr>
          <p:cNvSpPr/>
          <p:nvPr/>
        </p:nvSpPr>
        <p:spPr>
          <a:xfrm rot="16200000">
            <a:off x="2164134" y="2479282"/>
            <a:ext cx="711747" cy="111299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1306FF6-B67E-49F8-BF56-F16D5392F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99" y="4321574"/>
            <a:ext cx="2485517" cy="2296366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B7B801A6-F5E4-8F5C-B954-2CDD24BEE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9439" y="5335392"/>
            <a:ext cx="990415" cy="101321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4F257DC6-EBE7-43D0-A803-35F4C4F88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094" y="4783692"/>
            <a:ext cx="990415" cy="10132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9DC4283-CDD0-4166-99DA-D336E01F4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511" y="5248300"/>
            <a:ext cx="900385" cy="79383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718A27ED-00E6-43CD-A5A3-E660AF9D6B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6030" y="5593606"/>
            <a:ext cx="900385" cy="79383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C357A7-C9C1-435C-8311-073202EA8B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576861" y="4544667"/>
            <a:ext cx="1653610" cy="1803938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588F734-D59E-4B70-B2C9-EACAD89267F3}"/>
              </a:ext>
            </a:extLst>
          </p:cNvPr>
          <p:cNvSpPr txBox="1"/>
          <p:nvPr/>
        </p:nvSpPr>
        <p:spPr>
          <a:xfrm>
            <a:off x="3819140" y="5875101"/>
            <a:ext cx="1592909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指導者</a:t>
            </a:r>
          </a:p>
        </p:txBody>
      </p:sp>
      <p:sp>
        <p:nvSpPr>
          <p:cNvPr id="28" name="四角形吹き出し 14">
            <a:extLst>
              <a:ext uri="{FF2B5EF4-FFF2-40B4-BE49-F238E27FC236}">
                <a16:creationId xmlns:a16="http://schemas.microsoft.com/office/drawing/2014/main" id="{5B3E8CC4-5297-497F-B7C7-FF3963ED348F}"/>
              </a:ext>
            </a:extLst>
          </p:cNvPr>
          <p:cNvSpPr/>
          <p:nvPr/>
        </p:nvSpPr>
        <p:spPr>
          <a:xfrm>
            <a:off x="1042899" y="3682537"/>
            <a:ext cx="3071302" cy="1185590"/>
          </a:xfrm>
          <a:prstGeom prst="wedgeRectCallout">
            <a:avLst>
              <a:gd name="adj1" fmla="val 46843"/>
              <a:gd name="adj2" fmla="val 65154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食糧の配分と復旧作業だ！</a:t>
            </a:r>
          </a:p>
        </p:txBody>
      </p:sp>
      <p:sp>
        <p:nvSpPr>
          <p:cNvPr id="30" name="四角形 28">
            <a:extLst>
              <a:ext uri="{FF2B5EF4-FFF2-40B4-BE49-F238E27FC236}">
                <a16:creationId xmlns:a16="http://schemas.microsoft.com/office/drawing/2014/main" id="{FB3A088D-F19A-4470-84A9-EB85B3745E9A}"/>
              </a:ext>
            </a:extLst>
          </p:cNvPr>
          <p:cNvSpPr/>
          <p:nvPr/>
        </p:nvSpPr>
        <p:spPr>
          <a:xfrm>
            <a:off x="6702556" y="3777699"/>
            <a:ext cx="5320758" cy="3034673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F9A0A671-DDF0-48B0-A160-DB97CF666B6D}"/>
              </a:ext>
            </a:extLst>
          </p:cNvPr>
          <p:cNvSpPr/>
          <p:nvPr/>
        </p:nvSpPr>
        <p:spPr>
          <a:xfrm rot="10800000">
            <a:off x="5613118" y="4692894"/>
            <a:ext cx="821737" cy="128499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EAE1131-1BF7-46C6-A0F1-D4987330A0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2392" y="4621909"/>
            <a:ext cx="3140308" cy="1647718"/>
          </a:xfrm>
          <a:prstGeom prst="rect">
            <a:avLst/>
          </a:prstGeom>
        </p:spPr>
      </p:pic>
      <p:pic>
        <p:nvPicPr>
          <p:cNvPr id="1026" name="Picture 2" descr="自然災害の被害にあった米農家のイラスト | かわいいフリー素材集 ...">
            <a:extLst>
              <a:ext uri="{FF2B5EF4-FFF2-40B4-BE49-F238E27FC236}">
                <a16:creationId xmlns:a16="http://schemas.microsoft.com/office/drawing/2014/main" id="{CF581427-7377-405F-AA62-F041DA643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1" y="4825014"/>
            <a:ext cx="1696794" cy="179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四角形吹き出し 14">
            <a:extLst>
              <a:ext uri="{FF2B5EF4-FFF2-40B4-BE49-F238E27FC236}">
                <a16:creationId xmlns:a16="http://schemas.microsoft.com/office/drawing/2014/main" id="{65149B60-DF3C-4531-9CC9-9529ADCF031D}"/>
              </a:ext>
            </a:extLst>
          </p:cNvPr>
          <p:cNvSpPr/>
          <p:nvPr/>
        </p:nvSpPr>
        <p:spPr>
          <a:xfrm>
            <a:off x="9890018" y="3964812"/>
            <a:ext cx="2069884" cy="1185590"/>
          </a:xfrm>
          <a:prstGeom prst="wedgeRectCallout">
            <a:avLst>
              <a:gd name="adj1" fmla="val -60668"/>
              <a:gd name="adj2" fmla="val 33957"/>
            </a:avLst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この先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どうしよ</a:t>
            </a:r>
          </a:p>
        </p:txBody>
      </p:sp>
    </p:spTree>
    <p:extLst>
      <p:ext uri="{BB962C8B-B14F-4D97-AF65-F5344CB8AC3E}">
        <p14:creationId xmlns:p14="http://schemas.microsoft.com/office/powerpoint/2010/main" val="3540386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 1">
            <a:extLst>
              <a:ext uri="{FF2B5EF4-FFF2-40B4-BE49-F238E27FC236}">
                <a16:creationId xmlns:a16="http://schemas.microsoft.com/office/drawing/2014/main" id="{8F7A1984-8812-E1F2-BADB-69E3DFA0D313}"/>
              </a:ext>
            </a:extLst>
          </p:cNvPr>
          <p:cNvSpPr/>
          <p:nvPr/>
        </p:nvSpPr>
        <p:spPr>
          <a:xfrm>
            <a:off x="130705" y="105833"/>
            <a:ext cx="5478462" cy="6601355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3751C61-47BC-7901-F584-8D226FA31D26}"/>
              </a:ext>
            </a:extLst>
          </p:cNvPr>
          <p:cNvGrpSpPr/>
          <p:nvPr/>
        </p:nvGrpSpPr>
        <p:grpSpPr>
          <a:xfrm>
            <a:off x="1080162" y="1276232"/>
            <a:ext cx="3259006" cy="2310710"/>
            <a:chOff x="445161" y="787663"/>
            <a:chExt cx="4965953" cy="3547110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19012598-BBA5-2E96-C999-7A78D4DC5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161" y="787663"/>
              <a:ext cx="4965953" cy="3547110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BD8A30A-A8E9-C9D5-CDF9-594F3B47A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0949" y="1505882"/>
              <a:ext cx="2426115" cy="2426115"/>
            </a:xfrm>
            <a:prstGeom prst="rect">
              <a:avLst/>
            </a:prstGeom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735C82-221B-2BA0-8A45-2C3483F6AFC0}"/>
              </a:ext>
            </a:extLst>
          </p:cNvPr>
          <p:cNvSpPr txBox="1"/>
          <p:nvPr/>
        </p:nvSpPr>
        <p:spPr>
          <a:xfrm>
            <a:off x="1471433" y="306312"/>
            <a:ext cx="247646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古代文明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83F8E0E-4E5E-A779-45F1-F5E3A1007F41}"/>
              </a:ext>
            </a:extLst>
          </p:cNvPr>
          <p:cNvSpPr txBox="1"/>
          <p:nvPr/>
        </p:nvSpPr>
        <p:spPr>
          <a:xfrm>
            <a:off x="1153971" y="1296958"/>
            <a:ext cx="27939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自然環境が厳しい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26D62B6D-29D6-20E2-9C5A-D51941DD9C49}"/>
              </a:ext>
            </a:extLst>
          </p:cNvPr>
          <p:cNvSpPr/>
          <p:nvPr/>
        </p:nvSpPr>
        <p:spPr>
          <a:xfrm>
            <a:off x="1872008" y="3607668"/>
            <a:ext cx="1574001" cy="98237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4" name="Picture 4" descr="第３話 農耕・牧畜のはじまり【先史】 | わかる！世界史">
            <a:extLst>
              <a:ext uri="{FF2B5EF4-FFF2-40B4-BE49-F238E27FC236}">
                <a16:creationId xmlns:a16="http://schemas.microsoft.com/office/drawing/2014/main" id="{6EF7C157-F2F0-DF14-DAEB-464902068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51" y="4610770"/>
            <a:ext cx="2007800" cy="214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E4AFAC9-5AF1-9B95-EE12-99A9FF7DB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379" y="5682125"/>
            <a:ext cx="2007801" cy="959880"/>
          </a:xfrm>
          <a:prstGeom prst="rect">
            <a:avLst/>
          </a:prstGeom>
        </p:spPr>
      </p:pic>
      <p:sp>
        <p:nvSpPr>
          <p:cNvPr id="18" name="四角形吹き出し 16">
            <a:extLst>
              <a:ext uri="{FF2B5EF4-FFF2-40B4-BE49-F238E27FC236}">
                <a16:creationId xmlns:a16="http://schemas.microsoft.com/office/drawing/2014/main" id="{7B9C86B5-739E-87C7-0D36-A9DB110D7FE8}"/>
              </a:ext>
            </a:extLst>
          </p:cNvPr>
          <p:cNvSpPr/>
          <p:nvPr/>
        </p:nvSpPr>
        <p:spPr>
          <a:xfrm>
            <a:off x="2659009" y="4688472"/>
            <a:ext cx="2670808" cy="993653"/>
          </a:xfrm>
          <a:prstGeom prst="wedgeRectCallout">
            <a:avLst>
              <a:gd name="adj1" fmla="val -69327"/>
              <a:gd name="adj2" fmla="val -18325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自分でなんとかしなくちゃ</a:t>
            </a:r>
            <a:endParaRPr kumimoji="1"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四角形 19">
            <a:extLst>
              <a:ext uri="{FF2B5EF4-FFF2-40B4-BE49-F238E27FC236}">
                <a16:creationId xmlns:a16="http://schemas.microsoft.com/office/drawing/2014/main" id="{EDC58248-04C2-2FD6-AACA-EB7B3BE805EF}"/>
              </a:ext>
            </a:extLst>
          </p:cNvPr>
          <p:cNvSpPr/>
          <p:nvPr/>
        </p:nvSpPr>
        <p:spPr>
          <a:xfrm>
            <a:off x="6558624" y="105832"/>
            <a:ext cx="5478462" cy="6601355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8687146-242C-6E2D-AB70-3000C042C375}"/>
              </a:ext>
            </a:extLst>
          </p:cNvPr>
          <p:cNvSpPr txBox="1"/>
          <p:nvPr/>
        </p:nvSpPr>
        <p:spPr>
          <a:xfrm>
            <a:off x="8059623" y="308974"/>
            <a:ext cx="247646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日本列島</a:t>
            </a:r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6FA7B5CC-CB8B-F311-88F4-7B4B1FD51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5985" y="1247110"/>
            <a:ext cx="4158323" cy="233905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805C706-A37B-C089-2C4A-E279B3E61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1042" y="1559790"/>
            <a:ext cx="2414943" cy="2161374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E2FA149-9432-5DE8-4641-7D96420C0038}"/>
              </a:ext>
            </a:extLst>
          </p:cNvPr>
          <p:cNvSpPr txBox="1"/>
          <p:nvPr/>
        </p:nvSpPr>
        <p:spPr>
          <a:xfrm>
            <a:off x="7437662" y="1276232"/>
            <a:ext cx="4096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自然環境が豊か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2" name="矢印: 下 31">
            <a:extLst>
              <a:ext uri="{FF2B5EF4-FFF2-40B4-BE49-F238E27FC236}">
                <a16:creationId xmlns:a16="http://schemas.microsoft.com/office/drawing/2014/main" id="{021CEDD7-2D01-3BEF-4F3F-8E4E994ED9A5}"/>
              </a:ext>
            </a:extLst>
          </p:cNvPr>
          <p:cNvSpPr/>
          <p:nvPr/>
        </p:nvSpPr>
        <p:spPr>
          <a:xfrm>
            <a:off x="8668145" y="3605614"/>
            <a:ext cx="1574001" cy="98237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D7C4C23D-8258-738B-04DA-D1757FF87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3205" y="4580890"/>
            <a:ext cx="2007801" cy="213602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2DAF56F1-80A1-786D-8B65-A964826391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8164" y="5354216"/>
            <a:ext cx="1559153" cy="1435997"/>
          </a:xfrm>
          <a:prstGeom prst="rect">
            <a:avLst/>
          </a:prstGeom>
        </p:spPr>
      </p:pic>
      <p:sp>
        <p:nvSpPr>
          <p:cNvPr id="38" name="四角形吹き出し 16">
            <a:extLst>
              <a:ext uri="{FF2B5EF4-FFF2-40B4-BE49-F238E27FC236}">
                <a16:creationId xmlns:a16="http://schemas.microsoft.com/office/drawing/2014/main" id="{B7C60A36-AF60-976C-1102-A72702AFA247}"/>
              </a:ext>
            </a:extLst>
          </p:cNvPr>
          <p:cNvSpPr/>
          <p:nvPr/>
        </p:nvSpPr>
        <p:spPr>
          <a:xfrm>
            <a:off x="9272420" y="4678295"/>
            <a:ext cx="2670808" cy="993653"/>
          </a:xfrm>
          <a:prstGeom prst="wedgeRectCallout">
            <a:avLst>
              <a:gd name="adj1" fmla="val -69327"/>
              <a:gd name="adj2" fmla="val -18325"/>
            </a:avLst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これで生きていけるね</a:t>
            </a:r>
            <a:endParaRPr kumimoji="1"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5626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E0605F4-EAEA-1D33-0A4F-CC0782BEC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71" y="194233"/>
            <a:ext cx="3547458" cy="186531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7007D9E-DD7A-BB00-652D-38DEC3C47FE4}"/>
              </a:ext>
            </a:extLst>
          </p:cNvPr>
          <p:cNvSpPr txBox="1"/>
          <p:nvPr/>
        </p:nvSpPr>
        <p:spPr>
          <a:xfrm>
            <a:off x="5464276" y="1351659"/>
            <a:ext cx="126344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神殿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343B642B-30CD-BCA2-B474-6C9553748A0D}"/>
              </a:ext>
            </a:extLst>
          </p:cNvPr>
          <p:cNvSpPr/>
          <p:nvPr/>
        </p:nvSpPr>
        <p:spPr>
          <a:xfrm>
            <a:off x="383647" y="194233"/>
            <a:ext cx="3254374" cy="6221914"/>
          </a:xfrm>
          <a:prstGeom prst="wedgeRectCallout">
            <a:avLst>
              <a:gd name="adj1" fmla="val 77519"/>
              <a:gd name="adj2" fmla="val -294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0C22399-5B3C-4822-963D-29B90964D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780" y="235062"/>
            <a:ext cx="1606874" cy="180773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B5FBC15-12C8-DF0B-F042-6BFEF38C3256}"/>
              </a:ext>
            </a:extLst>
          </p:cNvPr>
          <p:cNvSpPr txBox="1"/>
          <p:nvPr/>
        </p:nvSpPr>
        <p:spPr>
          <a:xfrm>
            <a:off x="650847" y="2124454"/>
            <a:ext cx="275474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宗教的権威</a:t>
            </a:r>
          </a:p>
          <a:p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（シンボル）</a:t>
            </a:r>
            <a:endParaRPr kumimoji="1" lang="ja-JP" altLang="en-US" sz="32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A1AF8E2-1EDD-9817-8041-360E61284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38" y="3375356"/>
            <a:ext cx="2143758" cy="1848418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87051C6-B00A-0E30-3F95-EF042F902AF2}"/>
              </a:ext>
            </a:extLst>
          </p:cNvPr>
          <p:cNvSpPr txBox="1"/>
          <p:nvPr/>
        </p:nvSpPr>
        <p:spPr>
          <a:xfrm>
            <a:off x="469636" y="5070164"/>
            <a:ext cx="308239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貢納物の管理</a:t>
            </a:r>
          </a:p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（倉庫）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B6082F4F-AF47-F1E0-7255-F7141483D800}"/>
              </a:ext>
            </a:extLst>
          </p:cNvPr>
          <p:cNvSpPr/>
          <p:nvPr/>
        </p:nvSpPr>
        <p:spPr>
          <a:xfrm>
            <a:off x="8467990" y="194233"/>
            <a:ext cx="3254374" cy="6221914"/>
          </a:xfrm>
          <a:prstGeom prst="wedgeRectCallout">
            <a:avLst>
              <a:gd name="adj1" fmla="val -75327"/>
              <a:gd name="adj2" fmla="val -3075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92B3E0AE-EB82-52F1-3D0A-AC8AC5299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2498" y="408113"/>
            <a:ext cx="2021150" cy="2316505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F5B0456-5C25-E39A-729C-94C674BA9331}"/>
              </a:ext>
            </a:extLst>
          </p:cNvPr>
          <p:cNvSpPr txBox="1"/>
          <p:nvPr/>
        </p:nvSpPr>
        <p:spPr>
          <a:xfrm>
            <a:off x="8717807" y="4491994"/>
            <a:ext cx="2754740" cy="16927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技術の独占</a:t>
            </a:r>
          </a:p>
          <a:p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（農耕期、</a:t>
            </a:r>
          </a:p>
          <a:p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鋳造など）</a:t>
            </a:r>
            <a:endParaRPr kumimoji="1" lang="ja-JP" altLang="en-US" sz="32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45481C72-86F9-DC23-E57D-D9002236D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183" y="2366006"/>
            <a:ext cx="1831780" cy="2028696"/>
          </a:xfrm>
          <a:prstGeom prst="rect">
            <a:avLst/>
          </a:prstGeom>
        </p:spPr>
      </p:pic>
      <p:sp>
        <p:nvSpPr>
          <p:cNvPr id="28" name="矢印: 下 27">
            <a:extLst>
              <a:ext uri="{FF2B5EF4-FFF2-40B4-BE49-F238E27FC236}">
                <a16:creationId xmlns:a16="http://schemas.microsoft.com/office/drawing/2014/main" id="{DE45E03D-FF7C-41C3-53B3-3698A9077948}"/>
              </a:ext>
            </a:extLst>
          </p:cNvPr>
          <p:cNvSpPr/>
          <p:nvPr/>
        </p:nvSpPr>
        <p:spPr>
          <a:xfrm>
            <a:off x="4645546" y="2251401"/>
            <a:ext cx="2900905" cy="254705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ja-JP" altLang="en-US" sz="4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支配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5C90E2EA-C5D5-4B48-9A3A-D4A0E97CB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271" y="2293220"/>
            <a:ext cx="835453" cy="1231708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5F42531-B8E2-0953-A373-0BAF75DDDB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8702" y="4843411"/>
            <a:ext cx="2014589" cy="2014589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F09C8BE-FF17-0981-4205-E8F9255D550E}"/>
              </a:ext>
            </a:extLst>
          </p:cNvPr>
          <p:cNvSpPr txBox="1"/>
          <p:nvPr/>
        </p:nvSpPr>
        <p:spPr>
          <a:xfrm>
            <a:off x="5464276" y="6082484"/>
            <a:ext cx="1263447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民衆</a:t>
            </a:r>
          </a:p>
        </p:txBody>
      </p:sp>
    </p:spTree>
    <p:extLst>
      <p:ext uri="{BB962C8B-B14F-4D97-AF65-F5344CB8AC3E}">
        <p14:creationId xmlns:p14="http://schemas.microsoft.com/office/powerpoint/2010/main" val="4099851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128</Words>
  <Application>Microsoft Office PowerPoint</Application>
  <PresentationFormat>ワイド画面</PresentationFormat>
  <Paragraphs>43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游ゴシック</vt:lpstr>
      <vt:lpstr>UD Digi Kyokasho N-B</vt:lpstr>
      <vt:lpstr>Arial</vt:lpstr>
      <vt:lpstr>UD デジタル 教科書体 N-B</vt:lpstr>
      <vt:lpstr>游ゴシック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256</cp:revision>
  <dcterms:created xsi:type="dcterms:W3CDTF">2019-06-25T21:59:19Z</dcterms:created>
  <dcterms:modified xsi:type="dcterms:W3CDTF">2024-02-02T06:27:52Z</dcterms:modified>
</cp:coreProperties>
</file>