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510" r:id="rId2"/>
    <p:sldId id="518" r:id="rId3"/>
    <p:sldId id="421" r:id="rId4"/>
    <p:sldId id="454" r:id="rId5"/>
    <p:sldId id="426" r:id="rId6"/>
    <p:sldId id="519" r:id="rId7"/>
    <p:sldId id="429" r:id="rId8"/>
    <p:sldId id="430" r:id="rId9"/>
    <p:sldId id="520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CEFD"/>
    <a:srgbClr val="E91FE9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7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360" y="4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B884C766-3FFF-4353-AD45-0F4DDBE5A9B5}"/>
  </pc:docChgLst>
  <pc:docChgLst>
    <pc:chgData userId="4df855aef7cffa4d" providerId="LiveId" clId="{A1CD3F14-3DAC-4B85-802E-A803E600399F}"/>
  </pc:docChgLst>
  <pc:docChgLst>
    <pc:chgData userId="4df855aef7cffa4d" providerId="LiveId" clId="{615317AC-A458-4C9F-B17B-61C56A47AE4C}"/>
    <pc:docChg chg="undo custSel addSld delSld modSld">
      <pc:chgData name="" userId="4df855aef7cffa4d" providerId="LiveId" clId="{615317AC-A458-4C9F-B17B-61C56A47AE4C}" dt="2024-10-22T13:57:44.463" v="25" actId="2696"/>
      <pc:docMkLst>
        <pc:docMk/>
      </pc:docMkLst>
      <pc:sldChg chg="addSp delSp del">
        <pc:chgData name="" userId="4df855aef7cffa4d" providerId="LiveId" clId="{615317AC-A458-4C9F-B17B-61C56A47AE4C}" dt="2024-10-22T13:56:40.831" v="11" actId="2696"/>
        <pc:sldMkLst>
          <pc:docMk/>
          <pc:sldMk cId="1619201510" sldId="425"/>
        </pc:sldMkLst>
        <pc:picChg chg="add del">
          <ac:chgData name="" userId="4df855aef7cffa4d" providerId="LiveId" clId="{615317AC-A458-4C9F-B17B-61C56A47AE4C}" dt="2024-10-22T13:54:05.211" v="3" actId="478"/>
          <ac:picMkLst>
            <pc:docMk/>
            <pc:sldMk cId="1619201510" sldId="425"/>
            <ac:picMk id="5" creationId="{CFDB5D99-9CB4-457C-9ECC-D63E6C5C8A99}"/>
          </ac:picMkLst>
        </pc:picChg>
      </pc:sldChg>
      <pc:sldChg chg="del">
        <pc:chgData name="" userId="4df855aef7cffa4d" providerId="LiveId" clId="{615317AC-A458-4C9F-B17B-61C56A47AE4C}" dt="2024-10-22T13:57:44.463" v="25" actId="2696"/>
        <pc:sldMkLst>
          <pc:docMk/>
          <pc:sldMk cId="184622127" sldId="427"/>
        </pc:sldMkLst>
      </pc:sldChg>
      <pc:sldChg chg="add del">
        <pc:chgData name="" userId="4df855aef7cffa4d" providerId="LiveId" clId="{615317AC-A458-4C9F-B17B-61C56A47AE4C}" dt="2024-10-21T12:47:24.253" v="1" actId="2696"/>
        <pc:sldMkLst>
          <pc:docMk/>
          <pc:sldMk cId="1559158928" sldId="519"/>
        </pc:sldMkLst>
      </pc:sldChg>
      <pc:sldChg chg="addSp modSp add">
        <pc:chgData name="" userId="4df855aef7cffa4d" providerId="LiveId" clId="{615317AC-A458-4C9F-B17B-61C56A47AE4C}" dt="2024-10-22T13:56:36.601" v="10" actId="14100"/>
        <pc:sldMkLst>
          <pc:docMk/>
          <pc:sldMk cId="3873766168" sldId="519"/>
        </pc:sldMkLst>
        <pc:spChg chg="add mod">
          <ac:chgData name="" userId="4df855aef7cffa4d" providerId="LiveId" clId="{615317AC-A458-4C9F-B17B-61C56A47AE4C}" dt="2024-10-22T13:56:30.070" v="7" actId="1076"/>
          <ac:spMkLst>
            <pc:docMk/>
            <pc:sldMk cId="3873766168" sldId="519"/>
            <ac:spMk id="3" creationId="{BF0FA6C4-AC24-4309-AC84-BA1255B543E4}"/>
          </ac:spMkLst>
        </pc:spChg>
        <pc:spChg chg="add mod">
          <ac:chgData name="" userId="4df855aef7cffa4d" providerId="LiveId" clId="{615317AC-A458-4C9F-B17B-61C56A47AE4C}" dt="2024-10-22T13:56:30.070" v="7" actId="1076"/>
          <ac:spMkLst>
            <pc:docMk/>
            <pc:sldMk cId="3873766168" sldId="519"/>
            <ac:spMk id="4" creationId="{306635B8-27A4-4E9E-B4F3-1D18E8E602EB}"/>
          </ac:spMkLst>
        </pc:spChg>
        <pc:spChg chg="add mod">
          <ac:chgData name="" userId="4df855aef7cffa4d" providerId="LiveId" clId="{615317AC-A458-4C9F-B17B-61C56A47AE4C}" dt="2024-10-22T13:56:36.601" v="10" actId="14100"/>
          <ac:spMkLst>
            <pc:docMk/>
            <pc:sldMk cId="3873766168" sldId="519"/>
            <ac:spMk id="6" creationId="{B2497478-AC6D-4D97-A589-C0725CF2855E}"/>
          </ac:spMkLst>
        </pc:spChg>
        <pc:spChg chg="add mod">
          <ac:chgData name="" userId="4df855aef7cffa4d" providerId="LiveId" clId="{615317AC-A458-4C9F-B17B-61C56A47AE4C}" dt="2024-10-22T13:56:30.070" v="7" actId="1076"/>
          <ac:spMkLst>
            <pc:docMk/>
            <pc:sldMk cId="3873766168" sldId="519"/>
            <ac:spMk id="7" creationId="{A9BE229D-2432-4EBF-A845-C3B93F0DD75D}"/>
          </ac:spMkLst>
        </pc:spChg>
        <pc:picChg chg="add">
          <ac:chgData name="" userId="4df855aef7cffa4d" providerId="LiveId" clId="{615317AC-A458-4C9F-B17B-61C56A47AE4C}" dt="2024-10-22T13:56:05.963" v="5"/>
          <ac:picMkLst>
            <pc:docMk/>
            <pc:sldMk cId="3873766168" sldId="519"/>
            <ac:picMk id="2" creationId="{1C89E45B-01D3-45CF-A3BB-1974FADA63C4}"/>
          </ac:picMkLst>
        </pc:picChg>
        <pc:picChg chg="add mod">
          <ac:chgData name="" userId="4df855aef7cffa4d" providerId="LiveId" clId="{615317AC-A458-4C9F-B17B-61C56A47AE4C}" dt="2024-10-22T13:56:32.152" v="8" actId="1076"/>
          <ac:picMkLst>
            <pc:docMk/>
            <pc:sldMk cId="3873766168" sldId="519"/>
            <ac:picMk id="5" creationId="{5C63745B-7948-4AC6-AF17-A7F6AC385DAA}"/>
          </ac:picMkLst>
        </pc:picChg>
      </pc:sldChg>
      <pc:sldChg chg="addSp delSp modSp add">
        <pc:chgData name="" userId="4df855aef7cffa4d" providerId="LiveId" clId="{615317AC-A458-4C9F-B17B-61C56A47AE4C}" dt="2024-10-22T13:57:40.178" v="24" actId="1076"/>
        <pc:sldMkLst>
          <pc:docMk/>
          <pc:sldMk cId="167874461" sldId="520"/>
        </pc:sldMkLst>
        <pc:spChg chg="add mod">
          <ac:chgData name="" userId="4df855aef7cffa4d" providerId="LiveId" clId="{615317AC-A458-4C9F-B17B-61C56A47AE4C}" dt="2024-10-22T13:57:19.057" v="19" actId="1076"/>
          <ac:spMkLst>
            <pc:docMk/>
            <pc:sldMk cId="167874461" sldId="520"/>
            <ac:spMk id="4" creationId="{6A0172CB-C339-439E-A8BC-C6D689F3E147}"/>
          </ac:spMkLst>
        </pc:spChg>
        <pc:spChg chg="add mod">
          <ac:chgData name="" userId="4df855aef7cffa4d" providerId="LiveId" clId="{615317AC-A458-4C9F-B17B-61C56A47AE4C}" dt="2024-10-22T13:57:19.057" v="19" actId="1076"/>
          <ac:spMkLst>
            <pc:docMk/>
            <pc:sldMk cId="167874461" sldId="520"/>
            <ac:spMk id="5" creationId="{5335340A-96E8-4A2B-BAB7-1D81F04155E8}"/>
          </ac:spMkLst>
        </pc:spChg>
        <pc:spChg chg="add">
          <ac:chgData name="" userId="4df855aef7cffa4d" providerId="LiveId" clId="{615317AC-A458-4C9F-B17B-61C56A47AE4C}" dt="2024-10-22T13:56:59.930" v="16"/>
          <ac:spMkLst>
            <pc:docMk/>
            <pc:sldMk cId="167874461" sldId="520"/>
            <ac:spMk id="6" creationId="{7EFA2C9C-55D0-4A07-BDCE-18787B03860B}"/>
          </ac:spMkLst>
        </pc:spChg>
        <pc:spChg chg="add">
          <ac:chgData name="" userId="4df855aef7cffa4d" providerId="LiveId" clId="{615317AC-A458-4C9F-B17B-61C56A47AE4C}" dt="2024-10-22T13:56:59.930" v="16"/>
          <ac:spMkLst>
            <pc:docMk/>
            <pc:sldMk cId="167874461" sldId="520"/>
            <ac:spMk id="7" creationId="{450DA0C1-112E-402F-A690-6EBF8E5ACA8C}"/>
          </ac:spMkLst>
        </pc:spChg>
        <pc:spChg chg="add">
          <ac:chgData name="" userId="4df855aef7cffa4d" providerId="LiveId" clId="{615317AC-A458-4C9F-B17B-61C56A47AE4C}" dt="2024-10-22T13:56:59.930" v="16"/>
          <ac:spMkLst>
            <pc:docMk/>
            <pc:sldMk cId="167874461" sldId="520"/>
            <ac:spMk id="8" creationId="{3D9394E7-F34B-4A4D-B2E1-38EF3348E301}"/>
          </ac:spMkLst>
        </pc:spChg>
        <pc:spChg chg="add mod ord">
          <ac:chgData name="" userId="4df855aef7cffa4d" providerId="LiveId" clId="{615317AC-A458-4C9F-B17B-61C56A47AE4C}" dt="2024-10-22T13:57:40.178" v="24" actId="1076"/>
          <ac:spMkLst>
            <pc:docMk/>
            <pc:sldMk cId="167874461" sldId="520"/>
            <ac:spMk id="10" creationId="{1C82B6B0-8FA4-4E94-B598-39ABBAB89E65}"/>
          </ac:spMkLst>
        </pc:spChg>
        <pc:spChg chg="add mod">
          <ac:chgData name="" userId="4df855aef7cffa4d" providerId="LiveId" clId="{615317AC-A458-4C9F-B17B-61C56A47AE4C}" dt="2024-10-22T13:57:19.057" v="19" actId="1076"/>
          <ac:spMkLst>
            <pc:docMk/>
            <pc:sldMk cId="167874461" sldId="520"/>
            <ac:spMk id="11" creationId="{E2382488-1A1D-4773-A105-58C8C3C4EFC4}"/>
          </ac:spMkLst>
        </pc:spChg>
        <pc:picChg chg="add del">
          <ac:chgData name="" userId="4df855aef7cffa4d" providerId="LiveId" clId="{615317AC-A458-4C9F-B17B-61C56A47AE4C}" dt="2024-10-22T13:56:49.397" v="14" actId="478"/>
          <ac:picMkLst>
            <pc:docMk/>
            <pc:sldMk cId="167874461" sldId="520"/>
            <ac:picMk id="2" creationId="{98F6034A-A286-4F64-90C9-78E85B73681E}"/>
          </ac:picMkLst>
        </pc:picChg>
        <pc:picChg chg="add">
          <ac:chgData name="" userId="4df855aef7cffa4d" providerId="LiveId" clId="{615317AC-A458-4C9F-B17B-61C56A47AE4C}" dt="2024-10-22T13:56:55.231" v="15"/>
          <ac:picMkLst>
            <pc:docMk/>
            <pc:sldMk cId="167874461" sldId="520"/>
            <ac:picMk id="3" creationId="{81CCB94F-8B28-4099-B786-BFC3B16EB5DE}"/>
          </ac:picMkLst>
        </pc:picChg>
        <pc:picChg chg="add">
          <ac:chgData name="" userId="4df855aef7cffa4d" providerId="LiveId" clId="{615317AC-A458-4C9F-B17B-61C56A47AE4C}" dt="2024-10-22T13:56:59.930" v="16"/>
          <ac:picMkLst>
            <pc:docMk/>
            <pc:sldMk cId="167874461" sldId="520"/>
            <ac:picMk id="9" creationId="{F4668DE3-5BFB-49CE-8073-C7871C40A05C}"/>
          </ac:picMkLst>
        </pc:picChg>
        <pc:picChg chg="add mod">
          <ac:chgData name="" userId="4df855aef7cffa4d" providerId="LiveId" clId="{615317AC-A458-4C9F-B17B-61C56A47AE4C}" dt="2024-10-22T13:57:33.111" v="21" actId="1076"/>
          <ac:picMkLst>
            <pc:docMk/>
            <pc:sldMk cId="167874461" sldId="520"/>
            <ac:picMk id="12" creationId="{ACB065FE-45AB-49FC-B811-43E33E16A5D8}"/>
          </ac:picMkLst>
        </pc:picChg>
        <pc:picChg chg="add">
          <ac:chgData name="" userId="4df855aef7cffa4d" providerId="LiveId" clId="{615317AC-A458-4C9F-B17B-61C56A47AE4C}" dt="2024-10-22T13:56:59.930" v="16"/>
          <ac:picMkLst>
            <pc:docMk/>
            <pc:sldMk cId="167874461" sldId="520"/>
            <ac:picMk id="13" creationId="{1FA548FB-0E55-416D-977D-5D05FC2B14C8}"/>
          </ac:picMkLst>
        </pc:picChg>
        <pc:picChg chg="add mod">
          <ac:chgData name="" userId="4df855aef7cffa4d" providerId="LiveId" clId="{615317AC-A458-4C9F-B17B-61C56A47AE4C}" dt="2024-10-22T13:57:31.403" v="20" actId="1076"/>
          <ac:picMkLst>
            <pc:docMk/>
            <pc:sldMk cId="167874461" sldId="520"/>
            <ac:picMk id="14" creationId="{16F2DA53-B854-44D6-946A-8B0198634ABB}"/>
          </ac:picMkLst>
        </pc:picChg>
      </pc:sldChg>
    </pc:docChg>
  </pc:docChgLst>
  <pc:docChgLst>
    <pc:chgData userId="4df855aef7cffa4d" providerId="LiveId" clId="{3E3FBDF7-5C3A-4394-8F1F-AEBA481E7BB1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10/22/2024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0" y="2231857"/>
            <a:ext cx="12195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アラム人、フェニキア人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31BBE2-F504-E13A-0227-C3B79A3F427F}"/>
              </a:ext>
            </a:extLst>
          </p:cNvPr>
          <p:cNvSpPr txBox="1"/>
          <p:nvPr/>
        </p:nvSpPr>
        <p:spPr>
          <a:xfrm>
            <a:off x="341127" y="4626143"/>
            <a:ext cx="11506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シリア・パレスチナ地方で多くの民族が</a:t>
            </a:r>
            <a:endParaRPr lang="en-US" altLang="ja-JP" sz="48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台頭したのはなぜか？</a:t>
            </a: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8124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シリア・パレスチナ①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08F96F-CFBA-4D0E-8479-39F78CFBAB80}"/>
              </a:ext>
            </a:extLst>
          </p:cNvPr>
          <p:cNvSpPr txBox="1"/>
          <p:nvPr/>
        </p:nvSpPr>
        <p:spPr>
          <a:xfrm>
            <a:off x="95885" y="63120"/>
            <a:ext cx="7363985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古代オリエント文明とその周辺</a:t>
            </a:r>
            <a:endParaRPr kumimoji="1" lang="en-US" altLang="ja-JP" sz="40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5C2A30-7269-418F-9D18-4B8AB17BAA04}"/>
              </a:ext>
            </a:extLst>
          </p:cNvPr>
          <p:cNvSpPr txBox="1"/>
          <p:nvPr/>
        </p:nvSpPr>
        <p:spPr>
          <a:xfrm>
            <a:off x="402017" y="1093601"/>
            <a:ext cx="334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メソポタミア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5885" y="866776"/>
            <a:ext cx="12010390" cy="5662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C42C6A-8316-46AE-B0A4-9E5D8777A999}"/>
              </a:ext>
            </a:extLst>
          </p:cNvPr>
          <p:cNvSpPr txBox="1"/>
          <p:nvPr/>
        </p:nvSpPr>
        <p:spPr>
          <a:xfrm>
            <a:off x="402017" y="2173767"/>
            <a:ext cx="255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エジプト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D2C4EEC-8868-41FE-AE8E-ECBB25A0992D}"/>
              </a:ext>
            </a:extLst>
          </p:cNvPr>
          <p:cNvSpPr txBox="1"/>
          <p:nvPr/>
        </p:nvSpPr>
        <p:spPr>
          <a:xfrm>
            <a:off x="402016" y="3277719"/>
            <a:ext cx="51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シリア・パレスチナ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571DCFD-F93A-437E-8D83-7296BD4A292B}"/>
              </a:ext>
            </a:extLst>
          </p:cNvPr>
          <p:cNvSpPr txBox="1"/>
          <p:nvPr/>
        </p:nvSpPr>
        <p:spPr>
          <a:xfrm>
            <a:off x="402015" y="4402416"/>
            <a:ext cx="51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エーゲ海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1007BB54-8590-4B33-839F-D1B1BEF3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4" y="1012099"/>
            <a:ext cx="6460505" cy="429623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20B260-7E2B-4B26-B851-9FE035940918}"/>
              </a:ext>
            </a:extLst>
          </p:cNvPr>
          <p:cNvSpPr txBox="1"/>
          <p:nvPr/>
        </p:nvSpPr>
        <p:spPr>
          <a:xfrm>
            <a:off x="367695" y="5506368"/>
            <a:ext cx="543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オリエント統一と分裂</a:t>
            </a:r>
          </a:p>
        </p:txBody>
      </p:sp>
      <p:sp>
        <p:nvSpPr>
          <p:cNvPr id="9" name="フレーム 8"/>
          <p:cNvSpPr/>
          <p:nvPr/>
        </p:nvSpPr>
        <p:spPr>
          <a:xfrm>
            <a:off x="283271" y="3112012"/>
            <a:ext cx="4910521" cy="882674"/>
          </a:xfrm>
          <a:prstGeom prst="frame">
            <a:avLst>
              <a:gd name="adj1" fmla="val 433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2CBBC5C-E2EF-48A1-AF6C-B1F439F67327}"/>
              </a:ext>
            </a:extLst>
          </p:cNvPr>
          <p:cNvSpPr/>
          <p:nvPr/>
        </p:nvSpPr>
        <p:spPr>
          <a:xfrm rot="19877209">
            <a:off x="6121785" y="1413401"/>
            <a:ext cx="737091" cy="999391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0ACD9F-9C3F-4A79-BB76-0833A5C637D5}"/>
              </a:ext>
            </a:extLst>
          </p:cNvPr>
          <p:cNvSpPr txBox="1"/>
          <p:nvPr/>
        </p:nvSpPr>
        <p:spPr>
          <a:xfrm rot="20166323">
            <a:off x="6319147" y="1466037"/>
            <a:ext cx="430887" cy="1098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エーゲ海</a:t>
            </a:r>
          </a:p>
        </p:txBody>
      </p:sp>
    </p:spTree>
    <p:extLst>
      <p:ext uri="{BB962C8B-B14F-4D97-AF65-F5344CB8AC3E}">
        <p14:creationId xmlns:p14="http://schemas.microsoft.com/office/powerpoint/2010/main" val="103539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BB0D4AC-79E0-45F3-B68B-5FA17144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" y="646330"/>
            <a:ext cx="11791785" cy="6116420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A70EB88-0F1F-4770-A5FB-254C0394DD86}"/>
              </a:ext>
            </a:extLst>
          </p:cNvPr>
          <p:cNvSpPr/>
          <p:nvPr/>
        </p:nvSpPr>
        <p:spPr>
          <a:xfrm>
            <a:off x="8466666" y="1242760"/>
            <a:ext cx="3515949" cy="496891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シリア</a:t>
            </a:r>
            <a:endParaRPr kumimoji="1" lang="en-US" altLang="ja-JP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endParaRPr lang="en-US" altLang="ja-JP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パレスチナ</a:t>
            </a:r>
          </a:p>
        </p:txBody>
      </p:sp>
    </p:spTree>
    <p:extLst>
      <p:ext uri="{BB962C8B-B14F-4D97-AF65-F5344CB8AC3E}">
        <p14:creationId xmlns:p14="http://schemas.microsoft.com/office/powerpoint/2010/main" val="167704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6D4D0A9-F046-4D17-B798-EA85A6B7D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77" y="0"/>
            <a:ext cx="10312783" cy="6858000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6390256" y="292387"/>
            <a:ext cx="4957011" cy="850231"/>
          </a:xfrm>
          <a:prstGeom prst="wedgeRectCallout">
            <a:avLst>
              <a:gd name="adj1" fmla="val -44370"/>
              <a:gd name="adj2" fmla="val 128538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周辺から遊牧民移住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16697" y="1072186"/>
            <a:ext cx="1643645" cy="1796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934" y="128719"/>
            <a:ext cx="1643645" cy="1796334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 rot="998876">
            <a:off x="4350590" y="1177825"/>
            <a:ext cx="1038595" cy="6575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9913592">
            <a:off x="6941677" y="1911790"/>
            <a:ext cx="1038595" cy="6575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8487899" y="1142618"/>
            <a:ext cx="2872691" cy="782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複雑な歴史</a:t>
            </a:r>
          </a:p>
        </p:txBody>
      </p:sp>
      <p:sp>
        <p:nvSpPr>
          <p:cNvPr id="15" name="四角形吹き出し 14"/>
          <p:cNvSpPr/>
          <p:nvPr/>
        </p:nvSpPr>
        <p:spPr>
          <a:xfrm>
            <a:off x="5436706" y="4725340"/>
            <a:ext cx="4001397" cy="850231"/>
          </a:xfrm>
          <a:prstGeom prst="wedgeRectCallout">
            <a:avLst>
              <a:gd name="adj1" fmla="val -68000"/>
              <a:gd name="adj2" fmla="val -46934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異民族侵入：少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436706" y="5575571"/>
            <a:ext cx="4928362" cy="7824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高度な文明：長期間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710" y="3589860"/>
            <a:ext cx="2120600" cy="113548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253" y="3233999"/>
            <a:ext cx="1770606" cy="1690928"/>
          </a:xfrm>
          <a:prstGeom prst="rect">
            <a:avLst/>
          </a:prstGeom>
        </p:spPr>
      </p:pic>
      <p:sp>
        <p:nvSpPr>
          <p:cNvPr id="21" name="楕円 20"/>
          <p:cNvSpPr/>
          <p:nvPr/>
        </p:nvSpPr>
        <p:spPr>
          <a:xfrm rot="1434785">
            <a:off x="4605680" y="1766151"/>
            <a:ext cx="654641" cy="192984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吹き出し 21"/>
          <p:cNvSpPr/>
          <p:nvPr/>
        </p:nvSpPr>
        <p:spPr>
          <a:xfrm>
            <a:off x="5334583" y="3121316"/>
            <a:ext cx="5220970" cy="821589"/>
          </a:xfrm>
          <a:prstGeom prst="wedgeRectCallout">
            <a:avLst>
              <a:gd name="adj1" fmla="val -56939"/>
              <a:gd name="adj2" fmla="val -52792"/>
            </a:avLst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両地域を結ぶ交通路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6B0975D-1F56-4F04-826C-BF4251817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942" y="1917518"/>
            <a:ext cx="1581524" cy="1237310"/>
          </a:xfrm>
          <a:prstGeom prst="rect">
            <a:avLst/>
          </a:prstGeom>
        </p:spPr>
      </p:pic>
      <p:sp>
        <p:nvSpPr>
          <p:cNvPr id="12" name="減算 11"/>
          <p:cNvSpPr/>
          <p:nvPr/>
        </p:nvSpPr>
        <p:spPr>
          <a:xfrm>
            <a:off x="4881828" y="3687428"/>
            <a:ext cx="6126480" cy="273637"/>
          </a:xfrm>
          <a:prstGeom prst="mathMin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83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534058-E62F-4A3E-8EEB-91B867BF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9" y="2533502"/>
            <a:ext cx="4572000" cy="31718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12CBA6-31B5-469D-8ED5-59FE55323FAC}"/>
              </a:ext>
            </a:extLst>
          </p:cNvPr>
          <p:cNvSpPr txBox="1"/>
          <p:nvPr/>
        </p:nvSpPr>
        <p:spPr>
          <a:xfrm>
            <a:off x="1240099" y="1701481"/>
            <a:ext cx="323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アラム文字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A09426-F330-4C00-AAF5-06060D345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97" y="1343355"/>
            <a:ext cx="3131599" cy="2085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A1C6FD-F0D0-4F9C-B31C-F3D1D4DCC2B1}"/>
              </a:ext>
            </a:extLst>
          </p:cNvPr>
          <p:cNvSpPr txBox="1"/>
          <p:nvPr/>
        </p:nvSpPr>
        <p:spPr>
          <a:xfrm>
            <a:off x="7016525" y="558200"/>
            <a:ext cx="3635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アラビア</a:t>
            </a:r>
            <a:r>
              <a:rPr kumimoji="1"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E694A2-E491-466B-9DF8-15E9C0106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05" y="4377526"/>
            <a:ext cx="3131598" cy="2480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19E4A4-9DB2-4B78-9C74-4DB46AAC0C23}"/>
              </a:ext>
            </a:extLst>
          </p:cNvPr>
          <p:cNvSpPr txBox="1"/>
          <p:nvPr/>
        </p:nvSpPr>
        <p:spPr>
          <a:xfrm>
            <a:off x="7147500" y="3642818"/>
            <a:ext cx="3587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モンゴル</a:t>
            </a:r>
            <a:r>
              <a:rPr kumimoji="1"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65BFC90-4AF5-41CA-9832-C14222FAAFBB}"/>
              </a:ext>
            </a:extLst>
          </p:cNvPr>
          <p:cNvSpPr/>
          <p:nvPr/>
        </p:nvSpPr>
        <p:spPr>
          <a:xfrm rot="20244268">
            <a:off x="5437215" y="2748859"/>
            <a:ext cx="1695855" cy="5908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944D05E-A367-4F28-AFBC-AF963E68232E}"/>
              </a:ext>
            </a:extLst>
          </p:cNvPr>
          <p:cNvSpPr/>
          <p:nvPr/>
        </p:nvSpPr>
        <p:spPr>
          <a:xfrm rot="1603896">
            <a:off x="5409384" y="5178244"/>
            <a:ext cx="1695855" cy="5908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35FF17-E2F1-8D40-1F0F-77341D19FD85}"/>
              </a:ext>
            </a:extLst>
          </p:cNvPr>
          <p:cNvSpPr txBox="1"/>
          <p:nvPr/>
        </p:nvSpPr>
        <p:spPr>
          <a:xfrm>
            <a:off x="10878694" y="3105834"/>
            <a:ext cx="255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など</a:t>
            </a:r>
          </a:p>
        </p:txBody>
      </p:sp>
    </p:spTree>
    <p:extLst>
      <p:ext uri="{BB962C8B-B14F-4D97-AF65-F5344CB8AC3E}">
        <p14:creationId xmlns:p14="http://schemas.microsoft.com/office/powerpoint/2010/main" val="80775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C89E45B-01D3-45CF-A3BB-1974FADA6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528" y="0"/>
            <a:ext cx="4386943" cy="6858000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BF0FA6C4-AC24-4309-AC84-BA1255B543E4}"/>
              </a:ext>
            </a:extLst>
          </p:cNvPr>
          <p:cNvSpPr/>
          <p:nvPr/>
        </p:nvSpPr>
        <p:spPr>
          <a:xfrm rot="2145377">
            <a:off x="6403081" y="813146"/>
            <a:ext cx="1039260" cy="3234681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06635B8-27A4-4E9E-B4F3-1D18E8E602EB}"/>
              </a:ext>
            </a:extLst>
          </p:cNvPr>
          <p:cNvSpPr/>
          <p:nvPr/>
        </p:nvSpPr>
        <p:spPr>
          <a:xfrm flipV="1">
            <a:off x="6217442" y="3212953"/>
            <a:ext cx="282179" cy="22061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63745B-7948-4AC6-AF17-A7F6AC385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76458" y="596593"/>
            <a:ext cx="1386850" cy="1633992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2497478-AC6D-4D97-A589-C0725CF2855E}"/>
              </a:ext>
            </a:extLst>
          </p:cNvPr>
          <p:cNvSpPr/>
          <p:nvPr/>
        </p:nvSpPr>
        <p:spPr>
          <a:xfrm>
            <a:off x="7647546" y="2585320"/>
            <a:ext cx="2295348" cy="798133"/>
          </a:xfrm>
          <a:prstGeom prst="wedgeRectCallout">
            <a:avLst>
              <a:gd name="adj1" fmla="val -61284"/>
              <a:gd name="adj2" fmla="val -3546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アラム人</a:t>
            </a:r>
            <a:endParaRPr lang="ja-JP" altLang="en-US" sz="3600" dirty="0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9BE229D-2432-4EBF-A845-C3B93F0DD75D}"/>
              </a:ext>
            </a:extLst>
          </p:cNvPr>
          <p:cNvSpPr/>
          <p:nvPr/>
        </p:nvSpPr>
        <p:spPr>
          <a:xfrm>
            <a:off x="3822811" y="3858702"/>
            <a:ext cx="2762299" cy="798133"/>
          </a:xfrm>
          <a:prstGeom prst="wedgeRectCallout">
            <a:avLst>
              <a:gd name="adj1" fmla="val 37974"/>
              <a:gd name="adj2" fmla="val -99243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ダマスクス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7376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533A2BC-9C81-41EB-AEB4-291B05F7A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34" y="2394186"/>
            <a:ext cx="4333210" cy="3899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24D49EC-1BFC-4BC5-BCEA-9C56BA8A1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95" y="2394186"/>
            <a:ext cx="4787704" cy="346111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BED4DA-A76B-43AB-9688-6EC921AC4BE1}"/>
              </a:ext>
            </a:extLst>
          </p:cNvPr>
          <p:cNvSpPr txBox="1"/>
          <p:nvPr/>
        </p:nvSpPr>
        <p:spPr>
          <a:xfrm>
            <a:off x="1125415" y="1426488"/>
            <a:ext cx="67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フェニキア文字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FF2FA5-2E93-4046-9217-C4AB66EEB879}"/>
              </a:ext>
            </a:extLst>
          </p:cNvPr>
          <p:cNvSpPr txBox="1"/>
          <p:nvPr/>
        </p:nvSpPr>
        <p:spPr>
          <a:xfrm>
            <a:off x="7697372" y="1494838"/>
            <a:ext cx="67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楔形</a:t>
            </a:r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</a:t>
            </a:r>
          </a:p>
        </p:txBody>
      </p:sp>
      <p:sp>
        <p:nvSpPr>
          <p:cNvPr id="12" name="吹き出し: 角を丸めた四角形 27">
            <a:extLst>
              <a:ext uri="{FF2B5EF4-FFF2-40B4-BE49-F238E27FC236}">
                <a16:creationId xmlns:a16="http://schemas.microsoft.com/office/drawing/2014/main" id="{01B3324A-3CAE-4B39-B287-F86BF8E41242}"/>
              </a:ext>
            </a:extLst>
          </p:cNvPr>
          <p:cNvSpPr/>
          <p:nvPr/>
        </p:nvSpPr>
        <p:spPr>
          <a:xfrm>
            <a:off x="4116544" y="5773268"/>
            <a:ext cx="1738826" cy="769441"/>
          </a:xfrm>
          <a:prstGeom prst="wedgeRoundRectCallout">
            <a:avLst>
              <a:gd name="adj1" fmla="val -48668"/>
              <a:gd name="adj2" fmla="val -9821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簡単</a:t>
            </a:r>
          </a:p>
        </p:txBody>
      </p:sp>
      <p:sp>
        <p:nvSpPr>
          <p:cNvPr id="13" name="吹き出し: 角を丸めた四角形 27">
            <a:extLst>
              <a:ext uri="{FF2B5EF4-FFF2-40B4-BE49-F238E27FC236}">
                <a16:creationId xmlns:a16="http://schemas.microsoft.com/office/drawing/2014/main" id="{01B3324A-3CAE-4B39-B287-F86BF8E41242}"/>
              </a:ext>
            </a:extLst>
          </p:cNvPr>
          <p:cNvSpPr/>
          <p:nvPr/>
        </p:nvSpPr>
        <p:spPr>
          <a:xfrm>
            <a:off x="10036081" y="5773267"/>
            <a:ext cx="1738826" cy="769441"/>
          </a:xfrm>
          <a:prstGeom prst="wedgeRoundRectCallout">
            <a:avLst>
              <a:gd name="adj1" fmla="val -48668"/>
              <a:gd name="adj2" fmla="val -9821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複雑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28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AE12E9A4-012C-4077-828F-2F87F75ECA2F}"/>
              </a:ext>
            </a:extLst>
          </p:cNvPr>
          <p:cNvSpPr/>
          <p:nvPr/>
        </p:nvSpPr>
        <p:spPr>
          <a:xfrm>
            <a:off x="4734017" y="410135"/>
            <a:ext cx="3650918" cy="1087467"/>
          </a:xfrm>
          <a:prstGeom prst="wedgeRoundRectCallout">
            <a:avLst>
              <a:gd name="adj1" fmla="val 62040"/>
              <a:gd name="adj2" fmla="val -20180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商売</a:t>
            </a:r>
            <a:r>
              <a:rPr kumimoji="1"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</a:t>
            </a:r>
            <a:endParaRPr kumimoji="1" lang="en-US" altLang="ja-JP" sz="32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スピードが命！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592" y="73633"/>
            <a:ext cx="2007221" cy="2245842"/>
          </a:xfrm>
          <a:prstGeom prst="rect">
            <a:avLst/>
          </a:prstGeom>
        </p:spPr>
      </p:pic>
      <p:sp>
        <p:nvSpPr>
          <p:cNvPr id="4" name="正方形/長方形 4">
            <a:extLst>
              <a:ext uri="{FF2B5EF4-FFF2-40B4-BE49-F238E27FC236}">
                <a16:creationId xmlns:a16="http://schemas.microsoft.com/office/drawing/2014/main" id="{FF0A1EDC-5A89-D56C-7A7C-5C933239921F}"/>
              </a:ext>
            </a:extLst>
          </p:cNvPr>
          <p:cNvSpPr/>
          <p:nvPr/>
        </p:nvSpPr>
        <p:spPr>
          <a:xfrm>
            <a:off x="6548190" y="2101962"/>
            <a:ext cx="3388552" cy="650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フェニキア文字</a:t>
            </a:r>
          </a:p>
        </p:txBody>
      </p:sp>
      <p:sp>
        <p:nvSpPr>
          <p:cNvPr id="15" name="正方形/長方形 4">
            <a:extLst>
              <a:ext uri="{FF2B5EF4-FFF2-40B4-BE49-F238E27FC236}">
                <a16:creationId xmlns:a16="http://schemas.microsoft.com/office/drawing/2014/main" id="{B22112C6-D53E-43D0-A57F-FBE85AF38C57}"/>
              </a:ext>
            </a:extLst>
          </p:cNvPr>
          <p:cNvSpPr/>
          <p:nvPr/>
        </p:nvSpPr>
        <p:spPr>
          <a:xfrm>
            <a:off x="2144371" y="2101962"/>
            <a:ext cx="3388552" cy="650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楔形・神聖文字</a:t>
            </a:r>
            <a:endParaRPr kumimoji="1" lang="ja-JP" altLang="en-US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四角形 15">
            <a:extLst>
              <a:ext uri="{FF2B5EF4-FFF2-40B4-BE49-F238E27FC236}">
                <a16:creationId xmlns:a16="http://schemas.microsoft.com/office/drawing/2014/main" id="{7EC8AADE-741E-6043-D547-9A6FA8C9CB50}"/>
              </a:ext>
            </a:extLst>
          </p:cNvPr>
          <p:cNvSpPr/>
          <p:nvPr/>
        </p:nvSpPr>
        <p:spPr>
          <a:xfrm>
            <a:off x="2151553" y="2752158"/>
            <a:ext cx="3381370" cy="410584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F5CE735-BF85-E497-F4E8-3349BFD60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49" y="2844629"/>
            <a:ext cx="1982996" cy="2026922"/>
          </a:xfrm>
          <a:prstGeom prst="rect">
            <a:avLst/>
          </a:prstGeom>
        </p:spPr>
      </p:pic>
      <p:sp>
        <p:nvSpPr>
          <p:cNvPr id="20" name="吹き出し: 上矢印 19">
            <a:extLst>
              <a:ext uri="{FF2B5EF4-FFF2-40B4-BE49-F238E27FC236}">
                <a16:creationId xmlns:a16="http://schemas.microsoft.com/office/drawing/2014/main" id="{076654AD-678C-8F8E-C210-7003B8A9079D}"/>
              </a:ext>
            </a:extLst>
          </p:cNvPr>
          <p:cNvSpPr/>
          <p:nvPr/>
        </p:nvSpPr>
        <p:spPr>
          <a:xfrm>
            <a:off x="2453798" y="4890742"/>
            <a:ext cx="2769697" cy="1804356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記録時間が長くなる</a:t>
            </a:r>
          </a:p>
        </p:txBody>
      </p:sp>
      <p:sp>
        <p:nvSpPr>
          <p:cNvPr id="22" name="四角形 21">
            <a:extLst>
              <a:ext uri="{FF2B5EF4-FFF2-40B4-BE49-F238E27FC236}">
                <a16:creationId xmlns:a16="http://schemas.microsoft.com/office/drawing/2014/main" id="{AD3A6BB7-2EFF-618F-C1D6-7D742BC97636}"/>
              </a:ext>
            </a:extLst>
          </p:cNvPr>
          <p:cNvSpPr/>
          <p:nvPr/>
        </p:nvSpPr>
        <p:spPr>
          <a:xfrm>
            <a:off x="6548190" y="2752158"/>
            <a:ext cx="3381370" cy="410584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吹き出し: 上矢印 23">
            <a:extLst>
              <a:ext uri="{FF2B5EF4-FFF2-40B4-BE49-F238E27FC236}">
                <a16:creationId xmlns:a16="http://schemas.microsoft.com/office/drawing/2014/main" id="{A641ED6A-2A5F-97C6-5255-9D9B8E008441}"/>
              </a:ext>
            </a:extLst>
          </p:cNvPr>
          <p:cNvSpPr/>
          <p:nvPr/>
        </p:nvSpPr>
        <p:spPr>
          <a:xfrm>
            <a:off x="6854026" y="4945664"/>
            <a:ext cx="2769697" cy="1804356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記録時間を短縮できる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A656402-4D77-8EB4-936B-6396D34EB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603" y="2739009"/>
            <a:ext cx="2132542" cy="21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8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1CCB94F-8B28-4099-B786-BFC3B16EB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528" y="0"/>
            <a:ext cx="4386943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A0172CB-C339-439E-A8BC-C6D689F3E147}"/>
              </a:ext>
            </a:extLst>
          </p:cNvPr>
          <p:cNvSpPr/>
          <p:nvPr/>
        </p:nvSpPr>
        <p:spPr>
          <a:xfrm>
            <a:off x="5585921" y="2888273"/>
            <a:ext cx="223820" cy="19679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5335340A-96E8-4A2B-BAB7-1D81F04155E8}"/>
              </a:ext>
            </a:extLst>
          </p:cNvPr>
          <p:cNvSpPr/>
          <p:nvPr/>
        </p:nvSpPr>
        <p:spPr>
          <a:xfrm>
            <a:off x="5474011" y="3150097"/>
            <a:ext cx="223820" cy="19679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左 5">
            <a:extLst>
              <a:ext uri="{FF2B5EF4-FFF2-40B4-BE49-F238E27FC236}">
                <a16:creationId xmlns:a16="http://schemas.microsoft.com/office/drawing/2014/main" id="{7EFA2C9C-55D0-4A07-BDCE-18787B03860B}"/>
              </a:ext>
            </a:extLst>
          </p:cNvPr>
          <p:cNvSpPr/>
          <p:nvPr/>
        </p:nvSpPr>
        <p:spPr>
          <a:xfrm rot="1837308">
            <a:off x="3225190" y="970701"/>
            <a:ext cx="2417196" cy="1228539"/>
          </a:xfrm>
          <a:prstGeom prst="leftArrow">
            <a:avLst/>
          </a:prstGeom>
          <a:ln>
            <a:solidFill>
              <a:srgbClr val="F00AF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植民活動</a:t>
            </a:r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450DA0C1-112E-402F-A690-6EBF8E5ACA8C}"/>
              </a:ext>
            </a:extLst>
          </p:cNvPr>
          <p:cNvSpPr/>
          <p:nvPr/>
        </p:nvSpPr>
        <p:spPr>
          <a:xfrm rot="21032410">
            <a:off x="2554726" y="3066548"/>
            <a:ext cx="2417196" cy="1228539"/>
          </a:xfrm>
          <a:prstGeom prst="leftArrow">
            <a:avLst/>
          </a:prstGeom>
          <a:ln>
            <a:solidFill>
              <a:srgbClr val="F00AF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植民活動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3D9394E7-F34B-4A4D-B2E1-38EF3348E301}"/>
              </a:ext>
            </a:extLst>
          </p:cNvPr>
          <p:cNvSpPr/>
          <p:nvPr/>
        </p:nvSpPr>
        <p:spPr>
          <a:xfrm>
            <a:off x="1008435" y="1063977"/>
            <a:ext cx="1881677" cy="1744366"/>
          </a:xfrm>
          <a:prstGeom prst="wedgeRoundRectCallout">
            <a:avLst>
              <a:gd name="adj1" fmla="val 70715"/>
              <a:gd name="adj2" fmla="val 4144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輸出</a:t>
            </a:r>
            <a:endParaRPr kumimoji="1" lang="ja-JP" altLang="en-US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4668DE3-5BFB-49CE-8073-C7871C40A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93" y="1869474"/>
            <a:ext cx="1921331" cy="1609115"/>
          </a:xfrm>
          <a:prstGeom prst="rect">
            <a:avLst/>
          </a:prstGeom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E2382488-1A1D-4773-A105-58C8C3C4EFC4}"/>
              </a:ext>
            </a:extLst>
          </p:cNvPr>
          <p:cNvSpPr/>
          <p:nvPr/>
        </p:nvSpPr>
        <p:spPr>
          <a:xfrm>
            <a:off x="5613356" y="3641009"/>
            <a:ext cx="2272872" cy="1228539"/>
          </a:xfrm>
          <a:prstGeom prst="wedgeRectCallout">
            <a:avLst>
              <a:gd name="adj1" fmla="val -45259"/>
              <a:gd name="adj2" fmla="val -71246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シドン、ティルス</a:t>
            </a:r>
            <a:endParaRPr lang="ja-JP" altLang="en-US" sz="36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CB065FE-45AB-49FC-B811-43E33E16A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459" y="1760796"/>
            <a:ext cx="1035029" cy="13893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FA548FB-0E55-416D-977D-5D05FC2B1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613" y="1569857"/>
            <a:ext cx="1326024" cy="11593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6F2DA53-B854-44D6-946A-8B0198634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259" y="1042661"/>
            <a:ext cx="1035029" cy="1389301"/>
          </a:xfrm>
          <a:prstGeom prst="rect">
            <a:avLst/>
          </a:prstGeom>
        </p:spPr>
      </p:pic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1C82B6B0-8FA4-4E94-B598-39ABBAB89E65}"/>
              </a:ext>
            </a:extLst>
          </p:cNvPr>
          <p:cNvSpPr/>
          <p:nvPr/>
        </p:nvSpPr>
        <p:spPr>
          <a:xfrm>
            <a:off x="5977464" y="376729"/>
            <a:ext cx="3121074" cy="691684"/>
          </a:xfrm>
          <a:prstGeom prst="wedgeRectCallout">
            <a:avLst>
              <a:gd name="adj1" fmla="val -44846"/>
              <a:gd name="adj2" fmla="val 110250"/>
            </a:avLst>
          </a:prstGeom>
          <a:ln>
            <a:solidFill>
              <a:srgbClr val="E91FE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フェニキア</a:t>
            </a:r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787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119</Words>
  <Application>Microsoft Office PowerPoint</Application>
  <PresentationFormat>ワイド画面</PresentationFormat>
  <Paragraphs>40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467</cp:revision>
  <dcterms:created xsi:type="dcterms:W3CDTF">2019-06-25T21:59:19Z</dcterms:created>
  <dcterms:modified xsi:type="dcterms:W3CDTF">2024-10-22T13:57:46Z</dcterms:modified>
</cp:coreProperties>
</file>