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"/>
  </p:notesMasterIdLst>
  <p:sldIdLst>
    <p:sldId id="421" r:id="rId2"/>
    <p:sldId id="508" r:id="rId3"/>
    <p:sldId id="502" r:id="rId4"/>
    <p:sldId id="506" r:id="rId5"/>
    <p:sldId id="486" r:id="rId6"/>
    <p:sldId id="50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9E1"/>
    <a:srgbClr val="FF0066"/>
    <a:srgbClr val="E91FE9"/>
    <a:srgbClr val="ED49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60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桑田 康一郎" userId="4df855aef7cffa4d" providerId="LiveId" clId="{0EA57833-A6CF-4A9D-B25B-6411955D583D}"/>
  </pc:docChgLst>
  <pc:docChgLst>
    <pc:chgData userId="4df855aef7cffa4d" providerId="LiveId" clId="{EF59F60E-53D1-4D97-A979-AEC7C75CC797}"/>
  </pc:docChgLst>
  <pc:docChgLst>
    <pc:chgData name="桑田 康一郎" userId="4df855aef7cffa4d" providerId="LiveId" clId="{50EB13AB-2622-8240-9109-486DCBB177F4}"/>
  </pc:docChgLst>
  <pc:docChgLst>
    <pc:chgData name="康一郎 桑田" userId="4df855aef7cffa4d" providerId="LiveId" clId="{50EB13AB-2622-8240-9109-486DCBB177F4}"/>
  </pc:docChgLst>
  <pc:docChgLst>
    <pc:chgData userId="4df855aef7cffa4d" providerId="LiveId" clId="{AEBA87FA-430C-482D-BBA4-6E6151B03DC1}"/>
  </pc:docChgLst>
  <pc:docChgLst>
    <pc:chgData userId="4df855aef7cffa4d" providerId="LiveId" clId="{09D9AE21-9350-41A6-A6E5-02BA90817E46}"/>
    <pc:docChg chg="custSel modSld">
      <pc:chgData name="" userId="4df855aef7cffa4d" providerId="LiveId" clId="{09D9AE21-9350-41A6-A6E5-02BA90817E46}" dt="2024-10-21T12:34:43.053" v="4" actId="1076"/>
      <pc:docMkLst>
        <pc:docMk/>
      </pc:docMkLst>
      <pc:sldChg chg="addSp delSp modSp">
        <pc:chgData name="" userId="4df855aef7cffa4d" providerId="LiveId" clId="{09D9AE21-9350-41A6-A6E5-02BA90817E46}" dt="2024-10-21T12:34:43.053" v="4" actId="1076"/>
        <pc:sldMkLst>
          <pc:docMk/>
          <pc:sldMk cId="1035395724" sldId="508"/>
        </pc:sldMkLst>
        <pc:spChg chg="del">
          <ac:chgData name="" userId="4df855aef7cffa4d" providerId="LiveId" clId="{09D9AE21-9350-41A6-A6E5-02BA90817E46}" dt="2024-10-21T12:34:20.644" v="0" actId="478"/>
          <ac:spMkLst>
            <pc:docMk/>
            <pc:sldMk cId="1035395724" sldId="508"/>
            <ac:spMk id="3" creationId="{310ACD9F-9C3F-4A79-BB76-0833A5C637D5}"/>
          </ac:spMkLst>
        </pc:spChg>
        <pc:spChg chg="del">
          <ac:chgData name="" userId="4df855aef7cffa4d" providerId="LiveId" clId="{09D9AE21-9350-41A6-A6E5-02BA90817E46}" dt="2024-10-21T12:34:21.810" v="1" actId="478"/>
          <ac:spMkLst>
            <pc:docMk/>
            <pc:sldMk cId="1035395724" sldId="508"/>
            <ac:spMk id="30" creationId="{E2CBBC5C-E2EF-48A1-AF6C-B1F439F67327}"/>
          </ac:spMkLst>
        </pc:spChg>
        <pc:picChg chg="add mod">
          <ac:chgData name="" userId="4df855aef7cffa4d" providerId="LiveId" clId="{09D9AE21-9350-41A6-A6E5-02BA90817E46}" dt="2024-10-21T12:34:43.053" v="4" actId="1076"/>
          <ac:picMkLst>
            <pc:docMk/>
            <pc:sldMk cId="1035395724" sldId="508"/>
            <ac:picMk id="5" creationId="{FA6316EF-7CFC-43AA-B960-77EA0D720083}"/>
          </ac:picMkLst>
        </pc:picChg>
        <pc:picChg chg="del">
          <ac:chgData name="" userId="4df855aef7cffa4d" providerId="LiveId" clId="{09D9AE21-9350-41A6-A6E5-02BA90817E46}" dt="2024-10-21T12:34:20.644" v="0" actId="478"/>
          <ac:picMkLst>
            <pc:docMk/>
            <pc:sldMk cId="1035395724" sldId="508"/>
            <ac:picMk id="28" creationId="{1007BB54-8590-4B33-839F-D1B1BEF393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10/21/2024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19074" y="1772186"/>
            <a:ext cx="117348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メソポタミアの</a:t>
            </a:r>
            <a:endParaRPr lang="en-US" altLang="ja-JP" sz="88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8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宗教と文化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31BBE2-F504-E13A-0227-C3B79A3F427F}"/>
              </a:ext>
            </a:extLst>
          </p:cNvPr>
          <p:cNvSpPr txBox="1"/>
          <p:nvPr/>
        </p:nvSpPr>
        <p:spPr>
          <a:xfrm>
            <a:off x="342899" y="5188118"/>
            <a:ext cx="1150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現在も残るメソポタミアの文化とは？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0" y="114806"/>
            <a:ext cx="7019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メソポタミア③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08F96F-CFBA-4D0E-8479-39F78CFBAB80}"/>
              </a:ext>
            </a:extLst>
          </p:cNvPr>
          <p:cNvSpPr txBox="1"/>
          <p:nvPr/>
        </p:nvSpPr>
        <p:spPr>
          <a:xfrm>
            <a:off x="95885" y="63120"/>
            <a:ext cx="7363985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古代オリエント文明とその周辺</a:t>
            </a:r>
            <a:endParaRPr kumimoji="1" lang="en-US" altLang="ja-JP" sz="40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5C2A30-7269-418F-9D18-4B8AB17BAA04}"/>
              </a:ext>
            </a:extLst>
          </p:cNvPr>
          <p:cNvSpPr txBox="1"/>
          <p:nvPr/>
        </p:nvSpPr>
        <p:spPr>
          <a:xfrm>
            <a:off x="402017" y="1093601"/>
            <a:ext cx="334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メソポタミア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5885" y="866776"/>
            <a:ext cx="12010390" cy="5662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C42C6A-8316-46AE-B0A4-9E5D8777A999}"/>
              </a:ext>
            </a:extLst>
          </p:cNvPr>
          <p:cNvSpPr txBox="1"/>
          <p:nvPr/>
        </p:nvSpPr>
        <p:spPr>
          <a:xfrm>
            <a:off x="402017" y="2173767"/>
            <a:ext cx="255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エジプト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2C4EEC-8868-41FE-AE8E-ECBB25A0992D}"/>
              </a:ext>
            </a:extLst>
          </p:cNvPr>
          <p:cNvSpPr txBox="1"/>
          <p:nvPr/>
        </p:nvSpPr>
        <p:spPr>
          <a:xfrm>
            <a:off x="402016" y="3277719"/>
            <a:ext cx="51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シリア・パレスチナ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71DCFD-F93A-437E-8D83-7296BD4A292B}"/>
              </a:ext>
            </a:extLst>
          </p:cNvPr>
          <p:cNvSpPr txBox="1"/>
          <p:nvPr/>
        </p:nvSpPr>
        <p:spPr>
          <a:xfrm>
            <a:off x="402015" y="4402416"/>
            <a:ext cx="51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エーゲ海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20B260-7E2B-4B26-B851-9FE035940918}"/>
              </a:ext>
            </a:extLst>
          </p:cNvPr>
          <p:cNvSpPr txBox="1"/>
          <p:nvPr/>
        </p:nvSpPr>
        <p:spPr>
          <a:xfrm>
            <a:off x="367695" y="5506368"/>
            <a:ext cx="543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オリエント統一と分裂</a:t>
            </a:r>
          </a:p>
        </p:txBody>
      </p:sp>
      <p:sp>
        <p:nvSpPr>
          <p:cNvPr id="9" name="フレーム 8"/>
          <p:cNvSpPr/>
          <p:nvPr/>
        </p:nvSpPr>
        <p:spPr>
          <a:xfrm>
            <a:off x="251277" y="976209"/>
            <a:ext cx="3498026" cy="882674"/>
          </a:xfrm>
          <a:prstGeom prst="frame">
            <a:avLst>
              <a:gd name="adj1" fmla="val 433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6316EF-7CFC-43AA-B960-77EA0D720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4" y="976209"/>
            <a:ext cx="4816671" cy="41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9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C058167-B43B-4CC3-8CB0-972816DB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351"/>
            <a:ext cx="7627951" cy="572096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CF25D9-CBA5-4C9D-9815-FC1D4C2239C2}"/>
              </a:ext>
            </a:extLst>
          </p:cNvPr>
          <p:cNvSpPr/>
          <p:nvPr/>
        </p:nvSpPr>
        <p:spPr>
          <a:xfrm rot="21178213">
            <a:off x="2840808" y="1589366"/>
            <a:ext cx="3327610" cy="111932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C75661C6-1865-4A36-BF37-66FA3BF313BD}"/>
              </a:ext>
            </a:extLst>
          </p:cNvPr>
          <p:cNvSpPr/>
          <p:nvPr/>
        </p:nvSpPr>
        <p:spPr>
          <a:xfrm>
            <a:off x="6562871" y="2289976"/>
            <a:ext cx="5550206" cy="3832528"/>
          </a:xfrm>
          <a:prstGeom prst="wedgeRectCallout">
            <a:avLst>
              <a:gd name="adj1" fmla="val -59090"/>
              <a:gd name="adj2" fmla="val -41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EC8816-BFE1-41CD-9B58-2431ACFF5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83" y="2500522"/>
            <a:ext cx="5411794" cy="343512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24F13F-512A-4D93-A802-87EECD0B9D3D}"/>
              </a:ext>
            </a:extLst>
          </p:cNvPr>
          <p:cNvSpPr/>
          <p:nvPr/>
        </p:nvSpPr>
        <p:spPr>
          <a:xfrm>
            <a:off x="0" y="-1"/>
            <a:ext cx="4937760" cy="933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ベヒストゥーン碑文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7013A2-8F85-4663-A115-073CCC9FA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6" y="3169381"/>
            <a:ext cx="2791876" cy="32987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17F1893-D744-486D-8327-8A82D80D5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" y="899030"/>
            <a:ext cx="1987827" cy="2465522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E92B0DBF-557B-4D7C-9E57-B715332EE421}"/>
              </a:ext>
            </a:extLst>
          </p:cNvPr>
          <p:cNvSpPr/>
          <p:nvPr/>
        </p:nvSpPr>
        <p:spPr>
          <a:xfrm>
            <a:off x="2133404" y="4751563"/>
            <a:ext cx="1422497" cy="1915071"/>
          </a:xfrm>
          <a:prstGeom prst="wedgeRectCallout">
            <a:avLst>
              <a:gd name="adj1" fmla="val -73064"/>
              <a:gd name="adj2" fmla="val -365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7350F9C-5F47-6076-5A85-F241E680E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996" y="4777053"/>
            <a:ext cx="1243739" cy="1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BF053A-DBF0-DEEA-1576-B1688FDB79DC}"/>
              </a:ext>
            </a:extLst>
          </p:cNvPr>
          <p:cNvSpPr txBox="1"/>
          <p:nvPr/>
        </p:nvSpPr>
        <p:spPr>
          <a:xfrm>
            <a:off x="4159439" y="3521333"/>
            <a:ext cx="77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年に</a:t>
            </a:r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度</a:t>
            </a:r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13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EFA962-4D3C-40C8-A5A0-FA2A265C442E}"/>
              </a:ext>
            </a:extLst>
          </p:cNvPr>
          <p:cNvSpPr txBox="1"/>
          <p:nvPr/>
        </p:nvSpPr>
        <p:spPr>
          <a:xfrm>
            <a:off x="1259709" y="1160573"/>
            <a:ext cx="239789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太陰暦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2E267C-13F2-48FF-A6F5-5A9BA4718772}"/>
              </a:ext>
            </a:extLst>
          </p:cNvPr>
          <p:cNvSpPr txBox="1"/>
          <p:nvPr/>
        </p:nvSpPr>
        <p:spPr>
          <a:xfrm>
            <a:off x="3902446" y="1252906"/>
            <a:ext cx="77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３５４日</a:t>
            </a:r>
          </a:p>
        </p:txBody>
      </p:sp>
      <p:sp>
        <p:nvSpPr>
          <p:cNvPr id="2" name="加算記号 1">
            <a:extLst>
              <a:ext uri="{FF2B5EF4-FFF2-40B4-BE49-F238E27FC236}">
                <a16:creationId xmlns:a16="http://schemas.microsoft.com/office/drawing/2014/main" id="{F39037C7-5DA3-4CCF-9DB9-4D939EE7692C}"/>
              </a:ext>
            </a:extLst>
          </p:cNvPr>
          <p:cNvSpPr/>
          <p:nvPr/>
        </p:nvSpPr>
        <p:spPr>
          <a:xfrm>
            <a:off x="1836863" y="2127587"/>
            <a:ext cx="1243584" cy="1171361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F308D3-087A-4957-8566-95C60CA2A529}"/>
              </a:ext>
            </a:extLst>
          </p:cNvPr>
          <p:cNvSpPr txBox="1"/>
          <p:nvPr/>
        </p:nvSpPr>
        <p:spPr>
          <a:xfrm>
            <a:off x="1259709" y="3429000"/>
            <a:ext cx="239789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閏月</a:t>
            </a:r>
          </a:p>
        </p:txBody>
      </p:sp>
      <p:sp>
        <p:nvSpPr>
          <p:cNvPr id="7" name="次の値と等しい 6">
            <a:extLst>
              <a:ext uri="{FF2B5EF4-FFF2-40B4-BE49-F238E27FC236}">
                <a16:creationId xmlns:a16="http://schemas.microsoft.com/office/drawing/2014/main" id="{1B005CE9-693E-4537-8E29-9D3F56BC3AD3}"/>
              </a:ext>
            </a:extLst>
          </p:cNvPr>
          <p:cNvSpPr/>
          <p:nvPr/>
        </p:nvSpPr>
        <p:spPr>
          <a:xfrm rot="5400000">
            <a:off x="1939962" y="4519606"/>
            <a:ext cx="997777" cy="92333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FC8BC7-3860-49CA-ABDB-97667180C77C}"/>
              </a:ext>
            </a:extLst>
          </p:cNvPr>
          <p:cNvSpPr txBox="1"/>
          <p:nvPr/>
        </p:nvSpPr>
        <p:spPr>
          <a:xfrm>
            <a:off x="372741" y="5632348"/>
            <a:ext cx="4171827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太陰太陽暦</a:t>
            </a:r>
            <a:endParaRPr kumimoji="1" lang="ja-JP" altLang="en-US" sz="54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38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05E124D-1E0B-4406-9B70-84663C96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40" y="1127173"/>
            <a:ext cx="8350320" cy="562805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D405E0-4B06-414A-A5C9-DC0A41CFAA16}"/>
              </a:ext>
            </a:extLst>
          </p:cNvPr>
          <p:cNvSpPr/>
          <p:nvPr/>
        </p:nvSpPr>
        <p:spPr>
          <a:xfrm>
            <a:off x="201661" y="335347"/>
            <a:ext cx="3859764" cy="1057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1</a:t>
            </a:r>
            <a:r>
              <a:rPr kumimoji="1" lang="ja-JP" altLang="en-US" sz="5400" b="1" dirty="0"/>
              <a:t>週間</a:t>
            </a:r>
            <a:r>
              <a:rPr kumimoji="1" lang="en-US" altLang="ja-JP" sz="5400" b="1" dirty="0"/>
              <a:t>7</a:t>
            </a:r>
            <a:r>
              <a:rPr kumimoji="1" lang="ja-JP" altLang="en-US" sz="5400" b="1" dirty="0"/>
              <a:t>日制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0D5190-E800-453A-B184-D3958887AD24}"/>
              </a:ext>
            </a:extLst>
          </p:cNvPr>
          <p:cNvSpPr txBox="1"/>
          <p:nvPr/>
        </p:nvSpPr>
        <p:spPr>
          <a:xfrm>
            <a:off x="2445025" y="3844541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１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572DFA-E9B4-459A-89DC-91FF3EBC6E28}"/>
              </a:ext>
            </a:extLst>
          </p:cNvPr>
          <p:cNvSpPr txBox="1"/>
          <p:nvPr/>
        </p:nvSpPr>
        <p:spPr>
          <a:xfrm>
            <a:off x="3621818" y="3582148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FF00"/>
                </a:solidFill>
              </a:rPr>
              <a:t>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883E70-75EE-4C62-BF98-05BA04A6685C}"/>
              </a:ext>
            </a:extLst>
          </p:cNvPr>
          <p:cNvSpPr txBox="1"/>
          <p:nvPr/>
        </p:nvSpPr>
        <p:spPr>
          <a:xfrm>
            <a:off x="4592903" y="3347670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３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E8E14A-9716-4AE5-B714-73DB1919966C}"/>
              </a:ext>
            </a:extLst>
          </p:cNvPr>
          <p:cNvSpPr txBox="1"/>
          <p:nvPr/>
        </p:nvSpPr>
        <p:spPr>
          <a:xfrm>
            <a:off x="5705484" y="3252255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４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DC6BDC-7D6D-4F53-A5FC-36E4B1811783}"/>
              </a:ext>
            </a:extLst>
          </p:cNvPr>
          <p:cNvSpPr txBox="1"/>
          <p:nvPr/>
        </p:nvSpPr>
        <p:spPr>
          <a:xfrm>
            <a:off x="6713976" y="3347670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５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6F3FCD-02E6-4AAD-A062-4EF87BB1A49B}"/>
              </a:ext>
            </a:extLst>
          </p:cNvPr>
          <p:cNvSpPr txBox="1"/>
          <p:nvPr/>
        </p:nvSpPr>
        <p:spPr>
          <a:xfrm>
            <a:off x="7789150" y="3582147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６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759DED-D646-407A-B2B0-5A30553EF325}"/>
              </a:ext>
            </a:extLst>
          </p:cNvPr>
          <p:cNvSpPr txBox="1"/>
          <p:nvPr/>
        </p:nvSpPr>
        <p:spPr>
          <a:xfrm>
            <a:off x="8846798" y="3783131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７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3" name="矢印: 上カーブ 12">
            <a:extLst>
              <a:ext uri="{FF2B5EF4-FFF2-40B4-BE49-F238E27FC236}">
                <a16:creationId xmlns:a16="http://schemas.microsoft.com/office/drawing/2014/main" id="{9CD78CDD-08FC-4912-8EE1-3171D2329637}"/>
              </a:ext>
            </a:extLst>
          </p:cNvPr>
          <p:cNvSpPr/>
          <p:nvPr/>
        </p:nvSpPr>
        <p:spPr>
          <a:xfrm flipH="1">
            <a:off x="2262268" y="4614128"/>
            <a:ext cx="6985098" cy="1785036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A0AFA0-8702-406F-B5B8-F3CA1D909662}"/>
              </a:ext>
            </a:extLst>
          </p:cNvPr>
          <p:cNvSpPr/>
          <p:nvPr/>
        </p:nvSpPr>
        <p:spPr>
          <a:xfrm>
            <a:off x="381884" y="436563"/>
            <a:ext cx="11616634" cy="62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D8EEA34-021D-494A-85A4-0EA08A5ADCED}"/>
              </a:ext>
            </a:extLst>
          </p:cNvPr>
          <p:cNvSpPr/>
          <p:nvPr/>
        </p:nvSpPr>
        <p:spPr>
          <a:xfrm>
            <a:off x="381884" y="153142"/>
            <a:ext cx="3880778" cy="8428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メソポタミア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8C4C30-B7DB-49AC-9390-75A207842377}"/>
              </a:ext>
            </a:extLst>
          </p:cNvPr>
          <p:cNvSpPr txBox="1"/>
          <p:nvPr/>
        </p:nvSpPr>
        <p:spPr>
          <a:xfrm>
            <a:off x="381884" y="995981"/>
            <a:ext cx="2912359" cy="724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宗教と文化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12EDF5-1284-4F17-A5F8-ADD2465FA152}"/>
              </a:ext>
            </a:extLst>
          </p:cNvPr>
          <p:cNvSpPr txBox="1"/>
          <p:nvPr/>
        </p:nvSpPr>
        <p:spPr>
          <a:xfrm>
            <a:off x="381884" y="4107783"/>
            <a:ext cx="265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楔形文字</a:t>
            </a:r>
            <a:r>
              <a:rPr kumimoji="1"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CAFD5A-63CE-45B4-7ADC-271CF48F7E7F}"/>
              </a:ext>
            </a:extLst>
          </p:cNvPr>
          <p:cNvSpPr txBox="1"/>
          <p:nvPr/>
        </p:nvSpPr>
        <p:spPr>
          <a:xfrm>
            <a:off x="2182850" y="4092394"/>
            <a:ext cx="8685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・・・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国家運営の記録</a:t>
            </a:r>
          </a:p>
          <a:p>
            <a:r>
              <a:rPr kumimoji="1" lang="ja-JP" altLang="en-US" sz="40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kumimoji="1"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ギルガメシュ叙事詩</a:t>
            </a:r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などの文学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ED9353-67D2-B566-EDD0-7A148282434A}"/>
              </a:ext>
            </a:extLst>
          </p:cNvPr>
          <p:cNvSpPr txBox="1"/>
          <p:nvPr/>
        </p:nvSpPr>
        <p:spPr>
          <a:xfrm>
            <a:off x="359828" y="2690337"/>
            <a:ext cx="217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多神教</a:t>
            </a:r>
            <a:r>
              <a:rPr kumimoji="1"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CB981F-7109-0747-6C2F-6C7B41C12248}"/>
              </a:ext>
            </a:extLst>
          </p:cNvPr>
          <p:cNvSpPr txBox="1"/>
          <p:nvPr/>
        </p:nvSpPr>
        <p:spPr>
          <a:xfrm>
            <a:off x="1753419" y="2660416"/>
            <a:ext cx="868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・・・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都市国家ごとに崇拝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B56994-974D-2ADC-61AF-788A34947C33}"/>
              </a:ext>
            </a:extLst>
          </p:cNvPr>
          <p:cNvSpPr txBox="1"/>
          <p:nvPr/>
        </p:nvSpPr>
        <p:spPr>
          <a:xfrm>
            <a:off x="359828" y="1917600"/>
            <a:ext cx="1251401" cy="724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宗教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2EB7D8F-A4E5-6A42-F3D0-ED16A42E2C50}"/>
              </a:ext>
            </a:extLst>
          </p:cNvPr>
          <p:cNvSpPr txBox="1"/>
          <p:nvPr/>
        </p:nvSpPr>
        <p:spPr>
          <a:xfrm>
            <a:off x="381884" y="3310404"/>
            <a:ext cx="1251401" cy="724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文化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C5BFDB-5C53-F146-7257-7220122AF9A0}"/>
              </a:ext>
            </a:extLst>
          </p:cNvPr>
          <p:cNvSpPr txBox="1"/>
          <p:nvPr/>
        </p:nvSpPr>
        <p:spPr>
          <a:xfrm>
            <a:off x="381884" y="5697587"/>
            <a:ext cx="930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六十進法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r>
              <a:rPr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太陰太陽暦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r>
              <a:rPr lang="en-US" altLang="ja-JP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週間</a:t>
            </a:r>
            <a:r>
              <a:rPr lang="en-US" altLang="ja-JP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日制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8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114</Words>
  <Application>Microsoft Office PowerPoint</Application>
  <PresentationFormat>ワイド画面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346</cp:revision>
  <dcterms:created xsi:type="dcterms:W3CDTF">2019-06-25T21:59:19Z</dcterms:created>
  <dcterms:modified xsi:type="dcterms:W3CDTF">2024-10-21T12:35:09Z</dcterms:modified>
</cp:coreProperties>
</file>