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9"/>
  </p:notesMasterIdLst>
  <p:sldIdLst>
    <p:sldId id="421" r:id="rId2"/>
    <p:sldId id="375" r:id="rId3"/>
    <p:sldId id="402" r:id="rId4"/>
    <p:sldId id="418" r:id="rId5"/>
    <p:sldId id="387" r:id="rId6"/>
    <p:sldId id="404" r:id="rId7"/>
    <p:sldId id="419" r:id="rId8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E91FE9"/>
    <a:srgbClr val="ED49ED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569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352" y="40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康一郎 桑田" userId="4df855aef7cffa4d" providerId="LiveId" clId="{8D0EB123-DD3A-CF4F-BAB7-35F2D66CE74C}"/>
    <pc:docChg chg="undo custSel modSld">
      <pc:chgData name="康一郎 桑田" userId="4df855aef7cffa4d" providerId="LiveId" clId="{8D0EB123-DD3A-CF4F-BAB7-35F2D66CE74C}" dt="2024-02-02T06:03:39.232" v="232" actId="14100"/>
      <pc:docMkLst>
        <pc:docMk/>
      </pc:docMkLst>
      <pc:sldChg chg="addSp delSp modSp">
        <pc:chgData name="康一郎 桑田" userId="4df855aef7cffa4d" providerId="LiveId" clId="{8D0EB123-DD3A-CF4F-BAB7-35F2D66CE74C}" dt="2024-02-02T06:03:39.232" v="232" actId="14100"/>
        <pc:sldMkLst>
          <pc:docMk/>
          <pc:sldMk cId="849079194" sldId="421"/>
        </pc:sldMkLst>
        <pc:spChg chg="del">
          <ac:chgData name="康一郎 桑田" userId="4df855aef7cffa4d" providerId="LiveId" clId="{8D0EB123-DD3A-CF4F-BAB7-35F2D66CE74C}" dt="2024-02-02T06:00:38.173" v="19" actId="478"/>
          <ac:spMkLst>
            <pc:docMk/>
            <pc:sldMk cId="849079194" sldId="421"/>
            <ac:spMk id="2" creationId="{00B53392-FE10-4832-B288-CB5A93B81BD2}"/>
          </ac:spMkLst>
        </pc:spChg>
        <pc:spChg chg="mod">
          <ac:chgData name="康一郎 桑田" userId="4df855aef7cffa4d" providerId="LiveId" clId="{8D0EB123-DD3A-CF4F-BAB7-35F2D66CE74C}" dt="2024-02-02T06:03:08.838" v="223" actId="1076"/>
          <ac:spMkLst>
            <pc:docMk/>
            <pc:sldMk cId="849079194" sldId="421"/>
            <ac:spMk id="3" creationId="{69A88164-861B-44C5-80D9-C6730456F4BF}"/>
          </ac:spMkLst>
        </pc:spChg>
        <pc:spChg chg="add del mod">
          <ac:chgData name="康一郎 桑田" userId="4df855aef7cffa4d" providerId="LiveId" clId="{8D0EB123-DD3A-CF4F-BAB7-35F2D66CE74C}" dt="2024-02-02T06:01:41.264" v="108" actId="478"/>
          <ac:spMkLst>
            <pc:docMk/>
            <pc:sldMk cId="849079194" sldId="421"/>
            <ac:spMk id="12" creationId="{CD24CE67-28D3-CB05-028F-31A482C166CE}"/>
          </ac:spMkLst>
        </pc:spChg>
        <pc:spChg chg="add del mod">
          <ac:chgData name="康一郎 桑田" userId="4df855aef7cffa4d" providerId="LiveId" clId="{8D0EB123-DD3A-CF4F-BAB7-35F2D66CE74C}" dt="2024-02-02T06:01:49.897" v="111" actId="478"/>
          <ac:spMkLst>
            <pc:docMk/>
            <pc:sldMk cId="849079194" sldId="421"/>
            <ac:spMk id="14" creationId="{8517D015-AD9E-DE0C-3786-45BF5A1EE840}"/>
          </ac:spMkLst>
        </pc:spChg>
        <pc:spChg chg="add mod">
          <ac:chgData name="康一郎 桑田" userId="4df855aef7cffa4d" providerId="LiveId" clId="{8D0EB123-DD3A-CF4F-BAB7-35F2D66CE74C}" dt="2024-02-02T06:03:39.232" v="232" actId="14100"/>
          <ac:spMkLst>
            <pc:docMk/>
            <pc:sldMk cId="849079194" sldId="421"/>
            <ac:spMk id="15" creationId="{D331BBE2-F504-E13A-0227-C3B79A3F427F}"/>
          </ac:spMkLst>
        </pc:spChg>
        <pc:picChg chg="del">
          <ac:chgData name="康一郎 桑田" userId="4df855aef7cffa4d" providerId="LiveId" clId="{8D0EB123-DD3A-CF4F-BAB7-35F2D66CE74C}" dt="2024-02-02T05:55:18.423" v="0" actId="478"/>
          <ac:picMkLst>
            <pc:docMk/>
            <pc:sldMk cId="849079194" sldId="421"/>
            <ac:picMk id="6" creationId="{0108258C-CA04-4AB3-8727-5F3AECF30AEF}"/>
          </ac:picMkLst>
        </pc:picChg>
        <pc:picChg chg="add del mod ord">
          <ac:chgData name="康一郎 桑田" userId="4df855aef7cffa4d" providerId="LiveId" clId="{8D0EB123-DD3A-CF4F-BAB7-35F2D66CE74C}" dt="2024-02-02T05:56:25.743" v="12" actId="478"/>
          <ac:picMkLst>
            <pc:docMk/>
            <pc:sldMk cId="849079194" sldId="421"/>
            <ac:picMk id="7" creationId="{DA2EC697-EA54-C708-A3BD-0FEA9735DF73}"/>
          </ac:picMkLst>
        </pc:picChg>
        <pc:picChg chg="add mod ord">
          <ac:chgData name="康一郎 桑田" userId="4df855aef7cffa4d" providerId="LiveId" clId="{8D0EB123-DD3A-CF4F-BAB7-35F2D66CE74C}" dt="2024-02-02T06:01:30.409" v="105" actId="1076"/>
          <ac:picMkLst>
            <pc:docMk/>
            <pc:sldMk cId="849079194" sldId="421"/>
            <ac:picMk id="10" creationId="{DE2E433B-D99B-FC72-551E-62AC8242DB56}"/>
          </ac:picMkLst>
        </pc:picChg>
      </pc:sldChg>
    </pc:docChg>
  </pc:docChgLst>
  <pc:docChgLst>
    <pc:chgData name="桑田 康一郎" userId="4df855aef7cffa4d" providerId="LiveId" clId="{8D0EB123-DD3A-CF4F-BAB7-35F2D66CE74C}"/>
    <pc:docChg chg="modSld">
      <pc:chgData name="桑田 康一郎" userId="4df855aef7cffa4d" providerId="LiveId" clId="{8D0EB123-DD3A-CF4F-BAB7-35F2D66CE74C}" dt="2024-02-02T06:14:16.958" v="37" actId="115"/>
      <pc:docMkLst>
        <pc:docMk/>
      </pc:docMkLst>
      <pc:sldChg chg="addSp modSp">
        <pc:chgData name="桑田 康一郎" userId="4df855aef7cffa4d" providerId="LiveId" clId="{8D0EB123-DD3A-CF4F-BAB7-35F2D66CE74C}" dt="2024-02-02T06:14:16.958" v="37" actId="115"/>
        <pc:sldMkLst>
          <pc:docMk/>
          <pc:sldMk cId="849079194" sldId="421"/>
        </pc:sldMkLst>
        <pc:spChg chg="mod">
          <ac:chgData name="桑田 康一郎" userId="4df855aef7cffa4d" providerId="LiveId" clId="{8D0EB123-DD3A-CF4F-BAB7-35F2D66CE74C}" dt="2024-02-02T06:13:59.591" v="36" actId="1076"/>
          <ac:spMkLst>
            <pc:docMk/>
            <pc:sldMk cId="849079194" sldId="421"/>
            <ac:spMk id="3" creationId="{69A88164-861B-44C5-80D9-C6730456F4BF}"/>
          </ac:spMkLst>
        </pc:spChg>
        <pc:spChg chg="add mod">
          <ac:chgData name="桑田 康一郎" userId="4df855aef7cffa4d" providerId="LiveId" clId="{8D0EB123-DD3A-CF4F-BAB7-35F2D66CE74C}" dt="2024-02-02T06:12:14.413" v="1" actId="1076"/>
          <ac:spMkLst>
            <pc:docMk/>
            <pc:sldMk cId="849079194" sldId="421"/>
            <ac:spMk id="5" creationId="{8B76B640-E2C1-D8BC-8BA8-CD27FB9396B7}"/>
          </ac:spMkLst>
        </pc:spChg>
        <pc:spChg chg="mod">
          <ac:chgData name="桑田 康一郎" userId="4df855aef7cffa4d" providerId="LiveId" clId="{8D0EB123-DD3A-CF4F-BAB7-35F2D66CE74C}" dt="2024-02-02T06:14:16.958" v="37" actId="115"/>
          <ac:spMkLst>
            <pc:docMk/>
            <pc:sldMk cId="849079194" sldId="421"/>
            <ac:spMk id="15" creationId="{D331BBE2-F504-E13A-0227-C3B79A3F427F}"/>
          </ac:spMkLst>
        </pc:spChg>
      </pc:sldChg>
    </pc:docChg>
  </pc:docChgLst>
  <pc:docChgLst>
    <pc:chgData userId="4df855aef7cffa4d" providerId="LiveId" clId="{FF527A19-80FB-4136-84F7-3115DA3CB290}"/>
  </pc:docChgLst>
  <pc:docChgLst>
    <pc:chgData userId="4df855aef7cffa4d" providerId="LiveId" clId="{2005C26D-2054-4223-B57D-4B7402BF711B}"/>
  </pc:docChgLst>
  <pc:docChgLst>
    <pc:chgData userId="4df855aef7cffa4d" providerId="LiveId" clId="{91F76C05-2CBA-4C9B-A6E5-59CBE2F89685}"/>
    <pc:docChg chg="undo modSld">
      <pc:chgData name="" userId="4df855aef7cffa4d" providerId="LiveId" clId="{91F76C05-2CBA-4C9B-A6E5-59CBE2F89685}" dt="2024-02-02T06:27:00.548" v="29" actId="14100"/>
      <pc:docMkLst>
        <pc:docMk/>
      </pc:docMkLst>
      <pc:sldChg chg="modSp">
        <pc:chgData name="" userId="4df855aef7cffa4d" providerId="LiveId" clId="{91F76C05-2CBA-4C9B-A6E5-59CBE2F89685}" dt="2024-02-02T06:27:00.548" v="29" actId="14100"/>
        <pc:sldMkLst>
          <pc:docMk/>
          <pc:sldMk cId="849079194" sldId="421"/>
        </pc:sldMkLst>
        <pc:spChg chg="mod">
          <ac:chgData name="" userId="4df855aef7cffa4d" providerId="LiveId" clId="{91F76C05-2CBA-4C9B-A6E5-59CBE2F89685}" dt="2024-02-02T06:26:52.858" v="27" actId="1076"/>
          <ac:spMkLst>
            <pc:docMk/>
            <pc:sldMk cId="849079194" sldId="421"/>
            <ac:spMk id="3" creationId="{69A88164-861B-44C5-80D9-C6730456F4BF}"/>
          </ac:spMkLst>
        </pc:spChg>
        <pc:spChg chg="mod">
          <ac:chgData name="" userId="4df855aef7cffa4d" providerId="LiveId" clId="{91F76C05-2CBA-4C9B-A6E5-59CBE2F89685}" dt="2024-02-02T06:27:00.548" v="29" actId="14100"/>
          <ac:spMkLst>
            <pc:docMk/>
            <pc:sldMk cId="849079194" sldId="421"/>
            <ac:spMk id="5" creationId="{8B76B640-E2C1-D8BC-8BA8-CD27FB9396B7}"/>
          </ac:spMkLst>
        </pc:spChg>
        <pc:spChg chg="mod">
          <ac:chgData name="" userId="4df855aef7cffa4d" providerId="LiveId" clId="{91F76C05-2CBA-4C9B-A6E5-59CBE2F89685}" dt="2024-02-02T06:26:43.092" v="24" actId="1076"/>
          <ac:spMkLst>
            <pc:docMk/>
            <pc:sldMk cId="849079194" sldId="421"/>
            <ac:spMk id="15" creationId="{D331BBE2-F504-E13A-0227-C3B79A3F427F}"/>
          </ac:spMkLst>
        </pc:spChg>
        <pc:picChg chg="mod">
          <ac:chgData name="" userId="4df855aef7cffa4d" providerId="LiveId" clId="{91F76C05-2CBA-4C9B-A6E5-59CBE2F89685}" dt="2024-02-02T06:26:49.645" v="26" actId="1076"/>
          <ac:picMkLst>
            <pc:docMk/>
            <pc:sldMk cId="849079194" sldId="421"/>
            <ac:picMk id="10" creationId="{DE2E433B-D99B-FC72-551E-62AC8242DB5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C413EB-2A0A-4433-BCDF-7141E090F69A}" type="datetimeFigureOut">
              <a:rPr kumimoji="1" lang="ja-JP" altLang="en-US" smtClean="0"/>
              <a:t>2024/2/2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4ABBE0-C73F-4512-A465-66645E7D8E7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4878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646A4A-EA60-49CF-8206-7E8B644568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88839E6-A475-4CF6-A9B7-A88F0C828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53684F2-79E3-4F1D-B4E3-99EBEB85C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F28DC60-CECA-49A2-BB3A-DDCCA285E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B954CD7-8A77-45AB-9D20-8CFA3BBB6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4204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656BB5-F310-473B-9B2C-4E20C788B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0DAEA47-9A36-4A9B-9857-B19329265D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EC3A902-6FB4-44A5-8B65-D373FCF9E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26730A9-319B-431A-8688-81A55F35A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D881AC2-1A16-4C78-8405-DAB188694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472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46A5275F-1F76-4E1B-BFE9-F08DE69567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79B048A-259C-42DB-BF56-D5A9C9DF9F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F6C627B-BB56-4ECA-BFA8-529ECA95C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4BCE285-B3C6-43AE-9D82-1A0E0E042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89DB613-2836-4C82-9B0C-2BD7491BC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9389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DF7438-F587-4B7F-A265-ED56F46EF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6F91A7D-3679-4EA2-A73C-9CCD27721C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4EA972A-1779-4072-BB94-D71DBCF70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64D711E-92D0-45B0-9F09-10AC6BAB5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06E0969-16C3-4ABA-B48B-10FBB1F73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0126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222AA8-AD20-45F7-8D1C-58949B9A9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C670FF-85D7-45EE-91CB-553C158EB8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EFE12B5-0A3E-4D87-9706-DCAF37246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3B4566-5828-4349-A9F5-88CE4CC30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F7D8DA5-8052-4519-A23E-EFDF42C63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8563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4F48BF9-C1F3-416D-ABFD-01A4CDC8A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5E93771-F7D0-43C8-8208-D95EF4D367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A37D357-1EFF-40D7-8D39-B2C1E1114E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872A467-76CF-4EE9-9848-141C2249F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1DA1E76-EB1F-4CA5-BF00-46F17F4FA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E4311B5-903D-4F73-9668-E1880C05B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4194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59B92B-F3F5-421E-9451-F19CDFEED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3E1B7C0-CB09-4529-994E-7647C7FBA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19CD62E-3967-48DB-86E4-950E6F5F5E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F566275-1DD5-4023-88B9-4EEE1B2BC0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5CA031-362B-4BD3-9874-3E3B4E16EE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1C73746-A991-49EC-A1AB-D3788AAB5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A7C6E36-A6C2-45E8-B9FC-8E263DAAF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9A3C27D-DC03-4EDD-9648-2F589C0EB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4085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C592318-029B-4001-A589-FF4A09E4E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6350880-9AEB-48DE-8EC2-A06D57920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0FCEC89-D104-4847-98BA-8AE6D3C7E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6A56B45-19A7-4992-8DDB-4DE78B4AF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7277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6545514-5791-4221-8EBC-50A364866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972913C-4D54-4DB0-AFAD-1A02F7684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BA69A3D-9E75-4679-B073-9F4BB04A9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4601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3238F06-1B49-4B45-849F-0453C365D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E4383B3-4EFB-49BC-94B4-0A9BABEA2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EB91E51-153F-48BF-8FA6-45C33455E3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8D7ED5D-ABDF-4C52-A254-75CD6DFF0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3D50F03-53C6-414D-8AC0-FC70B1399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C9B7B58-F779-4FEA-B4CC-F85A5109A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170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DC946B-C09A-4C4C-BB5D-8E6B14244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4BFC9E0-1AA9-4C7F-8A94-EC4AEB6D9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1979B9B-AFB3-439A-ABA4-770D9A9DCB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9837B72-18CD-4FEC-9BD2-B34AF6D8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79CE84C-C093-454F-AB96-5565F9D12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C30C4A3-4DAD-4AB3-A7CB-A0D28627A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4765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7ECF54D-977F-42CE-AE42-C082BE7D2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5B1350E-CC79-4860-B1F0-1059268998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B09CEB8-1531-4685-B137-C3C53FCC02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0F9CDE1-FAE5-4A03-9D80-99E7E32BA2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3BCDD20-110C-4879-A12F-274852C3F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42458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-history.net/appendix/wh0101-003_1.html" TargetMode="Externa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DE2E433B-D99B-FC72-551E-62AC8242D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5544" cy="68580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9A88164-861B-44C5-80D9-C6730456F4BF}"/>
              </a:ext>
            </a:extLst>
          </p:cNvPr>
          <p:cNvSpPr/>
          <p:nvPr/>
        </p:nvSpPr>
        <p:spPr>
          <a:xfrm>
            <a:off x="361091" y="2262398"/>
            <a:ext cx="1146980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88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農耕と牧畜のはじまり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D331BBE2-F504-E13A-0227-C3B79A3F427F}"/>
              </a:ext>
            </a:extLst>
          </p:cNvPr>
          <p:cNvSpPr txBox="1"/>
          <p:nvPr/>
        </p:nvSpPr>
        <p:spPr>
          <a:xfrm>
            <a:off x="361091" y="4506338"/>
            <a:ext cx="114698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8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人類はなぜ農耕と牧畜を始めたのか？</a:t>
            </a:r>
          </a:p>
        </p:txBody>
      </p:sp>
      <p:sp>
        <p:nvSpPr>
          <p:cNvPr id="5" name="正方形/長方形 2">
            <a:extLst>
              <a:ext uri="{FF2B5EF4-FFF2-40B4-BE49-F238E27FC236}">
                <a16:creationId xmlns:a16="http://schemas.microsoft.com/office/drawing/2014/main" id="{8B76B640-E2C1-D8BC-8BA8-CD27FB9396B7}"/>
              </a:ext>
            </a:extLst>
          </p:cNvPr>
          <p:cNvSpPr/>
          <p:nvPr/>
        </p:nvSpPr>
        <p:spPr>
          <a:xfrm>
            <a:off x="0" y="117803"/>
            <a:ext cx="6629400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28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グシャの世界史探究授業　文明の誕生</a:t>
            </a:r>
            <a:r>
              <a:rPr lang="en-US" altLang="ja-JP" sz="28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①</a:t>
            </a:r>
            <a:endParaRPr lang="ja-JP" altLang="en-US" sz="2800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490791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820740A-5903-465D-899B-0F4BE221CFEB}"/>
              </a:ext>
            </a:extLst>
          </p:cNvPr>
          <p:cNvSpPr/>
          <p:nvPr/>
        </p:nvSpPr>
        <p:spPr>
          <a:xfrm>
            <a:off x="-1" y="2967334"/>
            <a:ext cx="12192000" cy="884683"/>
          </a:xfrm>
          <a:prstGeom prst="rect">
            <a:avLst/>
          </a:prstGeom>
          <a:solidFill>
            <a:srgbClr val="00206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800" b="1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約</a:t>
            </a:r>
            <a:r>
              <a:rPr kumimoji="1" lang="en-US" altLang="ja-JP" sz="4800" b="1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1</a:t>
            </a:r>
            <a:r>
              <a:rPr kumimoji="1" lang="ja-JP" altLang="en-US" sz="4800" b="1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万年前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094074BE-71F8-4273-8B95-2B488F7A14A4}"/>
              </a:ext>
            </a:extLst>
          </p:cNvPr>
          <p:cNvSpPr/>
          <p:nvPr/>
        </p:nvSpPr>
        <p:spPr>
          <a:xfrm>
            <a:off x="10320800" y="2170706"/>
            <a:ext cx="1871199" cy="7794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4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更新世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80881CE8-0BA5-4C11-BEEF-E020497D73BE}"/>
              </a:ext>
            </a:extLst>
          </p:cNvPr>
          <p:cNvSpPr/>
          <p:nvPr/>
        </p:nvSpPr>
        <p:spPr>
          <a:xfrm>
            <a:off x="10320801" y="3852017"/>
            <a:ext cx="1871199" cy="7794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4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完</a:t>
            </a:r>
            <a:r>
              <a:rPr kumimoji="1" lang="ja-JP" altLang="en-US" sz="44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新世</a:t>
            </a: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0504" y="620182"/>
            <a:ext cx="2205011" cy="2078223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228A5591-14C2-4093-875A-D07DFF1E7EF3}"/>
              </a:ext>
            </a:extLst>
          </p:cNvPr>
          <p:cNvSpPr/>
          <p:nvPr/>
        </p:nvSpPr>
        <p:spPr>
          <a:xfrm>
            <a:off x="575681" y="781778"/>
            <a:ext cx="2311897" cy="104162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54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氷河期</a:t>
            </a: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9991" y="253694"/>
            <a:ext cx="2303766" cy="2121794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3757" y="229687"/>
            <a:ext cx="1953589" cy="2078346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3509607-BF6F-4777-B8A5-74654A5A545F}"/>
              </a:ext>
            </a:extLst>
          </p:cNvPr>
          <p:cNvSpPr txBox="1"/>
          <p:nvPr/>
        </p:nvSpPr>
        <p:spPr>
          <a:xfrm>
            <a:off x="575681" y="4838859"/>
            <a:ext cx="2311897" cy="92333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ja-JP" altLang="en-US" sz="54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温暖化</a:t>
            </a:r>
            <a:endParaRPr kumimoji="1" lang="ja-JP" altLang="en-US" sz="54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3" name="下矢印 12"/>
          <p:cNvSpPr/>
          <p:nvPr/>
        </p:nvSpPr>
        <p:spPr>
          <a:xfrm>
            <a:off x="1170155" y="2170706"/>
            <a:ext cx="1122948" cy="2460799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3" name="図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3103" y="5260281"/>
            <a:ext cx="2349800" cy="1740481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9992" y="4143475"/>
            <a:ext cx="2233612" cy="2233612"/>
          </a:xfrm>
          <a:prstGeom prst="rect">
            <a:avLst/>
          </a:prstGeom>
        </p:spPr>
      </p:pic>
      <p:pic>
        <p:nvPicPr>
          <p:cNvPr id="25" name="図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33604" y="4143475"/>
            <a:ext cx="2630867" cy="23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2645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>
            <a:extLst>
              <a:ext uri="{FF2B5EF4-FFF2-40B4-BE49-F238E27FC236}">
                <a16:creationId xmlns:a16="http://schemas.microsoft.com/office/drawing/2014/main" id="{78FD2410-7B8B-4BCD-B7BA-3288911021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3182" y="126205"/>
            <a:ext cx="4965953" cy="354711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1" y="1384901"/>
            <a:ext cx="82135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温暖化が進むと・・・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" y="2215899"/>
            <a:ext cx="4661940" cy="26223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4694" y="2434978"/>
            <a:ext cx="2470483" cy="2476675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8970" y="844424"/>
            <a:ext cx="2426115" cy="2426115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6623182" y="126204"/>
            <a:ext cx="1988667" cy="76944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4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乾燥化</a:t>
            </a:r>
          </a:p>
        </p:txBody>
      </p:sp>
      <p:sp>
        <p:nvSpPr>
          <p:cNvPr id="10" name="右矢印 9"/>
          <p:cNvSpPr/>
          <p:nvPr/>
        </p:nvSpPr>
        <p:spPr>
          <a:xfrm>
            <a:off x="4809039" y="2826890"/>
            <a:ext cx="1323474" cy="1299412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685A93F7-68FD-00B8-B273-CABF1FA635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3182" y="3161408"/>
            <a:ext cx="4957688" cy="3541206"/>
          </a:xfrm>
          <a:prstGeom prst="rect">
            <a:avLst/>
          </a:prstGeom>
        </p:spPr>
      </p:pic>
      <p:pic>
        <p:nvPicPr>
          <p:cNvPr id="12" name="Picture 2" descr="のどが渇いた人のイラスト（男性） | かわいいフリー素材集 いらすとや">
            <a:extLst>
              <a:ext uri="{FF2B5EF4-FFF2-40B4-BE49-F238E27FC236}">
                <a16:creationId xmlns:a16="http://schemas.microsoft.com/office/drawing/2014/main" id="{2E281F03-D36B-DC0C-8B74-97F7FF02D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237" y="4089043"/>
            <a:ext cx="2677718" cy="2739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吹き出し: 四角形 9">
            <a:extLst>
              <a:ext uri="{FF2B5EF4-FFF2-40B4-BE49-F238E27FC236}">
                <a16:creationId xmlns:a16="http://schemas.microsoft.com/office/drawing/2014/main" id="{AA3A143E-0A6D-90A5-3C1C-6BB88FFEC732}"/>
              </a:ext>
            </a:extLst>
          </p:cNvPr>
          <p:cNvSpPr/>
          <p:nvPr/>
        </p:nvSpPr>
        <p:spPr>
          <a:xfrm>
            <a:off x="9028970" y="5458655"/>
            <a:ext cx="2464696" cy="898058"/>
          </a:xfrm>
          <a:prstGeom prst="wedgeRectCallout">
            <a:avLst>
              <a:gd name="adj1" fmla="val -83435"/>
              <a:gd name="adj2" fmla="val -27047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4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食料が～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B3F44D61-6905-1969-CA7F-5F41F109B755}"/>
              </a:ext>
            </a:extLst>
          </p:cNvPr>
          <p:cNvSpPr txBox="1"/>
          <p:nvPr/>
        </p:nvSpPr>
        <p:spPr>
          <a:xfrm>
            <a:off x="6623182" y="3695204"/>
            <a:ext cx="4116388" cy="76944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4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人類のピンチ！</a:t>
            </a:r>
          </a:p>
        </p:txBody>
      </p:sp>
      <p:sp>
        <p:nvSpPr>
          <p:cNvPr id="18" name="矢印: 下 17">
            <a:extLst>
              <a:ext uri="{FF2B5EF4-FFF2-40B4-BE49-F238E27FC236}">
                <a16:creationId xmlns:a16="http://schemas.microsoft.com/office/drawing/2014/main" id="{BDBF894E-C985-ACFE-DBA3-C0A2B3B8BD1C}"/>
              </a:ext>
            </a:extLst>
          </p:cNvPr>
          <p:cNvSpPr/>
          <p:nvPr/>
        </p:nvSpPr>
        <p:spPr>
          <a:xfrm>
            <a:off x="8482181" y="2880477"/>
            <a:ext cx="1239689" cy="683944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77253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4">
            <a:extLst>
              <a:ext uri="{FF2B5EF4-FFF2-40B4-BE49-F238E27FC236}">
                <a16:creationId xmlns:a16="http://schemas.microsoft.com/office/drawing/2014/main" id="{527C8946-FFDB-4844-AD5E-D5A0A2635E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67" y="374912"/>
            <a:ext cx="9131070" cy="6239565"/>
          </a:xfrm>
          <a:prstGeom prst="rect">
            <a:avLst/>
          </a:prstGeom>
        </p:spPr>
      </p:pic>
      <p:sp>
        <p:nvSpPr>
          <p:cNvPr id="6" name="四角形吹き出し 5"/>
          <p:cNvSpPr/>
          <p:nvPr/>
        </p:nvSpPr>
        <p:spPr>
          <a:xfrm>
            <a:off x="104415" y="681093"/>
            <a:ext cx="5962850" cy="946484"/>
          </a:xfrm>
          <a:prstGeom prst="wedgeRectCallout">
            <a:avLst>
              <a:gd name="adj1" fmla="val 28173"/>
              <a:gd name="adj2" fmla="val 12351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「</a:t>
            </a:r>
            <a:r>
              <a:rPr lang="ja-JP" altLang="en-US" sz="44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肥沃な三日月地帯</a:t>
            </a:r>
            <a:r>
              <a:rPr lang="ja-JP" altLang="en-US" sz="4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」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3152" y="200774"/>
            <a:ext cx="1524578" cy="1693500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8090034" y="-8523"/>
            <a:ext cx="4101966" cy="403187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Q</a:t>
            </a:r>
            <a:r>
              <a:rPr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：小麦一粒から　</a:t>
            </a:r>
            <a:endParaRPr lang="en-US" altLang="ja-JP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 何粒育つか？</a:t>
            </a:r>
            <a:endParaRPr lang="en-US" altLang="ja-JP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4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①約</a:t>
            </a:r>
            <a:r>
              <a:rPr lang="en-US" altLang="ja-JP" sz="4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3</a:t>
            </a:r>
            <a:r>
              <a:rPr lang="ja-JP" altLang="en-US" sz="4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倍 </a:t>
            </a:r>
            <a:endParaRPr lang="en-US" altLang="ja-JP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4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②約</a:t>
            </a:r>
            <a:r>
              <a:rPr lang="en-US" altLang="ja-JP" sz="4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20</a:t>
            </a:r>
            <a:r>
              <a:rPr lang="ja-JP" altLang="en-US" sz="4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倍 </a:t>
            </a:r>
            <a:endParaRPr lang="en-US" altLang="ja-JP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4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③約</a:t>
            </a:r>
            <a:r>
              <a:rPr lang="en-US" altLang="ja-JP" sz="4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70</a:t>
            </a:r>
            <a:r>
              <a:rPr lang="ja-JP" altLang="en-US" sz="4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倍</a:t>
            </a:r>
            <a:endParaRPr lang="en-US" altLang="ja-JP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4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 </a:t>
            </a:r>
            <a:endParaRPr lang="en-US" altLang="ja-JP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0181121" y="1263759"/>
            <a:ext cx="2614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中世欧州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0785107" y="1951266"/>
            <a:ext cx="1406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現代</a:t>
            </a:r>
            <a:endParaRPr kumimoji="1" lang="ja-JP" altLang="en-US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8450579" y="3182371"/>
            <a:ext cx="4023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肥沃な三日月地帯</a:t>
            </a:r>
            <a:endParaRPr kumimoji="1" lang="ja-JP" altLang="en-US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7" name="フレーム 16"/>
          <p:cNvSpPr/>
          <p:nvPr/>
        </p:nvSpPr>
        <p:spPr>
          <a:xfrm>
            <a:off x="8090034" y="2501096"/>
            <a:ext cx="4176522" cy="1394975"/>
          </a:xfrm>
          <a:prstGeom prst="frame">
            <a:avLst>
              <a:gd name="adj1" fmla="val 6261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8" name="四角形吹き出し 17"/>
          <p:cNvSpPr/>
          <p:nvPr/>
        </p:nvSpPr>
        <p:spPr>
          <a:xfrm>
            <a:off x="8268265" y="4300878"/>
            <a:ext cx="3745503" cy="1106051"/>
          </a:xfrm>
          <a:prstGeom prst="wedgeRectCallout">
            <a:avLst>
              <a:gd name="adj1" fmla="val -15680"/>
              <a:gd name="adj2" fmla="val -85219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現代の小麦よりも</a:t>
            </a:r>
            <a:r>
              <a:rPr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収穫効率が高い！</a:t>
            </a:r>
            <a:endParaRPr kumimoji="1" lang="ja-JP" altLang="en-US" sz="32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1217" y="4156804"/>
            <a:ext cx="1440896" cy="1778884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8AA5ADA-826F-5082-FEEB-96F9DE4B0C97}"/>
              </a:ext>
            </a:extLst>
          </p:cNvPr>
          <p:cNvSpPr txBox="1"/>
          <p:nvPr/>
        </p:nvSpPr>
        <p:spPr>
          <a:xfrm>
            <a:off x="842667" y="5783480"/>
            <a:ext cx="4866298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solidFill>
                  <a:schemeClr val="bg1"/>
                </a:solidFill>
              </a:rPr>
              <a:t>引用先：世界史の窓</a:t>
            </a:r>
            <a:endParaRPr kumimoji="1" lang="en-US" altLang="ja-JP" sz="2400" b="1" dirty="0">
              <a:solidFill>
                <a:schemeClr val="bg1"/>
              </a:solidFill>
            </a:endParaRPr>
          </a:p>
          <a:p>
            <a:r>
              <a:rPr lang="ja-JP" altLang="en-US" sz="2400" dirty="0">
                <a:hlinkClick r:id="rId5"/>
              </a:rPr>
              <a:t>肥沃な三日月地帯 </a:t>
            </a:r>
            <a:r>
              <a:rPr lang="en-US" altLang="ja-JP" sz="2400" dirty="0">
                <a:hlinkClick r:id="rId5"/>
              </a:rPr>
              <a:t>(y-history.net)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1823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0B48A9B1-2BC0-CDF9-8E6A-B28BF889DF3E}"/>
              </a:ext>
            </a:extLst>
          </p:cNvPr>
          <p:cNvSpPr/>
          <p:nvPr/>
        </p:nvSpPr>
        <p:spPr>
          <a:xfrm>
            <a:off x="225041" y="1740485"/>
            <a:ext cx="5870959" cy="5117515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42AF0E2-3E05-46D7-9503-504AD0E5768C}"/>
              </a:ext>
            </a:extLst>
          </p:cNvPr>
          <p:cNvSpPr txBox="1"/>
          <p:nvPr/>
        </p:nvSpPr>
        <p:spPr>
          <a:xfrm>
            <a:off x="1228534" y="4358328"/>
            <a:ext cx="10198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54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畑</a:t>
            </a:r>
            <a:endParaRPr kumimoji="1" lang="ja-JP" altLang="en-US" sz="54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94A4453-D425-47DD-A851-9B5650449BFB}"/>
              </a:ext>
            </a:extLst>
          </p:cNvPr>
          <p:cNvSpPr txBox="1"/>
          <p:nvPr/>
        </p:nvSpPr>
        <p:spPr>
          <a:xfrm>
            <a:off x="158410" y="817155"/>
            <a:ext cx="50178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54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牧畜の起源は？</a:t>
            </a:r>
          </a:p>
        </p:txBody>
      </p:sp>
      <p:sp>
        <p:nvSpPr>
          <p:cNvPr id="7" name="矢印: 下 6">
            <a:extLst>
              <a:ext uri="{FF2B5EF4-FFF2-40B4-BE49-F238E27FC236}">
                <a16:creationId xmlns:a16="http://schemas.microsoft.com/office/drawing/2014/main" id="{E23D0690-24E3-4731-8F2E-1F89AEC799FB}"/>
              </a:ext>
            </a:extLst>
          </p:cNvPr>
          <p:cNvSpPr/>
          <p:nvPr/>
        </p:nvSpPr>
        <p:spPr>
          <a:xfrm rot="3849206">
            <a:off x="2841736" y="4305151"/>
            <a:ext cx="811033" cy="1071791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矢印: 下 11">
            <a:extLst>
              <a:ext uri="{FF2B5EF4-FFF2-40B4-BE49-F238E27FC236}">
                <a16:creationId xmlns:a16="http://schemas.microsoft.com/office/drawing/2014/main" id="{6B5EA354-9100-4D70-BDA2-5F607CABA4AB}"/>
              </a:ext>
            </a:extLst>
          </p:cNvPr>
          <p:cNvSpPr/>
          <p:nvPr/>
        </p:nvSpPr>
        <p:spPr>
          <a:xfrm rot="5174935">
            <a:off x="3193285" y="5238934"/>
            <a:ext cx="811033" cy="1039702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4937336-3246-4C52-A56E-147B216180EF}"/>
              </a:ext>
            </a:extLst>
          </p:cNvPr>
          <p:cNvSpPr txBox="1"/>
          <p:nvPr/>
        </p:nvSpPr>
        <p:spPr>
          <a:xfrm>
            <a:off x="6390442" y="1254508"/>
            <a:ext cx="1964508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4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偶蹄類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D7C9FE48-95DD-46B2-903F-5837E1A4AAF3}"/>
              </a:ext>
            </a:extLst>
          </p:cNvPr>
          <p:cNvSpPr txBox="1"/>
          <p:nvPr/>
        </p:nvSpPr>
        <p:spPr>
          <a:xfrm>
            <a:off x="6301152" y="2052124"/>
            <a:ext cx="58908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指</a:t>
            </a:r>
            <a:r>
              <a:rPr kumimoji="1" lang="en-US" altLang="ja-JP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(</a:t>
            </a:r>
            <a:r>
              <a:rPr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ひずめ</a:t>
            </a:r>
            <a:r>
              <a:rPr kumimoji="1" lang="en-US" altLang="ja-JP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)</a:t>
            </a:r>
            <a:r>
              <a:rPr kumimoji="1"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の数が偶数の哺乳類</a:t>
            </a:r>
          </a:p>
        </p:txBody>
      </p:sp>
      <p:sp>
        <p:nvSpPr>
          <p:cNvPr id="13" name="矢印: 下 12">
            <a:extLst>
              <a:ext uri="{FF2B5EF4-FFF2-40B4-BE49-F238E27FC236}">
                <a16:creationId xmlns:a16="http://schemas.microsoft.com/office/drawing/2014/main" id="{2368D890-0D1D-4606-B710-E3F6892ECCB9}"/>
              </a:ext>
            </a:extLst>
          </p:cNvPr>
          <p:cNvSpPr/>
          <p:nvPr/>
        </p:nvSpPr>
        <p:spPr>
          <a:xfrm>
            <a:off x="8666128" y="2963071"/>
            <a:ext cx="1160891" cy="689935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FAAD9945-640D-4D0B-8187-10E214AFBB6B}"/>
              </a:ext>
            </a:extLst>
          </p:cNvPr>
          <p:cNvSpPr txBox="1"/>
          <p:nvPr/>
        </p:nvSpPr>
        <p:spPr>
          <a:xfrm>
            <a:off x="6301152" y="3743623"/>
            <a:ext cx="60801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おとなしい個体を管理・繁殖</a:t>
            </a:r>
            <a:endParaRPr kumimoji="1" lang="ja-JP" altLang="en-US" sz="40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8" name="矢印: 下 17">
            <a:extLst>
              <a:ext uri="{FF2B5EF4-FFF2-40B4-BE49-F238E27FC236}">
                <a16:creationId xmlns:a16="http://schemas.microsoft.com/office/drawing/2014/main" id="{A05161BD-28B3-4C92-A3E5-36A91E4F5A14}"/>
              </a:ext>
            </a:extLst>
          </p:cNvPr>
          <p:cNvSpPr/>
          <p:nvPr/>
        </p:nvSpPr>
        <p:spPr>
          <a:xfrm>
            <a:off x="8666127" y="4701167"/>
            <a:ext cx="1160891" cy="689935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BA8C00F6-A94E-41F8-9F7F-A860D6C14F05}"/>
              </a:ext>
            </a:extLst>
          </p:cNvPr>
          <p:cNvSpPr txBox="1"/>
          <p:nvPr/>
        </p:nvSpPr>
        <p:spPr>
          <a:xfrm>
            <a:off x="7044979" y="5580747"/>
            <a:ext cx="4403186" cy="110799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ja-JP" altLang="en-US" sz="6600" b="1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牧畜の誕生</a:t>
            </a:r>
            <a:endParaRPr kumimoji="1" lang="ja-JP" altLang="en-US" sz="6600" b="1" dirty="0">
              <a:solidFill>
                <a:srgbClr val="FFFF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A0ABD90-AF6A-4558-AF06-E86D16E044BE}"/>
              </a:ext>
            </a:extLst>
          </p:cNvPr>
          <p:cNvSpPr txBox="1"/>
          <p:nvPr/>
        </p:nvSpPr>
        <p:spPr>
          <a:xfrm>
            <a:off x="6317009" y="875861"/>
            <a:ext cx="2037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ぐうているい</a:t>
            </a:r>
          </a:p>
        </p:txBody>
      </p:sp>
      <p:pic>
        <p:nvPicPr>
          <p:cNvPr id="25" name="図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041" y="5116448"/>
            <a:ext cx="1319906" cy="1466151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508" y="5116448"/>
            <a:ext cx="1319906" cy="1466151"/>
          </a:xfrm>
          <a:prstGeom prst="rect">
            <a:avLst/>
          </a:prstGeom>
        </p:spPr>
      </p:pic>
      <p:pic>
        <p:nvPicPr>
          <p:cNvPr id="27" name="図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9678" y="5116448"/>
            <a:ext cx="1319906" cy="1466151"/>
          </a:xfrm>
          <a:prstGeom prst="rect">
            <a:avLst/>
          </a:prstGeom>
        </p:spPr>
      </p:pic>
      <p:sp>
        <p:nvSpPr>
          <p:cNvPr id="3" name="吹き出し: 四角形 2">
            <a:extLst>
              <a:ext uri="{FF2B5EF4-FFF2-40B4-BE49-F238E27FC236}">
                <a16:creationId xmlns:a16="http://schemas.microsoft.com/office/drawing/2014/main" id="{E14ADEC3-7851-1CF7-0F30-E6025247A888}"/>
              </a:ext>
            </a:extLst>
          </p:cNvPr>
          <p:cNvSpPr/>
          <p:nvPr/>
        </p:nvSpPr>
        <p:spPr>
          <a:xfrm>
            <a:off x="388145" y="1893151"/>
            <a:ext cx="2849518" cy="769441"/>
          </a:xfrm>
          <a:prstGeom prst="wedgeRectCallout">
            <a:avLst>
              <a:gd name="adj1" fmla="val 60969"/>
              <a:gd name="adj2" fmla="val 39122"/>
            </a:avLst>
          </a:prstGeom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400" b="1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エサだ～</a:t>
            </a:r>
            <a:endParaRPr kumimoji="1" lang="ja-JP" altLang="en-US" sz="44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C05E97A-816A-5763-5279-26CED9C4B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2564" y="1791599"/>
            <a:ext cx="2391050" cy="2014459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63CB9E74-9D26-9FAB-E609-18D25D9BC2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2169" y="3514536"/>
            <a:ext cx="2050440" cy="1645478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5F961EC2-5A17-D669-3A4C-CFC8BC49FF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8563" y="4852443"/>
            <a:ext cx="1634003" cy="1933731"/>
          </a:xfrm>
          <a:prstGeom prst="rect">
            <a:avLst/>
          </a:prstGeom>
        </p:spPr>
      </p:pic>
      <p:sp>
        <p:nvSpPr>
          <p:cNvPr id="21" name="矢印: 下 20">
            <a:extLst>
              <a:ext uri="{FF2B5EF4-FFF2-40B4-BE49-F238E27FC236}">
                <a16:creationId xmlns:a16="http://schemas.microsoft.com/office/drawing/2014/main" id="{51FB74CC-AFF7-02D1-2807-8075CC7E1B30}"/>
              </a:ext>
            </a:extLst>
          </p:cNvPr>
          <p:cNvSpPr/>
          <p:nvPr/>
        </p:nvSpPr>
        <p:spPr>
          <a:xfrm rot="2894183">
            <a:off x="2659003" y="2868378"/>
            <a:ext cx="811033" cy="2146907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89074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7FF5183C-D9DA-1B15-1C66-27C7517B230E}"/>
              </a:ext>
            </a:extLst>
          </p:cNvPr>
          <p:cNvSpPr/>
          <p:nvPr/>
        </p:nvSpPr>
        <p:spPr>
          <a:xfrm>
            <a:off x="1463395" y="14491"/>
            <a:ext cx="9137139" cy="2379005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F2EDD503-2934-2DB0-E979-4AFF832BC1A6}"/>
              </a:ext>
            </a:extLst>
          </p:cNvPr>
          <p:cNvSpPr/>
          <p:nvPr/>
        </p:nvSpPr>
        <p:spPr>
          <a:xfrm>
            <a:off x="6674557" y="2615678"/>
            <a:ext cx="5156616" cy="4242321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ADA5BC2-F6B7-F60E-F667-48ACA344E406}"/>
              </a:ext>
            </a:extLst>
          </p:cNvPr>
          <p:cNvSpPr/>
          <p:nvPr/>
        </p:nvSpPr>
        <p:spPr>
          <a:xfrm>
            <a:off x="269823" y="2615679"/>
            <a:ext cx="5156616" cy="4242321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B443780-25F5-4CB7-9165-34E3BEE171E2}"/>
              </a:ext>
            </a:extLst>
          </p:cNvPr>
          <p:cNvSpPr/>
          <p:nvPr/>
        </p:nvSpPr>
        <p:spPr>
          <a:xfrm>
            <a:off x="615676" y="2980689"/>
            <a:ext cx="4467165" cy="93030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800" b="1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獲得経済</a:t>
            </a:r>
            <a:endParaRPr kumimoji="1" lang="ja-JP" altLang="en-US" sz="4800" b="1" dirty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8" name="矢印: 右 7">
            <a:extLst>
              <a:ext uri="{FF2B5EF4-FFF2-40B4-BE49-F238E27FC236}">
                <a16:creationId xmlns:a16="http://schemas.microsoft.com/office/drawing/2014/main" id="{5CEA6569-BD25-4992-B7B2-5E6D9FC17514}"/>
              </a:ext>
            </a:extLst>
          </p:cNvPr>
          <p:cNvSpPr/>
          <p:nvPr/>
        </p:nvSpPr>
        <p:spPr>
          <a:xfrm>
            <a:off x="5500700" y="2922648"/>
            <a:ext cx="1062533" cy="972716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052" name="Picture 4" descr="第３話 農耕・牧畜のはじまり【先史】 | わかる！世界史">
            <a:extLst>
              <a:ext uri="{FF2B5EF4-FFF2-40B4-BE49-F238E27FC236}">
                <a16:creationId xmlns:a16="http://schemas.microsoft.com/office/drawing/2014/main" id="{97D18F61-E89B-46CB-B24C-CED2D8321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704" y="3910991"/>
            <a:ext cx="2397936" cy="2559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290" y="4385122"/>
            <a:ext cx="2427988" cy="2236204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056" y="4369268"/>
            <a:ext cx="2058929" cy="2190413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7139" y="4014022"/>
            <a:ext cx="2630867" cy="2353000"/>
          </a:xfrm>
          <a:prstGeom prst="rect">
            <a:avLst/>
          </a:prstGeom>
        </p:spPr>
      </p:pic>
      <p:sp>
        <p:nvSpPr>
          <p:cNvPr id="18" name="テキスト ボックス 17"/>
          <p:cNvSpPr txBox="1"/>
          <p:nvPr/>
        </p:nvSpPr>
        <p:spPr>
          <a:xfrm>
            <a:off x="1619904" y="203822"/>
            <a:ext cx="7757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麦</a:t>
            </a:r>
            <a:r>
              <a:rPr kumimoji="1" lang="ja-JP" altLang="en-US" sz="44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の栽培、</a:t>
            </a:r>
            <a:r>
              <a:rPr kumimoji="1" lang="ja-JP" altLang="en-US" sz="48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家畜</a:t>
            </a:r>
            <a:r>
              <a:rPr kumimoji="1" lang="ja-JP" altLang="en-US" sz="44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の飼育</a:t>
            </a:r>
          </a:p>
        </p:txBody>
      </p:sp>
      <p:sp>
        <p:nvSpPr>
          <p:cNvPr id="17" name="四角形吹き出し 16"/>
          <p:cNvSpPr/>
          <p:nvPr/>
        </p:nvSpPr>
        <p:spPr>
          <a:xfrm>
            <a:off x="8026627" y="160926"/>
            <a:ext cx="2486577" cy="1206317"/>
          </a:xfrm>
          <a:prstGeom prst="wedgeRectCallout">
            <a:avLst>
              <a:gd name="adj1" fmla="val -71155"/>
              <a:gd name="adj2" fmla="val -14631"/>
            </a:avLst>
          </a:prstGeom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西アジア</a:t>
            </a:r>
            <a:endParaRPr kumimoji="1"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約</a:t>
            </a:r>
            <a:r>
              <a:rPr kumimoji="1" lang="en-US" altLang="ja-JP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9000</a:t>
            </a:r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年前</a:t>
            </a:r>
          </a:p>
        </p:txBody>
      </p:sp>
      <p:sp>
        <p:nvSpPr>
          <p:cNvPr id="19" name="正方形/長方形 18"/>
          <p:cNvSpPr/>
          <p:nvPr/>
        </p:nvSpPr>
        <p:spPr>
          <a:xfrm>
            <a:off x="7692403" y="6168189"/>
            <a:ext cx="3721768" cy="6898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文明の基礎に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0ACB62D7-E1EE-2F7D-C872-FC8E6B7304E0}"/>
              </a:ext>
            </a:extLst>
          </p:cNvPr>
          <p:cNvSpPr/>
          <p:nvPr/>
        </p:nvSpPr>
        <p:spPr>
          <a:xfrm>
            <a:off x="7057728" y="2965062"/>
            <a:ext cx="4467165" cy="93030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800" b="1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生産経済</a:t>
            </a:r>
            <a:endParaRPr kumimoji="1" lang="ja-JP" altLang="en-US" sz="4800" b="1" dirty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" name="吹き出し: 上矢印 2">
            <a:extLst>
              <a:ext uri="{FF2B5EF4-FFF2-40B4-BE49-F238E27FC236}">
                <a16:creationId xmlns:a16="http://schemas.microsoft.com/office/drawing/2014/main" id="{692F9FE0-507C-9E3F-BFF9-B095FDE6667B}"/>
              </a:ext>
            </a:extLst>
          </p:cNvPr>
          <p:cNvSpPr/>
          <p:nvPr/>
        </p:nvSpPr>
        <p:spPr>
          <a:xfrm>
            <a:off x="1619904" y="1035906"/>
            <a:ext cx="7180288" cy="1206317"/>
          </a:xfrm>
          <a:prstGeom prst="upArrow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8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農耕・牧畜</a:t>
            </a:r>
            <a:r>
              <a:rPr kumimoji="1" lang="ja-JP" altLang="en-US" sz="4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の誕生</a:t>
            </a:r>
            <a:endParaRPr kumimoji="1" lang="ja-JP" altLang="en-US" sz="4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5" name="矢印: 右 4">
            <a:extLst>
              <a:ext uri="{FF2B5EF4-FFF2-40B4-BE49-F238E27FC236}">
                <a16:creationId xmlns:a16="http://schemas.microsoft.com/office/drawing/2014/main" id="{DD3A7F32-8D07-1BE7-0A08-014E171942FF}"/>
              </a:ext>
            </a:extLst>
          </p:cNvPr>
          <p:cNvSpPr/>
          <p:nvPr/>
        </p:nvSpPr>
        <p:spPr>
          <a:xfrm>
            <a:off x="5502281" y="4369268"/>
            <a:ext cx="1062533" cy="972716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矢印: 右 8">
            <a:extLst>
              <a:ext uri="{FF2B5EF4-FFF2-40B4-BE49-F238E27FC236}">
                <a16:creationId xmlns:a16="http://schemas.microsoft.com/office/drawing/2014/main" id="{AD8B6982-CA1B-E37A-8D18-CB2403133032}"/>
              </a:ext>
            </a:extLst>
          </p:cNvPr>
          <p:cNvSpPr/>
          <p:nvPr/>
        </p:nvSpPr>
        <p:spPr>
          <a:xfrm>
            <a:off x="5500699" y="5815888"/>
            <a:ext cx="1062533" cy="972716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53259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2">
            <a:extLst>
              <a:ext uri="{FF2B5EF4-FFF2-40B4-BE49-F238E27FC236}">
                <a16:creationId xmlns:a16="http://schemas.microsoft.com/office/drawing/2014/main" id="{F955424A-7FE8-83A8-BD84-D1167FE831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45104"/>
            <a:ext cx="12205134" cy="4683125"/>
          </a:xfrm>
          <a:prstGeom prst="rect">
            <a:avLst/>
          </a:prstGeom>
        </p:spPr>
      </p:pic>
      <p:sp>
        <p:nvSpPr>
          <p:cNvPr id="3" name="吹き出し: 四角形 2">
            <a:extLst>
              <a:ext uri="{FF2B5EF4-FFF2-40B4-BE49-F238E27FC236}">
                <a16:creationId xmlns:a16="http://schemas.microsoft.com/office/drawing/2014/main" id="{C344CEF4-356A-3FEC-0F2D-237A3D258569}"/>
              </a:ext>
            </a:extLst>
          </p:cNvPr>
          <p:cNvSpPr/>
          <p:nvPr/>
        </p:nvSpPr>
        <p:spPr>
          <a:xfrm>
            <a:off x="7903956" y="309562"/>
            <a:ext cx="4288043" cy="1013354"/>
          </a:xfrm>
          <a:prstGeom prst="wedgeRectCallout">
            <a:avLst>
              <a:gd name="adj1" fmla="val -21730"/>
              <a:gd name="adj2" fmla="val 129744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米、アワ、タロイモ</a:t>
            </a:r>
          </a:p>
          <a:p>
            <a:pPr algn="ctr"/>
            <a:r>
              <a:rPr lang="ja-JP" altLang="en-US" sz="32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など</a:t>
            </a:r>
          </a:p>
        </p:txBody>
      </p:sp>
      <p:sp>
        <p:nvSpPr>
          <p:cNvPr id="4" name="楕円 3">
            <a:extLst>
              <a:ext uri="{FF2B5EF4-FFF2-40B4-BE49-F238E27FC236}">
                <a16:creationId xmlns:a16="http://schemas.microsoft.com/office/drawing/2014/main" id="{BA3A7BF3-D6B9-C92B-01B6-3F49F9E6ECB0}"/>
              </a:ext>
            </a:extLst>
          </p:cNvPr>
          <p:cNvSpPr/>
          <p:nvPr/>
        </p:nvSpPr>
        <p:spPr>
          <a:xfrm>
            <a:off x="7778750" y="1994063"/>
            <a:ext cx="2566458" cy="1802707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6" name="楕円 5">
            <a:extLst>
              <a:ext uri="{FF2B5EF4-FFF2-40B4-BE49-F238E27FC236}">
                <a16:creationId xmlns:a16="http://schemas.microsoft.com/office/drawing/2014/main" id="{0E827780-7001-2A8C-5DFC-35D571B871AB}"/>
              </a:ext>
            </a:extLst>
          </p:cNvPr>
          <p:cNvSpPr/>
          <p:nvPr/>
        </p:nvSpPr>
        <p:spPr>
          <a:xfrm rot="19978566">
            <a:off x="1795073" y="2646986"/>
            <a:ext cx="1683600" cy="2909287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8" name="吹き出し: 四角形 7">
            <a:extLst>
              <a:ext uri="{FF2B5EF4-FFF2-40B4-BE49-F238E27FC236}">
                <a16:creationId xmlns:a16="http://schemas.microsoft.com/office/drawing/2014/main" id="{5C82CFE2-1374-F2DD-25DD-88848F80390F}"/>
              </a:ext>
            </a:extLst>
          </p:cNvPr>
          <p:cNvSpPr/>
          <p:nvPr/>
        </p:nvSpPr>
        <p:spPr>
          <a:xfrm>
            <a:off x="3654491" y="4745729"/>
            <a:ext cx="4288043" cy="1442617"/>
          </a:xfrm>
          <a:prstGeom prst="wedgeRectCallout">
            <a:avLst>
              <a:gd name="adj1" fmla="val -61527"/>
              <a:gd name="adj2" fmla="val -31683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トウモロコシ、サツマイモ、ジャガイモ</a:t>
            </a:r>
          </a:p>
          <a:p>
            <a:pPr algn="ctr"/>
            <a:r>
              <a:rPr lang="ja-JP" altLang="en-US" sz="32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など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47AE3962-D828-7083-0B12-255162205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6554" y="816239"/>
            <a:ext cx="1615445" cy="1448330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EC456EF3-7C53-F97E-C9E7-DA0558AF22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1080" y="3184035"/>
            <a:ext cx="1516592" cy="1849502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C23378C4-15AE-985B-B38A-535AA2FB96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8537" y="3429000"/>
            <a:ext cx="1516592" cy="1363348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493C664-C724-4065-A8EF-A5CD1580CCE6}"/>
              </a:ext>
            </a:extLst>
          </p:cNvPr>
          <p:cNvSpPr txBox="1"/>
          <p:nvPr/>
        </p:nvSpPr>
        <p:spPr>
          <a:xfrm>
            <a:off x="5075766" y="6399376"/>
            <a:ext cx="7116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</a:t>
            </a:r>
            <a:r>
              <a:rPr kumimoji="1" lang="ja-JP" altLang="en-US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：おもな古代文明とその遺跡、</a:t>
            </a:r>
            <a:r>
              <a:rPr kumimoji="1" lang="en-US" altLang="ja-JP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詳説世界史探究</a:t>
            </a:r>
            <a:r>
              <a:rPr kumimoji="1" lang="en-US" altLang="ja-JP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</p:spTree>
    <p:extLst>
      <p:ext uri="{BB962C8B-B14F-4D97-AF65-F5344CB8AC3E}">
        <p14:creationId xmlns:p14="http://schemas.microsoft.com/office/powerpoint/2010/main" val="16202470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ユーザー定義 3">
      <a:dk1>
        <a:sysClr val="windowText" lastClr="000000"/>
      </a:dk1>
      <a:lt1>
        <a:srgbClr val="FFFFFF"/>
      </a:lt1>
      <a:dk2>
        <a:srgbClr val="29401A"/>
      </a:dk2>
      <a:lt2>
        <a:srgbClr val="29401A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</TotalTime>
  <Words>199</Words>
  <Application>Microsoft Office PowerPoint</Application>
  <PresentationFormat>ワイド画面</PresentationFormat>
  <Paragraphs>45</Paragraphs>
  <Slides>7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7</vt:i4>
      </vt:variant>
    </vt:vector>
  </HeadingPairs>
  <TitlesOfParts>
    <vt:vector size="13" baseType="lpstr">
      <vt:lpstr>UD Digi Kyokasho N-B</vt:lpstr>
      <vt:lpstr>UD デジタル 教科書体 N-B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桑田 康一郎</dc:creator>
  <cp:lastModifiedBy>user</cp:lastModifiedBy>
  <cp:revision>256</cp:revision>
  <dcterms:created xsi:type="dcterms:W3CDTF">2019-06-25T21:59:19Z</dcterms:created>
  <dcterms:modified xsi:type="dcterms:W3CDTF">2024-02-02T06:27:06Z</dcterms:modified>
</cp:coreProperties>
</file>